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68" r:id="rId6"/>
    <p:sldId id="259" r:id="rId7"/>
    <p:sldId id="269" r:id="rId8"/>
    <p:sldId id="270" r:id="rId9"/>
    <p:sldId id="265" r:id="rId10"/>
    <p:sldId id="266" r:id="rId11"/>
    <p:sldId id="267" r:id="rId12"/>
    <p:sldId id="261" r:id="rId13"/>
    <p:sldId id="271" r:id="rId14"/>
    <p:sldId id="262" r:id="rId15"/>
    <p:sldId id="263" r:id="rId16"/>
    <p:sldId id="273" r:id="rId17"/>
    <p:sldId id="274" r:id="rId18"/>
    <p:sldId id="26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libryansk.ru/files/media/2020/04/img_20402101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" TargetMode="External"/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libryansk.ru/files/media/2020/04/img_203125602382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libryansk.ru/files/media/2020/04/img_1753302880pxproektmostachereznevuivanakulibina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libryansk.ru/files/media/2020/04/img_141755ptokylibin-7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8153400" cy="990599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Муниципальное бюджетное общеобразовательное учреждение</a:t>
            </a:r>
            <a:br>
              <a:rPr lang="ru-RU" sz="2200" dirty="0" smtClean="0"/>
            </a:br>
            <a:r>
              <a:rPr lang="ru-RU" sz="2200" dirty="0" smtClean="0"/>
              <a:t>«Основная общеобразовательная школа с.Руновка Кировского района»  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000" y="1676400"/>
            <a:ext cx="7848600" cy="47244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ПРЕЗЕНТАЦИЯ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«И.П.Кулибин – изобретатель и механик»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Работа выполнена учеником  7 класса Быковским Андреем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Преподаватель Городенко Н.П., учитель истории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Первый в мире лифт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Изобретения Кулибина. | Интересные истории от V. A. | Яндекс Дзен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609600"/>
            <a:ext cx="22002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s://aif-s3.aif.ru/images/017/781/b8d2efec375385bde756d738743a28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09601"/>
            <a:ext cx="6096000" cy="33528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038600"/>
            <a:ext cx="8305800" cy="2514599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В 1793 году Екатерине II исполнилось 64 года, и ей было сложно подниматься по многочисленным лестницам Зимнего дворца. Специально для своей покровительницы Иван Петрович Кулибин сконструировал кресло-подъемник.                                                                                                   </a:t>
            </a:r>
          </a:p>
          <a:p>
            <a:r>
              <a:rPr lang="ru-RU" dirty="0" smtClean="0"/>
              <a:t>«Его механизм состоял из двух толстых столбов, между которыми размещалась платформа с креслом. Когда императрица садилась в него, два стоявших за ним человека опускали и поднимали платформу «по перпендикулярной линии, но безо всякого опасного воображения» с помощью винтового механизма на паровом приводе. Кресло активно помогало императрице перемещаться между этажами Зимнего дворца на протяжении трех лет».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054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Оптический телеграф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libryansk.ru/files/media/2020/04/th_20402101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0"/>
            <a:ext cx="3238500" cy="2977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04800" y="698829"/>
            <a:ext cx="52578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46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В 1794 году И. П. Кулибиным была изобретена и построена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4C4C4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дальнеизвещающая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машина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представлявшая собой оптический семафор, в котором он, помимо зеркал, использовал изобретённый им фонарь с отражающим зеркалом. Это позволяло строить промежуточные станции на больших расстояниях и использовать телеграф и днём, и ночью даже в небольшой туман.               Им был придуман остроумный приводной механизм, двигавший раму, и новый упрощенный код. Изобретение Кулибина произвело эффект, однако денег на постройку линии телеграфа в Академии наук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не нашлось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. После демонстрации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4C4C4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дальнеизвещающая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машина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C4C4C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Кулибина была сдана на хранение в Кунсткамеру.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AutoShape 3" descr="VIII Самокатка и оптический телеграф. Кулиби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3" name="Picture 5" descr="VIII Самокатка и оптический телеграф. Кулиби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810000"/>
            <a:ext cx="302895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Повозка-самокатка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sz="2200" dirty="0" smtClean="0"/>
              <a:t>(воссоздана по чертежам  И.П.Кулибина )</a:t>
            </a:r>
            <a:br>
              <a:rPr lang="ru-RU" sz="2200" dirty="0" smtClean="0"/>
            </a:br>
            <a:r>
              <a:rPr lang="ru-RU" sz="2200" dirty="0" err="1" smtClean="0"/>
              <a:t>и.п.куи</a:t>
            </a:r>
            <a:endParaRPr lang="ru-RU" sz="2200" dirty="0"/>
          </a:p>
        </p:txBody>
      </p:sp>
      <p:pic>
        <p:nvPicPr>
          <p:cNvPr id="4" name="Содержимое 3" descr="Иван Кулибин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90600"/>
            <a:ext cx="8229599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"</a:t>
            </a:r>
            <a:r>
              <a:rPr lang="ru-RU" b="1" dirty="0" err="1" smtClean="0"/>
              <a:t>Повозка-самокатка</a:t>
            </a:r>
            <a:r>
              <a:rPr lang="ru-RU" b="1" dirty="0" smtClean="0"/>
              <a:t>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 В 1784 году И. П. Кулибину пришла в голову идея создания </a:t>
            </a:r>
            <a:r>
              <a:rPr lang="ru-RU" dirty="0" err="1" smtClean="0"/>
              <a:t>повозки-самокатки</a:t>
            </a:r>
            <a:r>
              <a:rPr lang="ru-RU" dirty="0" smtClean="0"/>
              <a:t>, на осуществление которой у него ушло семь лет.</a:t>
            </a:r>
          </a:p>
          <a:p>
            <a:r>
              <a:rPr lang="ru-RU" dirty="0" smtClean="0"/>
              <a:t>Сначала Кулибин пытался сконструировать четырехколесную «</a:t>
            </a:r>
            <a:r>
              <a:rPr lang="ru-RU" dirty="0" err="1" smtClean="0"/>
              <a:t>самокатку</a:t>
            </a:r>
            <a:r>
              <a:rPr lang="ru-RU" dirty="0" smtClean="0"/>
              <a:t>», однако для облегчения веса машины от одного колеса пришлось отказаться. В результате работы  у Кулибина получился прототип современного велосипеда и легкового автомобиля. В конструкции механической "</a:t>
            </a:r>
            <a:r>
              <a:rPr lang="ru-RU" dirty="0" err="1" smtClean="0"/>
              <a:t>повозки-самокатки</a:t>
            </a:r>
            <a:r>
              <a:rPr lang="ru-RU" dirty="0" smtClean="0"/>
              <a:t>" он применил маховое колесо, тормоз, коробку скоростей, пружины и даже подшипники качения.</a:t>
            </a:r>
          </a:p>
          <a:p>
            <a:r>
              <a:rPr lang="ru-RU" dirty="0" smtClean="0"/>
              <a:t>В 1791 году  проехался по улицам Петербурга на своей трехколесной повозке.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«Русский веломобиль»</a:t>
            </a:r>
            <a:endParaRPr lang="ru-RU" dirty="0"/>
          </a:p>
        </p:txBody>
      </p:sp>
      <p:pic>
        <p:nvPicPr>
          <p:cNvPr id="4" name="Содержимое 3" descr="Иван Кулибин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8382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Водоход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Что изобрел Иван Кулибин?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8305799" cy="488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Водоход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Это изобретение И. П. Кулибина                                                   должно было облегчить тяжелый труд бурлаков. В 1782 году он  изобрел «для водоходства машинные суда: «судно шло </a:t>
            </a:r>
            <a:r>
              <a:rPr lang="ru-RU" dirty="0" err="1" smtClean="0"/>
              <a:t>противу</a:t>
            </a:r>
            <a:r>
              <a:rPr lang="ru-RU" dirty="0" smtClean="0"/>
              <a:t> воды, помощью той же воды, без всякой посторонней силы…».</a:t>
            </a:r>
          </a:p>
          <a:p>
            <a:r>
              <a:rPr lang="ru-RU" dirty="0" smtClean="0"/>
              <a:t>«Водоход» сам «подтягивал» себя вверх по течению, не требуя человеческих усилий. Расположенные на его бортах колеса крутились и передавали вращение нескольким осям, от которых движение передавалось барабану, наматывающему канат. Другой конец каната был привязан к якорю, брошенному выше по течению.</a:t>
            </a:r>
          </a:p>
          <a:p>
            <a:endParaRPr lang="ru-RU" dirty="0"/>
          </a:p>
        </p:txBody>
      </p:sp>
      <p:pic>
        <p:nvPicPr>
          <p:cNvPr id="4" name="Рисунок 3" descr="Что изобрел Кулибин | Professionali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0"/>
            <a:ext cx="6248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3382963"/>
          </a:xfrm>
        </p:spPr>
        <p:txBody>
          <a:bodyPr>
            <a:noAutofit/>
          </a:bodyPr>
          <a:lstStyle/>
          <a:p>
            <a:endParaRPr lang="ru-RU" sz="1400" dirty="0" smtClean="0"/>
          </a:p>
          <a:p>
            <a:r>
              <a:rPr lang="ru-RU" sz="1400" dirty="0" smtClean="0"/>
              <a:t>Сохранилось далеко не всё из написанного И. П. Кулибиным, но и дошедшее до нас весьма разнообразно и богато. Одних чертежей осталось после И. П. Кулибина около двух тысяч. «Наброски, описания машин, заметки, тексты, </a:t>
            </a:r>
            <a:r>
              <a:rPr lang="ru-RU" sz="1400" dirty="0" err="1" smtClean="0"/>
              <a:t>обстоятельнейшие</a:t>
            </a:r>
            <a:r>
              <a:rPr lang="ru-RU" sz="1400" dirty="0" smtClean="0"/>
              <a:t> вычисления, тщательно выполненные чертежи, эскизы, торопливо сделанные на лоскутках бумаги, записи, сделанные карандашом чёрным или цветным, чертежи на обрывках дневника, на уголке денежного счёта, на игральной карте - тысячи иных записей и графических материалов Ивана Петровича Кулибина показывают, как всегда кипела его творческая мысль. Это был подлинный гений труда, неукротимого, страстного, творческого».</a:t>
            </a:r>
          </a:p>
          <a:p>
            <a:r>
              <a:rPr lang="ru-RU" sz="1400" dirty="0" smtClean="0"/>
              <a:t>Лучшие люди того времени высоко ценили дарование И. П. Кулибина. Знаменитый учёный Леонард Эйлер считал его гениальным. Сохранился рассказ о встрече Суворова и Кулибина на большом празднике у Потёмкина: Помилуй бог, много ума! Он изобретёт нам ковёр-самолёт!"</a:t>
            </a:r>
          </a:p>
          <a:p>
            <a:pPr fontAlgn="base"/>
            <a:r>
              <a:rPr lang="ru-RU" sz="1400" dirty="0" smtClean="0"/>
              <a:t>Так бессмертный Суворов почтил в лице Ивана Петровича Кулибина великую творческую мощь русского народа. </a:t>
            </a:r>
          </a:p>
          <a:p>
            <a:pPr fontAlgn="base"/>
            <a:r>
              <a:rPr lang="ru-RU" sz="1400" dirty="0" smtClean="0"/>
              <a:t>«Вечный двигатель» Кулибина — нерукотворный. И он исправно работает уже не одно столетие подряд. Это его бессмертное имя, которое неизменно продолжает вдохновлять на невероятные свершения все новые и новые поколения </a:t>
            </a:r>
            <a:r>
              <a:rPr lang="ru-RU" sz="1400" dirty="0" err="1" smtClean="0"/>
              <a:t>кулибиных</a:t>
            </a:r>
            <a:r>
              <a:rPr lang="ru-RU" sz="1400" dirty="0" smtClean="0"/>
              <a:t>...»  </a:t>
            </a:r>
            <a:r>
              <a:rPr lang="ru-RU" sz="1400" b="1" dirty="0" smtClean="0"/>
              <a:t>Алексей ГАРИН</a:t>
            </a:r>
            <a:endParaRPr lang="ru-RU" sz="1400" dirty="0" smtClean="0"/>
          </a:p>
        </p:txBody>
      </p:sp>
      <p:pic>
        <p:nvPicPr>
          <p:cNvPr id="4" name="Рисунок 3" descr="Статьи - Час гордости и признания «Художник механических дел», посвященный  285-летию со дня рождения изобретателя-самоучки Ивана Петровича Кулибина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5425" y="0"/>
            <a:ext cx="38385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herzenlib.ru/main/image/source/2020_04_obs_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3581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 И.П.Кулибину – великому изобретателю и механику</a:t>
            </a:r>
            <a:endParaRPr lang="ru-RU" dirty="0"/>
          </a:p>
        </p:txBody>
      </p:sp>
      <p:pic>
        <p:nvPicPr>
          <p:cNvPr id="4" name="Содержимое 3" descr="Иван Кулибин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</a:p>
          <a:p>
            <a:r>
              <a:rPr lang="ru-RU" dirty="0" err="1" smtClean="0"/>
              <a:t>Википедия</a:t>
            </a:r>
            <a:r>
              <a:rPr lang="ru-RU" dirty="0" smtClean="0"/>
              <a:t>: </a:t>
            </a:r>
            <a:r>
              <a:rPr lang="en-US" dirty="0" smtClean="0">
                <a:hlinkClick r:id="rId2"/>
              </a:rPr>
              <a:t>https://ru.wikipedia.org/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https://www.google.com/</a:t>
            </a:r>
            <a:endParaRPr lang="ru-RU" dirty="0" smtClean="0"/>
          </a:p>
          <a:p>
            <a:r>
              <a:rPr lang="ru-RU" dirty="0" smtClean="0"/>
              <a:t>Энциклопедический </a:t>
            </a:r>
            <a:r>
              <a:rPr lang="ru-RU" dirty="0" smtClean="0"/>
              <a:t>словарь</a:t>
            </a:r>
          </a:p>
          <a:p>
            <a:r>
              <a:rPr lang="ru-RU" dirty="0" smtClean="0"/>
              <a:t>Альманах  «Великая Россия. Личности»,  2003г. </a:t>
            </a:r>
            <a:r>
              <a:rPr lang="ru-RU" dirty="0" err="1" smtClean="0"/>
              <a:t>АСМО-пресс</a:t>
            </a:r>
            <a:r>
              <a:rPr lang="ru-RU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Иван Петрович Кулибин</a:t>
            </a:r>
            <a:r>
              <a:rPr lang="ru-RU" sz="2400" dirty="0" smtClean="0"/>
              <a:t> (10 апреля 1735г) — русский механик-изобретатель из мещан, прозванный «нижегородским  Архимедом»</a:t>
            </a:r>
            <a:endParaRPr lang="ru-RU" sz="2400" dirty="0"/>
          </a:p>
        </p:txBody>
      </p:sp>
      <p:pic>
        <p:nvPicPr>
          <p:cNvPr id="4" name="Содержимое 3" descr="Иван Кулибин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71600"/>
            <a:ext cx="8382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Нижегородский Архимед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91200"/>
          </a:xfrm>
        </p:spPr>
        <p:txBody>
          <a:bodyPr>
            <a:noAutofit/>
          </a:bodyPr>
          <a:lstStyle/>
          <a:p>
            <a:r>
              <a:rPr lang="ru-RU" sz="2400" dirty="0" smtClean="0"/>
              <a:t>21 апреля 1735 года родился механик-самоучка Иван Петрович Кулибин — знаменитый русский изобретатель и техник-новатор, основоположник отечественной технологии производства оптического стекла, создатель новых мостовых конструкций.</a:t>
            </a:r>
          </a:p>
          <a:p>
            <a:r>
              <a:rPr lang="ru-RU" sz="2400" dirty="0" smtClean="0"/>
              <a:t>Таланты будущего великого механика стали проявляться рано.   В юношеском возрасте Иван Кулибин освоил слесарное, токарное и часовое дело. </a:t>
            </a:r>
          </a:p>
          <a:p>
            <a:r>
              <a:rPr lang="ru-RU" sz="2400" dirty="0" smtClean="0"/>
              <a:t>В 13 лет он создал гидравлическое устройство для налива воды в пруд и перекачки лишней жидкости из источника. Внедрение этого аппарата помогло нормализовать процесс размножения рыбы в пруду. </a:t>
            </a:r>
          </a:p>
          <a:p>
            <a:r>
              <a:rPr lang="ru-RU" sz="2400" dirty="0" smtClean="0"/>
              <a:t>И. П. Кулибин - символ русского изобретательства. Он  не только вызывал восхищение современников, но и оставил потомкам удивительные приборы и оригинальные научные  идеи.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274638"/>
            <a:ext cx="3048000" cy="1782762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Фонарь-прожектор со светоотражателями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Иван Кулибин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6324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Иван Кулибин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057400"/>
            <a:ext cx="603461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630362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700" dirty="0" smtClean="0"/>
              <a:t>Кулибин предназначал свой прожектор прежде всего для практических целей. Он изобрел фонари разной величины и силы; одни были удобны для освещения коридоров, больших мастерских, кораблей, были незаменимы для моряков, а другие — меньших размеров — годились для карет</a:t>
            </a:r>
            <a:r>
              <a:rPr lang="ru-RU" sz="22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63963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3800" dirty="0" smtClean="0"/>
              <a:t>Постоянно изучая физику и математику, изобретатель совершенствовал своё мастерство. В 1764–1766 годах Кулибин работал над громадными телескопами и электрической машиной. Не будучи знакомым даже с азами профессии шлифовальщика, своим умом он дошёл до определения фокусных расстояний. Своими руками собрал станок для шлифовки и полировки линз и зеркал. За два года Кулибин смастерил два телескопа и один микроскоп. </a:t>
            </a:r>
          </a:p>
          <a:p>
            <a:pPr algn="just">
              <a:buNone/>
            </a:pPr>
            <a:r>
              <a:rPr lang="ru-RU" sz="3800" dirty="0" smtClean="0"/>
              <a:t>Разнообразны  разработки Кулибина в петербургский период его жизни: проекты мостов, различные  приборы, паровые машины, фейерверки, лифты, знаменитый “</a:t>
            </a:r>
            <a:r>
              <a:rPr lang="ru-RU" sz="3800" dirty="0" err="1" smtClean="0"/>
              <a:t>кулибинский</a:t>
            </a:r>
            <a:r>
              <a:rPr lang="ru-RU" sz="3800" dirty="0" smtClean="0"/>
              <a:t> фонарь”, электрические машины, протезы и многое другое. Целый ряд его технических решений  намного опередили свое время.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Золотые механические часы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Иван Кулибин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066800"/>
            <a:ext cx="8077200" cy="505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24840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 1769 году   Иван Кулибин преподнес Екатерине II                                              часы в форме яйца, над которыми работал                                            несколько лет.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just"/>
            <a:r>
              <a:rPr lang="ru-RU" dirty="0" smtClean="0"/>
              <a:t>В корпусе размером с гусиное яйцо помещались крошечный театр-автомат, музыкальная шкала и сложнейший часовой механизм — всего 427 миниатюрных деталей. Каждый час створки часов распахивались под музыку, и внутри начиналось представление "Воскресение Христа", которое давали крошечные фигурки. Когда створки открывались, миниатюрный механический ангел отодвигал камень от Гроба Господня, стоящие с двух сторон от него стражники падали ниц, появлялись две мироносицы, и начинала играть музыка.  </a:t>
            </a:r>
          </a:p>
          <a:p>
            <a:pPr algn="just"/>
            <a:r>
              <a:rPr lang="ru-RU" dirty="0" smtClean="0"/>
              <a:t>Устройство могло воспроизводить несколько мелодий. </a:t>
            </a:r>
          </a:p>
          <a:p>
            <a:pPr algn="just"/>
            <a:r>
              <a:rPr lang="ru-RU" dirty="0" smtClean="0"/>
              <a:t>В связи с этим удивительным изобретением 28 апреля 1769 года газета «Санкт-Петербургские ведомости» впервые упомянула имя нижегородского часовщика Ивана Кулибина. Сегодня эти часы – достойный экспонат Государственного Эрмитажа. </a:t>
            </a:r>
          </a:p>
          <a:p>
            <a:pPr algn="just"/>
            <a:r>
              <a:rPr lang="ru-RU" dirty="0" smtClean="0"/>
              <a:t>Екатерина </a:t>
            </a:r>
            <a:r>
              <a:rPr lang="en-US" dirty="0" smtClean="0"/>
              <a:t>II  </a:t>
            </a:r>
            <a:r>
              <a:rPr lang="ru-RU" dirty="0" smtClean="0"/>
              <a:t>назначила его в 1769 году заведующим механической мастерской Петербургской академии наук. Руководил Кулибин  изготовлением станков, астрономических, физических и навигационных приборов и инструментов.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libryansk.ru/files/media/2020/04/th_203125602382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381000"/>
            <a:ext cx="2286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01962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В 70-х годах XVIII века Кулибин  спроектировал деревянный </a:t>
            </a:r>
            <a:r>
              <a:rPr lang="ru-RU" sz="2200" b="1" dirty="0" smtClean="0"/>
              <a:t>одноарочный  </a:t>
            </a:r>
            <a:r>
              <a:rPr lang="ru-RU" sz="2200" dirty="0" smtClean="0"/>
              <a:t>мост через Неву с длиной пролета 298 м (вместо 50-60 м, как строили в ту пору).</a:t>
            </a:r>
            <a:br>
              <a:rPr lang="ru-RU" sz="2200" dirty="0" smtClean="0"/>
            </a:br>
            <a:r>
              <a:rPr lang="ru-RU" sz="2200" dirty="0" smtClean="0"/>
              <a:t>Модель 17 лет стояла во дворе Академии наук, после чего ее перенесли в сад Таврического дворца и поставили над каналом. Однако по непонятным причинам проект моста так и остался проектом. Позднее неутомимый Иван Петрович занимался новым видом мостов – металлическим. Полностью технически обоснованные его проекты всё равно были отклонены. Государство не было заинтересовано.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https://libryansk.ru/files/media/2020/04/th_1753302880pxproektmostachereznevuivanakulibina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124200"/>
            <a:ext cx="7620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7159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                                            Конструкция "механической ноги"</a:t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4" name="Содержимое 3" descr="https://libryansk.ru/files/media/2020/04/th_141755ptokylibin-7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143000"/>
            <a:ext cx="3124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81000" y="799982"/>
            <a:ext cx="50292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Иван Петрович Кулибин </a:t>
            </a:r>
          </a:p>
          <a:p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в мире разработал и стал делать механические руки и ноги для ампутированных частей тела.     В 1791 году он  разработал конструкцию «механических ног» — протезов. Такой протез Иван Петрович создал  для героя Очаковского сражения, артиллерийского офицера С.В. Непейцына, потерявшего на поле боя ногу. Протез был настолько хорош, что офицер Сергей Непейцын с этим протезом прошёл всю войну 1812 года, сражался в партизанских отрядах и потом брал Париж.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«Эта машинная нога сама собою в плюсне и колене сгибалась и разгибалась, согласно с движением другой ноги его натуральной. Он мог надевать шелковые чулки, башмаки и даже танцевать польский»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255</TotalTime>
  <Words>616</Words>
  <Application>Microsoft Office PowerPoint</Application>
  <PresentationFormat>Экран (4:3)</PresentationFormat>
  <Paragraphs>57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Муниципальное бюджетное общеобразовательное учреждение «Основная общеобразовательная школа с.Руновка Кировского района»  </vt:lpstr>
      <vt:lpstr>Иван Петрович Кулибин (10 апреля 1735г) — русский механик-изобретатель из мещан, прозванный «нижегородским  Архимедом»</vt:lpstr>
      <vt:lpstr>Нижегородский Архимед</vt:lpstr>
      <vt:lpstr>Фонарь-прожектор со светоотражателями </vt:lpstr>
      <vt:lpstr>   Кулибин предназначал свой прожектор прежде всего для практических целей. Он изобрел фонари разной величины и силы; одни были удобны для освещения коридоров, больших мастерских, кораблей, были незаменимы для моряков, а другие — меньших размеров — годились для карет. </vt:lpstr>
      <vt:lpstr>Золотые механические часы </vt:lpstr>
      <vt:lpstr>Слайд 7</vt:lpstr>
      <vt:lpstr>   В 70-х годах XVIII века Кулибин  спроектировал деревянный одноарочный  мост через Неву с длиной пролета 298 м (вместо 50-60 м, как строили в ту пору). Модель 17 лет стояла во дворе Академии наук, после чего ее перенесли в сад Таврического дворца и поставили над каналом. Однако по непонятным причинам проект моста так и остался проектом. Позднее неутомимый Иван Петрович занимался новым видом мостов – металлическим. Полностью технически обоснованные его проекты всё равно были отклонены. Государство не было заинтересовано.  </vt:lpstr>
      <vt:lpstr>                                            Конструкция "механической ноги" </vt:lpstr>
      <vt:lpstr>Первый в мире лифт </vt:lpstr>
      <vt:lpstr>Оптический телеграф </vt:lpstr>
      <vt:lpstr>«Повозка-самокатка» (воссоздана по чертежам  И.П.Кулибина ) и.п.куи</vt:lpstr>
      <vt:lpstr>"Повозка-самокатка" </vt:lpstr>
      <vt:lpstr>«Русский веломобиль»</vt:lpstr>
      <vt:lpstr>Водоход </vt:lpstr>
      <vt:lpstr>Водоход </vt:lpstr>
      <vt:lpstr>Слайд 17</vt:lpstr>
      <vt:lpstr>Памятник  И.П.Кулибину – великому изобретателю и механику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Кулибин</dc:title>
  <dc:creator>User</dc:creator>
  <cp:lastModifiedBy>Пользователь Windows</cp:lastModifiedBy>
  <cp:revision>33</cp:revision>
  <dcterms:created xsi:type="dcterms:W3CDTF">2020-11-16T09:44:57Z</dcterms:created>
  <dcterms:modified xsi:type="dcterms:W3CDTF">2020-11-20T02:02:28Z</dcterms:modified>
</cp:coreProperties>
</file>