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65" r:id="rId8"/>
    <p:sldId id="266" r:id="rId9"/>
    <p:sldId id="26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ПОЧЕТНЫЙ КАРАУЛ </a:t>
            </a:r>
            <a:br>
              <a:rPr lang="ru-RU" dirty="0" smtClean="0"/>
            </a:br>
            <a:r>
              <a:rPr lang="ru-RU" dirty="0" smtClean="0"/>
              <a:t>у знамени ПОБЕДЫ</a:t>
            </a:r>
            <a:endParaRPr lang="ru-RU" dirty="0"/>
          </a:p>
        </p:txBody>
      </p:sp>
      <p:pic>
        <p:nvPicPr>
          <p:cNvPr id="4" name="Содержимое 3" descr="ÐÐ°ÑÑÐ¸Ð½ÐºÐ¸ Ð¿Ð¾ Ð·Ð°Ð¿ÑÐ¾ÑÑ Ð·Ð½Ð°Ð¼Ñ Ð¿Ð¾Ð±ÐµÐ´Ñ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05780"/>
            <a:ext cx="8229600" cy="505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:\Users\user\Desktop\фото 9 мая\9 мая, лагерь 0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228465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9 мая\9 мая, лагерь 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-387424"/>
            <a:ext cx="1800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фото 9 мая\9 мая, лагерь 0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33337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фото 9 мая\9 мая, лагерь 0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916832"/>
            <a:ext cx="34290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фото 9 мая\9 мая, лагерь 01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908720"/>
            <a:ext cx="2915816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фото 9 мая\9 мая, лагерь 01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2492896"/>
            <a:ext cx="32766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фото 9 мая\9 мая, лагерь 01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212976"/>
            <a:ext cx="33718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фото 9 мая\9 мая, лагерь 01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76875" y="4676775"/>
            <a:ext cx="36671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\Desktop\фото 9 мая\22  ветераны\DSC00008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896" y="3236510"/>
            <a:ext cx="1746498" cy="362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Содержимое 3" descr="C:\Users\user\Desktop\фото 9 мая\9 мая, лагерь 014.JPG"/>
          <p:cNvPicPr>
            <a:picLocks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4941168"/>
            <a:ext cx="3059832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user\Desktop\фото 9 мая\9 мая, лагерь 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0" y="0"/>
            <a:ext cx="314325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фото 9 мая\9 мая, лагерь 0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051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фото 9 мая\9 мая, лагерь 0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5" y="2204864"/>
            <a:ext cx="230425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фото 9 мая\9 мая, лагерь 0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3284984"/>
            <a:ext cx="1728192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фото 9 мая\9 мая, лагерь 0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3645024"/>
            <a:ext cx="1728192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фото 9 мая\9 мая, лагерь 02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7" y="3209925"/>
            <a:ext cx="1728192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Рисунок 11" descr="C:\Users\user\Desktop\фото 9 мая\22  ветераны\DSC0000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0"/>
            <a:ext cx="2160240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\Desktop\фото 9 мая\22  ветераны\DSC0000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00900" y="3002844"/>
            <a:ext cx="1943100" cy="385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КЛАССНЫЕ ЧАСЫ</a:t>
            </a:r>
            <a:br>
              <a:rPr lang="ru-RU" dirty="0" smtClean="0"/>
            </a:br>
            <a:r>
              <a:rPr lang="ru-RU" dirty="0" smtClean="0"/>
              <a:t>«Подвиг народа»</a:t>
            </a:r>
            <a:endParaRPr lang="ru-RU" dirty="0"/>
          </a:p>
        </p:txBody>
      </p:sp>
      <p:pic>
        <p:nvPicPr>
          <p:cNvPr id="4" name="Содержимое 3" descr="C:\Users\user\Desktop\фото 9 мая\22  ветераны\$SC0993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5076056" cy="334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9 мая\22  ветераны\$SC099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484784"/>
            <a:ext cx="37338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фото 9 мая\22  ветераны\$SC099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149080"/>
            <a:ext cx="35718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Встреча </a:t>
            </a:r>
            <a:br>
              <a:rPr lang="ru-RU" dirty="0" smtClean="0"/>
            </a:br>
            <a:r>
              <a:rPr lang="ru-RU" dirty="0" smtClean="0"/>
              <a:t>«Дети войны»</a:t>
            </a:r>
            <a:endParaRPr lang="ru-RU" dirty="0"/>
          </a:p>
        </p:txBody>
      </p:sp>
      <p:pic>
        <p:nvPicPr>
          <p:cNvPr id="4" name="Содержимое 3" descr="C:\Users\user\Desktop\фото 9 мая\22  ветераны\$SC0994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5939444" cy="334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9 мая\22  ветераны\$SC099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581128"/>
            <a:ext cx="34671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ШЕСТВИЕ «БЕССМЕРТНЫЙ ПОЛК»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user\Desktop\фото 9 мая\DSC000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4038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9 мая\DSC000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725" y="1340768"/>
            <a:ext cx="44862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фото 9 мая\DSC000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933056"/>
            <a:ext cx="392430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фото 9 мая\DSC0002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250" y="3933056"/>
            <a:ext cx="447675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 дома ветерана Охрименко В.И.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5004048" cy="982960"/>
          </a:xfrm>
        </p:spPr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Спасибо деду за победу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Рисунок 3" descr="C:\Users\user\Desktop\фото 9 мая\DSC000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417195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9 мая\DSC000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132856"/>
            <a:ext cx="417195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фото 9 мая\DSC000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725144"/>
            <a:ext cx="36099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224135"/>
          </a:xfrm>
        </p:spPr>
        <p:txBody>
          <a:bodyPr>
            <a:noAutofit/>
          </a:bodyPr>
          <a:lstStyle/>
          <a:p>
            <a:r>
              <a:rPr lang="ru-RU" sz="3200" dirty="0" smtClean="0"/>
              <a:t>МИТИНГ   9 МАЯ у памятника односельчанам, погибшим в Великой Отечественной войне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4283968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</a:rPr>
              <a:t>Памяти павших будем достойны….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4" name="Рисунок 3" descr="C:\Users\user\Desktop\фото 9 мая\DSC000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005064"/>
            <a:ext cx="47880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9 мая\DSC000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41243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ÐÐ°ÑÑÐ¸Ð½ÐºÐ¸ Ð¿Ð¾ Ð·Ð°Ð¿ÑÐ¾ÑÑ Ð·Ð½Ð°Ð¼Ñ Ð¿Ð¾Ð±ÐµÐ´Ñ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42493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37</Words>
  <Application>Microsoft Office PowerPoint</Application>
  <PresentationFormat>Экран (4:3)</PresentationFormat>
  <Paragraphs>8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ПОЧЕТНЫЙ КАРАУЛ  у знамени ПОБЕДЫ</vt:lpstr>
      <vt:lpstr>Слайд 2</vt:lpstr>
      <vt:lpstr>Слайд 3</vt:lpstr>
      <vt:lpstr>КЛАССНЫЕ ЧАСЫ «Подвиг народа»</vt:lpstr>
      <vt:lpstr>Встреча  «Дети войны»</vt:lpstr>
      <vt:lpstr>ШЕСТВИЕ «БЕССМЕРТНЫЙ ПОЛК»</vt:lpstr>
      <vt:lpstr>У дома ветерана Охрименко В.И.</vt:lpstr>
      <vt:lpstr>МИТИНГ   9 МАЯ у памятника односельчанам, погибшим в Великой Отечественной войне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</cp:revision>
  <dcterms:created xsi:type="dcterms:W3CDTF">2018-07-24T12:49:39Z</dcterms:created>
  <dcterms:modified xsi:type="dcterms:W3CDTF">2019-07-28T01:34:13Z</dcterms:modified>
</cp:coreProperties>
</file>