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4" r:id="rId13"/>
    <p:sldId id="263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27067C-9E01-409B-BB77-1EFC14C239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 на научно-исследовательскую конференцию по теме </a:t>
            </a:r>
            <a:r>
              <a:rPr lang="en-US" dirty="0"/>
              <a:t>: “</a:t>
            </a:r>
            <a:r>
              <a:rPr lang="ru-RU" dirty="0"/>
              <a:t>собаки наши друзья</a:t>
            </a:r>
            <a:r>
              <a:rPr lang="en-US" dirty="0"/>
              <a:t>”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78E7EB-AD56-4A61-8366-1013AD9DD6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3632201"/>
            <a:ext cx="10170367" cy="1630264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ВЫПОЛНИЛА УЧЕНИЦА 6 ГО КЛАССА</a:t>
            </a:r>
            <a:endParaRPr lang="en-US" dirty="0"/>
          </a:p>
          <a:p>
            <a:pPr algn="r"/>
            <a:r>
              <a:rPr lang="ru-RU" dirty="0"/>
              <a:t>  МБОУ </a:t>
            </a:r>
            <a:r>
              <a:rPr lang="en-US" dirty="0"/>
              <a:t>“</a:t>
            </a:r>
            <a:r>
              <a:rPr lang="ru-RU" dirty="0"/>
              <a:t>ООШ С.РУНОВКА</a:t>
            </a:r>
            <a:r>
              <a:rPr lang="en-US" altLang="zh-TW" dirty="0"/>
              <a:t>” </a:t>
            </a:r>
            <a:r>
              <a:rPr lang="ru-RU" altLang="zh-TW" dirty="0" err="1"/>
              <a:t>Гоноровская</a:t>
            </a:r>
            <a:r>
              <a:rPr lang="ru-RU" altLang="zh-TW" dirty="0"/>
              <a:t> Полина</a:t>
            </a:r>
          </a:p>
          <a:p>
            <a:pPr algn="r"/>
            <a:r>
              <a:rPr lang="ru-RU"/>
              <a:t>Руководитель : </a:t>
            </a:r>
            <a:r>
              <a:rPr lang="ru-RU" dirty="0" err="1"/>
              <a:t>Мингазова</a:t>
            </a:r>
            <a:r>
              <a:rPr lang="ru-RU" dirty="0"/>
              <a:t> Наталья Николаевна</a:t>
            </a:r>
            <a:endParaRPr lang="en-US" dirty="0"/>
          </a:p>
          <a:p>
            <a:pPr algn="r"/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362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D94B08-33DE-4A1E-B937-F4DBE1402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Собаки – ИСТРЕБИТЕЛИ ТАНКОВ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9499264-DA7D-48C4-967F-7BD400529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5494" y="2193925"/>
            <a:ext cx="7937673" cy="446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318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A1C529-D525-4D20-842C-0C3E23575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4484914" cy="1293028"/>
          </a:xfrm>
        </p:spPr>
        <p:txBody>
          <a:bodyPr/>
          <a:lstStyle/>
          <a:p>
            <a:r>
              <a:rPr lang="ru-RU" dirty="0"/>
              <a:t>ЗНАЧЕНИЕ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BD318E-AD9F-4AF9-829E-007E4EC3D7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Особую значимость экологическое воспитание приобретает в дошкольном детстве, когда закладываются основы ценностного отношения ребенка к миру, формируется базис его личностной культуры. Чтобы воспитать у детей гуманное отношение к природе, важны не только знания, но и воспитание гуманных чувств, положительного опыта общения с природой. В основе общения дошкольника с живой природой лежит отношение старшего к младшему. Эмоциональное отношение к живой природе может проявиться у ребенка, как в нравственном, так и безнравственном поступке. Известно, что ребенок дошкольного возраста не умеет просто смотреть на бабочку, котенка, щенка. Ему нужно обязательно завладеть им. С рождения ребенок является первооткрывателем, исследователем мира, который его окружает. Однако познавательное отношение к природе и любознательность у дошкольников в сочетании с ярко выраженной активностью иногда приводят к экспериментированию над живыми существами, последствия которого оказываются гибельным для них. Нередко дети «очеловечивают» животных, одевают их, катают в колясках, пытаются угостить сладостями, не понимая, что наносят им вред. Это связано с незнание дошкольников с правилами взаимодействия с объектами природы. Итак, познавательная активность детей дошкольного возраста очень высока. Современные дошкольники получают большой объем информации о животных из телепередач, книг, собственных наблюдений. Однако эти сведения разносторонние. Задача педагогов – направить познавательную активность ребенка на самосознание, сопровождать ребенка в деятельности по освоению окружающего мира.</a:t>
            </a:r>
          </a:p>
        </p:txBody>
      </p:sp>
    </p:spTree>
    <p:extLst>
      <p:ext uri="{BB962C8B-B14F-4D97-AF65-F5344CB8AC3E}">
        <p14:creationId xmlns:p14="http://schemas.microsoft.com/office/powerpoint/2010/main" val="1224109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0B76E4-9CA5-4806-8E1B-FA6DC3712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Первая собака в </a:t>
            </a:r>
            <a:r>
              <a:rPr lang="ru-RU" dirty="0" err="1"/>
              <a:t>космОсе</a:t>
            </a:r>
            <a:r>
              <a:rPr lang="ru-RU" dirty="0"/>
              <a:t>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DC4FA92-D264-402E-BE3C-F77AE82B39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8833" y="2193925"/>
            <a:ext cx="7154334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566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8B703-5C9D-4753-A246-82AD088FA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6FAC887-CBC4-4D8A-AD75-185E973891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290" y="0"/>
            <a:ext cx="120427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00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F3AA4-8F64-4495-A196-4B45EE82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6285722" cy="1293028"/>
          </a:xfrm>
        </p:spPr>
        <p:txBody>
          <a:bodyPr/>
          <a:lstStyle/>
          <a:p>
            <a:r>
              <a:rPr lang="ru-RU" dirty="0"/>
              <a:t>Результаты проекта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A6DE8B-9A82-4A11-B3BE-7219C0F46D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процессе реализации данного проекта дети овладели знаниями об особенностях внешнего вида, о жизненных проявлениях, повадках и условиях содержания домашнего животного - собаки; знаниями о безопасном поведении с животными; овладели элементарными навыками продуктивной деятельности; обогатился словарный запас, навыки связной речи; проявляют заботливое и ответственное отношение к домашним животным. Комплекс реализованных в рамках проекта совместных мероприятий с детьми и их родителями способствовал укреплению детско-родительского отношений, способствовал вовлечению родителей в образовательный процесс, обеспечил залог доверия и удовлетворенности деятельностью педагогов у родителей. </a:t>
            </a:r>
          </a:p>
        </p:txBody>
      </p:sp>
    </p:spTree>
    <p:extLst>
      <p:ext uri="{BB962C8B-B14F-4D97-AF65-F5344CB8AC3E}">
        <p14:creationId xmlns:p14="http://schemas.microsoft.com/office/powerpoint/2010/main" val="2912246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04993-85CA-4B1A-BD67-7E7E90F32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4195665" cy="1293028"/>
          </a:xfrm>
        </p:spPr>
        <p:txBody>
          <a:bodyPr/>
          <a:lstStyle/>
          <a:p>
            <a:r>
              <a:rPr lang="ru-RU" dirty="0"/>
              <a:t>ИТОГИ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BE7344E-6E00-4343-97DE-66087251A1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1799" y="2193925"/>
            <a:ext cx="5368401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32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2D9420-3D5C-4520-ABA6-4D8828F0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FAF2B6F-F8A7-473F-92C1-4452C33313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0178" y="764374"/>
            <a:ext cx="9909111" cy="587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56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A72D28-F01D-4A67-8568-123C1307B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Используемая литература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9C7149-F15A-465C-82C7-E53D963C0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Давыденко В. И. Энциклопедия по уходу за </a:t>
            </a:r>
            <a:r>
              <a:rPr lang="ru-RU" b="1" dirty="0"/>
              <a:t>собаками</a:t>
            </a:r>
            <a:r>
              <a:rPr lang="ru-RU" dirty="0"/>
              <a:t>, М., 2000</a:t>
            </a:r>
          </a:p>
          <a:p>
            <a:r>
              <a:rPr lang="ru-RU" dirty="0"/>
              <a:t>2. </a:t>
            </a:r>
            <a:r>
              <a:rPr lang="ru-RU" dirty="0" err="1"/>
              <a:t>Канлифф</a:t>
            </a:r>
            <a:r>
              <a:rPr lang="ru-RU" dirty="0"/>
              <a:t> Дж. </a:t>
            </a:r>
            <a:r>
              <a:rPr lang="ru-RU" i="1" dirty="0"/>
              <a:t>«</a:t>
            </a:r>
            <a:r>
              <a:rPr lang="ru-RU" b="1" i="1" dirty="0"/>
              <a:t>Собаки</a:t>
            </a:r>
            <a:r>
              <a:rPr lang="ru-RU" i="1" dirty="0"/>
              <a:t>»</a:t>
            </a:r>
            <a:r>
              <a:rPr lang="ru-RU" dirty="0"/>
              <a:t>, АСТ-Астрель,.2009</a:t>
            </a:r>
          </a:p>
          <a:p>
            <a:r>
              <a:rPr lang="ru-RU" dirty="0"/>
              <a:t>3. Ларкин П. ,</a:t>
            </a:r>
            <a:r>
              <a:rPr lang="ru-RU" dirty="0" err="1"/>
              <a:t>Стокман</a:t>
            </a:r>
            <a:r>
              <a:rPr lang="ru-RU" dirty="0"/>
              <a:t> М. </a:t>
            </a:r>
            <a:r>
              <a:rPr lang="ru-RU" i="1" dirty="0"/>
              <a:t>«Все о </a:t>
            </a:r>
            <a:r>
              <a:rPr lang="ru-RU" b="1" i="1" dirty="0"/>
              <a:t>собаках</a:t>
            </a:r>
            <a:r>
              <a:rPr lang="ru-RU" i="1" dirty="0"/>
              <a:t>. Практическая энциклопедия»</a:t>
            </a:r>
            <a:r>
              <a:rPr lang="ru-RU" dirty="0"/>
              <a:t>, Мартин,2009</a:t>
            </a:r>
          </a:p>
          <a:p>
            <a:r>
              <a:rPr lang="ru-RU" dirty="0"/>
              <a:t>4. </a:t>
            </a:r>
            <a:r>
              <a:rPr lang="ru-RU" dirty="0" err="1"/>
              <a:t>Лехари</a:t>
            </a:r>
            <a:r>
              <a:rPr lang="ru-RU" dirty="0"/>
              <a:t> Г. </a:t>
            </a:r>
            <a:r>
              <a:rPr lang="ru-RU" i="1" dirty="0"/>
              <a:t>«Породы </a:t>
            </a:r>
            <a:r>
              <a:rPr lang="ru-RU" b="1" i="1" dirty="0"/>
              <a:t>собак</a:t>
            </a:r>
            <a:r>
              <a:rPr lang="ru-RU" i="1" dirty="0"/>
              <a:t> :большой справочник»</a:t>
            </a:r>
            <a:r>
              <a:rPr lang="ru-RU" dirty="0"/>
              <a:t>, ЭКСМО,2010</a:t>
            </a:r>
          </a:p>
          <a:p>
            <a:r>
              <a:rPr lang="ru-RU" dirty="0"/>
              <a:t>5. Петер </a:t>
            </a:r>
            <a:r>
              <a:rPr lang="ru-RU" dirty="0" err="1"/>
              <a:t>Тайхман</a:t>
            </a:r>
            <a:r>
              <a:rPr lang="ru-RU" dirty="0"/>
              <a:t> </a:t>
            </a:r>
            <a:r>
              <a:rPr lang="ru-RU" i="1" dirty="0"/>
              <a:t>«</a:t>
            </a:r>
            <a:r>
              <a:rPr lang="ru-RU" b="1" i="1" dirty="0"/>
              <a:t>Собаки</a:t>
            </a:r>
            <a:r>
              <a:rPr lang="ru-RU" i="1" dirty="0"/>
              <a:t>»</a:t>
            </a:r>
            <a:r>
              <a:rPr lang="ru-RU" dirty="0"/>
              <a:t>. Издательство </a:t>
            </a:r>
            <a:r>
              <a:rPr lang="ru-RU" i="1" dirty="0"/>
              <a:t>«Мир книги»</a:t>
            </a:r>
            <a:r>
              <a:rPr lang="ru-RU" dirty="0"/>
              <a:t>. М. 2008 г.</a:t>
            </a:r>
          </a:p>
          <a:p>
            <a:r>
              <a:rPr lang="ru-RU" dirty="0"/>
              <a:t>6. Иллюстрированная энциклопедия </a:t>
            </a:r>
            <a:r>
              <a:rPr lang="ru-RU" b="1" dirty="0"/>
              <a:t>собак</a:t>
            </a:r>
            <a:r>
              <a:rPr lang="ru-RU" dirty="0"/>
              <a:t>, СПб СЗКЭО Кристалл,2011</a:t>
            </a:r>
          </a:p>
          <a:p>
            <a:r>
              <a:rPr lang="ru-RU" dirty="0"/>
              <a:t>7. Мини-энциклопедия. </a:t>
            </a:r>
            <a:r>
              <a:rPr lang="ru-RU" b="1" dirty="0"/>
              <a:t>Собаки Санкт-Петербурга</a:t>
            </a:r>
            <a:r>
              <a:rPr lang="ru-RU" dirty="0"/>
              <a:t>, СПб СЗКЭО Кристалл,2011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792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F496F9-D7AC-4C7E-A580-362A54951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5454312"/>
          </a:xfrm>
        </p:spPr>
        <p:txBody>
          <a:bodyPr/>
          <a:lstStyle/>
          <a:p>
            <a:r>
              <a:rPr lang="ru-RU" dirty="0"/>
              <a:t>СПАСИБО ЗА ВНИМАНИЕ 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FB3B34-1AB9-4310-8697-5845E362E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996127" cy="402412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125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0C99FA0-1032-4670-A4D8-6030A78108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u="sng" dirty="0"/>
              <a:t> Задачи : </a:t>
            </a:r>
          </a:p>
          <a:p>
            <a:pPr marL="0" indent="0">
              <a:buNone/>
            </a:pPr>
            <a:r>
              <a:rPr lang="ru-RU" dirty="0"/>
              <a:t>Воспитательные Задачи :</a:t>
            </a:r>
          </a:p>
          <a:p>
            <a:r>
              <a:rPr lang="ru-RU" dirty="0"/>
              <a:t>- Воспитывать эмоционально- положительное, заботливое, ответственное отношение к </a:t>
            </a:r>
            <a:r>
              <a:rPr lang="ru-RU" b="1" dirty="0"/>
              <a:t>собаке</a:t>
            </a:r>
            <a:r>
              <a:rPr lang="ru-RU" dirty="0"/>
              <a:t>;</a:t>
            </a:r>
          </a:p>
          <a:p>
            <a:r>
              <a:rPr lang="ru-RU" u="sng" dirty="0"/>
              <a:t>Развивающие</a:t>
            </a:r>
            <a:r>
              <a:rPr lang="ru-RU" dirty="0"/>
              <a:t>:</a:t>
            </a:r>
          </a:p>
          <a:p>
            <a:r>
              <a:rPr lang="ru-RU" dirty="0"/>
              <a:t>- Развивать познавательный интерес у детей в процессе </a:t>
            </a:r>
            <a:r>
              <a:rPr lang="ru-RU" b="1" dirty="0"/>
              <a:t>проекта</a:t>
            </a:r>
            <a:r>
              <a:rPr lang="ru-RU" dirty="0"/>
              <a:t>;</a:t>
            </a:r>
          </a:p>
          <a:p>
            <a:r>
              <a:rPr lang="ru-RU" dirty="0"/>
              <a:t>- Формировать у дошкольников навыки исследовательского поведения;</a:t>
            </a:r>
          </a:p>
          <a:p>
            <a:r>
              <a:rPr lang="ru-RU" dirty="0"/>
              <a:t>- Обогащать словарный запас, развивать связную речь, умение поддерживать развивающий диалог;</a:t>
            </a:r>
          </a:p>
          <a:p>
            <a:r>
              <a:rPr lang="ru-RU" dirty="0"/>
              <a:t>- Развивать творчество в художественно- продуктивной деятельности.</a:t>
            </a:r>
          </a:p>
          <a:p>
            <a:r>
              <a:rPr lang="ru-RU" u="sng" dirty="0"/>
              <a:t>Образовательные</a:t>
            </a:r>
            <a:r>
              <a:rPr lang="ru-RU" dirty="0"/>
              <a:t>:</a:t>
            </a:r>
          </a:p>
          <a:p>
            <a:r>
              <a:rPr lang="ru-RU" dirty="0"/>
              <a:t>- Систематизировать знания детей о </a:t>
            </a:r>
            <a:r>
              <a:rPr lang="ru-RU" b="1" dirty="0"/>
              <a:t>собаках</a:t>
            </a:r>
            <a:r>
              <a:rPr lang="ru-RU" dirty="0"/>
              <a:t>, об их роли в жизни человека;</a:t>
            </a:r>
          </a:p>
          <a:p>
            <a:r>
              <a:rPr lang="ru-RU" dirty="0"/>
              <a:t>- Учить детей изучать особенности поведения своей </a:t>
            </a:r>
            <a:r>
              <a:rPr lang="ru-RU" b="1" dirty="0"/>
              <a:t>собаки</a:t>
            </a:r>
            <a:r>
              <a:rPr lang="ru-RU" dirty="0"/>
              <a:t> и уметь рассказать об этом.</a:t>
            </a:r>
          </a:p>
          <a:p>
            <a:endParaRPr lang="ru-RU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DB90438-78F6-4D0D-9B4A-F6A71255D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2"/>
            <a:ext cx="8872330" cy="1676677"/>
          </a:xfrm>
        </p:spPr>
        <p:txBody>
          <a:bodyPr>
            <a:normAutofit/>
          </a:bodyPr>
          <a:lstStyle/>
          <a:p>
            <a:r>
              <a:rPr lang="ru-RU" sz="2400" dirty="0"/>
              <a:t>Цель проекта </a:t>
            </a:r>
            <a:r>
              <a:rPr lang="en-US" sz="2400" dirty="0"/>
              <a:t>: </a:t>
            </a:r>
            <a:r>
              <a:rPr lang="ru-RU" sz="2400" dirty="0"/>
              <a:t>РАЗВИТИЕ ЭКОЛОГИЧЕСКОГО </a:t>
            </a:r>
            <a:r>
              <a:rPr lang="ru-RU" sz="2400" dirty="0" err="1"/>
              <a:t>СоЗнАНИЯ</a:t>
            </a:r>
            <a:r>
              <a:rPr lang="ru-RU" sz="2400" dirty="0"/>
              <a:t>  ДЕТЕЙ В ФОРМИРОВАНИИ </a:t>
            </a:r>
            <a:r>
              <a:rPr lang="ru-RU" sz="2400" dirty="0" err="1"/>
              <a:t>ПРАВиЛЬНОГО</a:t>
            </a:r>
            <a:r>
              <a:rPr lang="ru-RU" sz="2400" dirty="0"/>
              <a:t> ОТНОШЕНИЯ К СОБАКАМ </a:t>
            </a:r>
            <a:r>
              <a:rPr lang="en-US" sz="2400" dirty="0"/>
              <a:t>, </a:t>
            </a:r>
            <a:r>
              <a:rPr lang="ru-RU" sz="2400" dirty="0"/>
              <a:t>как помощнику и другу человека   </a:t>
            </a:r>
          </a:p>
        </p:txBody>
      </p:sp>
    </p:spTree>
    <p:extLst>
      <p:ext uri="{BB962C8B-B14F-4D97-AF65-F5344CB8AC3E}">
        <p14:creationId xmlns:p14="http://schemas.microsoft.com/office/powerpoint/2010/main" val="2657803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2DDEB-8764-4AE3-8BBC-AB9678B33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Методы </a:t>
            </a:r>
            <a:r>
              <a:rPr lang="ru-RU" b="1" dirty="0"/>
              <a:t>проекта</a:t>
            </a:r>
            <a:r>
              <a:rPr lang="ru-RU" dirty="0"/>
              <a:t> 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C84D2E-774F-4FC6-9629-6545FB258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-Утренний круг;</a:t>
            </a:r>
          </a:p>
          <a:p>
            <a:r>
              <a:rPr lang="ru-RU" dirty="0"/>
              <a:t>-Презентации;</a:t>
            </a:r>
          </a:p>
          <a:p>
            <a:r>
              <a:rPr lang="ru-RU" dirty="0"/>
              <a:t>- Чтение художественной литературы;</a:t>
            </a:r>
          </a:p>
          <a:p>
            <a:r>
              <a:rPr lang="ru-RU" dirty="0"/>
              <a:t>- Рассматривание иллюстраций, </a:t>
            </a:r>
            <a:r>
              <a:rPr lang="ru-RU" u="sng" dirty="0"/>
              <a:t>картинок </a:t>
            </a:r>
            <a:r>
              <a:rPr lang="ru-RU" dirty="0"/>
              <a:t>:</a:t>
            </a:r>
          </a:p>
          <a:p>
            <a:r>
              <a:rPr lang="ru-RU" dirty="0"/>
              <a:t>-Изобразительная деятельность;</a:t>
            </a:r>
          </a:p>
          <a:p>
            <a:r>
              <a:rPr lang="ru-RU" dirty="0"/>
              <a:t>- Обсуждение проблемных ситуаций;</a:t>
            </a:r>
          </a:p>
          <a:p>
            <a:r>
              <a:rPr lang="ru-RU" dirty="0"/>
              <a:t>-Отгадывание загадок;</a:t>
            </a:r>
          </a:p>
          <a:p>
            <a:r>
              <a:rPr lang="ru-RU" dirty="0"/>
              <a:t>- Конструирование макетов будок ;</a:t>
            </a:r>
          </a:p>
          <a:p>
            <a:r>
              <a:rPr lang="ru-RU" dirty="0"/>
              <a:t>-Дидактические и развивающие игры ;</a:t>
            </a:r>
          </a:p>
          <a:p>
            <a:r>
              <a:rPr lang="ru-RU" dirty="0"/>
              <a:t>-Подвижные игры;</a:t>
            </a:r>
          </a:p>
          <a:p>
            <a:r>
              <a:rPr lang="ru-RU" dirty="0"/>
              <a:t>- Сюжетно-ролевые игры;</a:t>
            </a:r>
          </a:p>
          <a:p>
            <a:r>
              <a:rPr lang="ru-RU" dirty="0"/>
              <a:t>- Консультации, памятки для родителей.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167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52E11-B114-452D-883B-E68602BA8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 </a:t>
            </a:r>
            <a:r>
              <a:rPr lang="ru-RU" b="1" dirty="0"/>
              <a:t>проекта</a:t>
            </a:r>
            <a:r>
              <a:rPr lang="ru-RU" dirty="0"/>
              <a:t> 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1D980E-FB58-41AA-8FCA-66E808976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I </a:t>
            </a:r>
            <a:r>
              <a:rPr lang="ru-RU" u="sng" dirty="0"/>
              <a:t>этап -мотивация</a:t>
            </a:r>
            <a:r>
              <a:rPr lang="ru-RU" dirty="0"/>
              <a:t>:</a:t>
            </a:r>
          </a:p>
          <a:p>
            <a:r>
              <a:rPr lang="ru-RU" dirty="0"/>
              <a:t>Во время утреннего круга беседуя с детьми о домашних питомцах, выяснилось, что у многих детей в семье есть </a:t>
            </a:r>
            <a:r>
              <a:rPr lang="ru-RU" b="1" dirty="0"/>
              <a:t>собаки</a:t>
            </a:r>
            <a:r>
              <a:rPr lang="ru-RU" dirty="0"/>
              <a:t>. Однако на мой вопрос </a:t>
            </a:r>
            <a:r>
              <a:rPr lang="ru-RU" i="1" dirty="0"/>
              <a:t>«Почему </a:t>
            </a:r>
            <a:r>
              <a:rPr lang="ru-RU" b="1" i="1" dirty="0"/>
              <a:t>собаку</a:t>
            </a:r>
            <a:r>
              <a:rPr lang="ru-RU" i="1" dirty="0"/>
              <a:t> называют другом человека?»</a:t>
            </a:r>
            <a:r>
              <a:rPr lang="ru-RU" dirty="0"/>
              <a:t>- дети ответить не смогли. Тогда я предложила ребятам узнать о предназначении </a:t>
            </a:r>
            <a:r>
              <a:rPr lang="ru-RU" b="1" dirty="0"/>
              <a:t>собак</a:t>
            </a:r>
            <a:r>
              <a:rPr lang="ru-RU" dirty="0"/>
              <a:t>, о их роли в жизни человека.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973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F23DB-571F-493A-A0CC-3D2D24DBD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1D33AAC-5910-4082-84BE-B929FCD30D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6852" y="80517"/>
            <a:ext cx="9499158" cy="572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047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3A1C8-E31E-44C2-94D6-983395F4F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мы знаем?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BC95F4-7483-42A7-A464-95513DE4C2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-Собака – домашнее животное</a:t>
            </a:r>
            <a:r>
              <a:rPr lang="ru-RU" dirty="0"/>
              <a:t>.</a:t>
            </a:r>
          </a:p>
          <a:p>
            <a:r>
              <a:rPr lang="ru-RU" dirty="0"/>
              <a:t>-Она живет в квартире.</a:t>
            </a:r>
          </a:p>
          <a:p>
            <a:r>
              <a:rPr lang="ru-RU" dirty="0"/>
              <a:t>-У нее есть хозяин,</a:t>
            </a:r>
          </a:p>
          <a:p>
            <a:r>
              <a:rPr lang="ru-RU" dirty="0"/>
              <a:t>-Он ее кормит, гуляет с ней, лечит, когда заболеет.</a:t>
            </a:r>
          </a:p>
          <a:p>
            <a:r>
              <a:rPr lang="ru-RU" b="1" dirty="0"/>
              <a:t>-Собаки бывают бездомные</a:t>
            </a:r>
            <a:r>
              <a:rPr lang="ru-RU" dirty="0"/>
              <a:t>, у них нет хозяев, они могут укусить.</a:t>
            </a:r>
          </a:p>
          <a:p>
            <a:r>
              <a:rPr lang="ru-RU" b="1" dirty="0"/>
              <a:t>-Собаки бывают большие</a:t>
            </a:r>
            <a:r>
              <a:rPr lang="ru-RU" dirty="0"/>
              <a:t>, маленькие, добрые, злые, полицейские </a:t>
            </a:r>
            <a:r>
              <a:rPr lang="ru-RU" b="1" dirty="0"/>
              <a:t>собаки</a:t>
            </a:r>
            <a:r>
              <a:rPr lang="ru-RU" dirty="0"/>
              <a:t>, </a:t>
            </a:r>
            <a:r>
              <a:rPr lang="ru-RU" b="1" dirty="0"/>
              <a:t>собаки – космонавты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9758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659AFA-DD86-4F4B-88AE-A2CE00F6E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мы хотим узнать?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76C0E1-E925-40B3-B0E7-E0C6D3187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-Почему говорят, что </a:t>
            </a:r>
            <a:r>
              <a:rPr lang="ru-RU" b="1" dirty="0"/>
              <a:t>собака друг человека</a:t>
            </a:r>
            <a:r>
              <a:rPr lang="ru-RU" dirty="0"/>
              <a:t>?</a:t>
            </a:r>
          </a:p>
          <a:p>
            <a:r>
              <a:rPr lang="ru-RU" dirty="0"/>
              <a:t>-Какие породы </a:t>
            </a:r>
            <a:r>
              <a:rPr lang="ru-RU" b="1" dirty="0"/>
              <a:t>собак бывают</a:t>
            </a:r>
            <a:r>
              <a:rPr lang="ru-RU" dirty="0"/>
              <a:t>?</a:t>
            </a:r>
          </a:p>
          <a:p>
            <a:r>
              <a:rPr lang="ru-RU" dirty="0"/>
              <a:t>Как узнать об этом?</a:t>
            </a:r>
          </a:p>
          <a:p>
            <a:r>
              <a:rPr lang="ru-RU" dirty="0"/>
              <a:t>-Спросить у родителей, чтение книг, просмотр мультфильмов.</a:t>
            </a:r>
          </a:p>
          <a:p>
            <a:r>
              <a:rPr lang="ru-RU" dirty="0"/>
              <a:t>Спросить у воспитателя,</a:t>
            </a:r>
          </a:p>
          <a:p>
            <a:r>
              <a:rPr lang="ru-RU" dirty="0"/>
              <a:t>- Наблюдения на прогулке.</a:t>
            </a:r>
          </a:p>
          <a:p>
            <a:r>
              <a:rPr lang="ru-RU" dirty="0"/>
              <a:t>-Найти информацию в энциклопедии, в интернете.</a:t>
            </a:r>
          </a:p>
          <a:p>
            <a:r>
              <a:rPr lang="ru-RU" dirty="0"/>
              <a:t>На основе этой модели был создан совместный план работы над </a:t>
            </a:r>
            <a:r>
              <a:rPr lang="ru-RU" b="1" dirty="0"/>
              <a:t>проектом для каждого центра</a:t>
            </a:r>
            <a:r>
              <a:rPr lang="ru-RU" dirty="0"/>
              <a:t>. Свои предложения вносили дети, педагог, родители.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658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CA046D-D85E-4F3E-B1B1-E6A8BBAF3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Героические собаки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E3B7A4A-7353-41D7-B2DF-3F868846D7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8833" y="2193925"/>
            <a:ext cx="7154334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25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6FFF1-D042-4A97-85C1-587B38102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Собаки – ГЕРОИ Великой отечественной войны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C062036-5DF5-4EB2-BA23-21F45AAFCC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3073" y="2014537"/>
            <a:ext cx="8610600" cy="484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21376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{CB29F68C-87DC-4680-A8EA-27F7DC1F4A6B}tf04033937</Template>
  <TotalTime>88</TotalTime>
  <Words>869</Words>
  <Application>Microsoft Office PowerPoint</Application>
  <PresentationFormat>Широкоэкранный</PresentationFormat>
  <Paragraphs>66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Century Gothic</vt:lpstr>
      <vt:lpstr>След самолета</vt:lpstr>
      <vt:lpstr>Проект на научно-исследовательскую конференцию по теме : “собаки наши друзья”</vt:lpstr>
      <vt:lpstr>Цель проекта : РАЗВИТИЕ ЭКОЛОГИЧЕСКОГО СоЗнАНИЯ  ДЕТЕЙ В ФОРМИРОВАНИИ ПРАВиЛЬНОГО ОТНОШЕНИЯ К СОБАКАМ , как помощнику и другу человека   </vt:lpstr>
      <vt:lpstr>Методы проекта : </vt:lpstr>
      <vt:lpstr>Содержание проекта : </vt:lpstr>
      <vt:lpstr>Презентация PowerPoint</vt:lpstr>
      <vt:lpstr>Что мы знаем? </vt:lpstr>
      <vt:lpstr>Что мы хотим узнать? </vt:lpstr>
      <vt:lpstr>Героические собаки</vt:lpstr>
      <vt:lpstr>Собаки – ГЕРОИ Великой отечественной войны</vt:lpstr>
      <vt:lpstr>Собаки – ИСТРЕБИТЕЛИ ТАНКОВ</vt:lpstr>
      <vt:lpstr>ЗНАЧЕНИЕ</vt:lpstr>
      <vt:lpstr>Первая собака в космОсе </vt:lpstr>
      <vt:lpstr>Презентация PowerPoint</vt:lpstr>
      <vt:lpstr>Результаты проекта </vt:lpstr>
      <vt:lpstr>ИТОГИ</vt:lpstr>
      <vt:lpstr>Презентация PowerPoint</vt:lpstr>
      <vt:lpstr>Используемая литература: 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научно-исследовательскую конференцию по теме : ‘собаки друзья‘</dc:title>
  <dc:creator>Пользователь Acer</dc:creator>
  <cp:lastModifiedBy>Пользователь Acer</cp:lastModifiedBy>
  <cp:revision>12</cp:revision>
  <dcterms:created xsi:type="dcterms:W3CDTF">2022-12-07T03:15:18Z</dcterms:created>
  <dcterms:modified xsi:type="dcterms:W3CDTF">2022-12-12T00:29:16Z</dcterms:modified>
</cp:coreProperties>
</file>