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6" r:id="rId11"/>
    <p:sldId id="265" r:id="rId12"/>
    <p:sldId id="267"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86" d="100"/>
          <a:sy n="86" d="100"/>
        </p:scale>
        <p:origin x="514"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pic>
        <p:nvPicPr>
          <p:cNvPr id="7" name="Picture 6"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ctrTitle"/>
          </p:nvPr>
        </p:nvSpPr>
        <p:spPr>
          <a:xfrm>
            <a:off x="1371600" y="1803405"/>
            <a:ext cx="9448800" cy="1825096"/>
          </a:xfrm>
        </p:spPr>
        <p:txBody>
          <a:bodyPr anchor="b">
            <a:normAutofit/>
          </a:bodyPr>
          <a:lstStyle>
            <a:lvl1pPr algn="l">
              <a:defRPr sz="6000"/>
            </a:lvl1pPr>
          </a:lstStyle>
          <a:p>
            <a:r>
              <a:rPr lang="ru-RU"/>
              <a:t>Образец заголовка</a:t>
            </a:r>
            <a:endParaRPr lang="en-US" dirty="0"/>
          </a:p>
        </p:txBody>
      </p:sp>
      <p:sp>
        <p:nvSpPr>
          <p:cNvPr id="3" name="Subtitle 2"/>
          <p:cNvSpPr>
            <a:spLocks noGrp="1"/>
          </p:cNvSpPr>
          <p:nvPr>
            <p:ph type="subTitle" idx="1"/>
          </p:nvPr>
        </p:nvSpPr>
        <p:spPr>
          <a:xfrm>
            <a:off x="1371600" y="3632201"/>
            <a:ext cx="9448800" cy="685800"/>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en-US" dirty="0"/>
          </a:p>
        </p:txBody>
      </p:sp>
      <p:sp>
        <p:nvSpPr>
          <p:cNvPr id="4" name="Date Placeholder 3"/>
          <p:cNvSpPr>
            <a:spLocks noGrp="1"/>
          </p:cNvSpPr>
          <p:nvPr>
            <p:ph type="dt" sz="half" idx="10"/>
          </p:nvPr>
        </p:nvSpPr>
        <p:spPr>
          <a:xfrm>
            <a:off x="7909561" y="4314328"/>
            <a:ext cx="2910840" cy="374642"/>
          </a:xfrm>
        </p:spPr>
        <p:txBody>
          <a:bodyPr/>
          <a:lstStyle/>
          <a:p>
            <a:fld id="{48A87A34-81AB-432B-8DAE-1953F412C126}" type="datetimeFigureOut">
              <a:rPr lang="en-US" dirty="0"/>
              <a:t>12/13/2022</a:t>
            </a:fld>
            <a:endParaRPr lang="en-US" dirty="0"/>
          </a:p>
        </p:txBody>
      </p:sp>
      <p:sp>
        <p:nvSpPr>
          <p:cNvPr id="5" name="Footer Placeholder 4"/>
          <p:cNvSpPr>
            <a:spLocks noGrp="1"/>
          </p:cNvSpPr>
          <p:nvPr>
            <p:ph type="ftr" sz="quarter" idx="11"/>
          </p:nvPr>
        </p:nvSpPr>
        <p:spPr>
          <a:xfrm>
            <a:off x="1371600" y="4323845"/>
            <a:ext cx="6400800" cy="365125"/>
          </a:xfrm>
        </p:spPr>
        <p:txBody>
          <a:bodyPr/>
          <a:lstStyle/>
          <a:p>
            <a:endParaRPr lang="en-US" dirty="0"/>
          </a:p>
        </p:txBody>
      </p:sp>
      <p:sp>
        <p:nvSpPr>
          <p:cNvPr id="6" name="Slide Number Placeholder 5"/>
          <p:cNvSpPr>
            <a:spLocks noGrp="1"/>
          </p:cNvSpPr>
          <p:nvPr>
            <p:ph type="sldNum" sz="quarter" idx="12"/>
          </p:nvPr>
        </p:nvSpPr>
        <p:spPr>
          <a:xfrm>
            <a:off x="8077200" y="1430866"/>
            <a:ext cx="2743200" cy="365125"/>
          </a:xfrm>
        </p:spPr>
        <p:txBody>
          <a:bodyPr/>
          <a:lstStyle/>
          <a:p>
            <a:fld id="{6D22F896-40B5-4ADD-8801-0D06FADFA09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85777" y="4697360"/>
            <a:ext cx="10822034" cy="819355"/>
          </a:xfrm>
        </p:spPr>
        <p:txBody>
          <a:bodyPr anchor="b"/>
          <a:lstStyle>
            <a:lvl1pPr algn="l">
              <a:defRPr sz="3200"/>
            </a:lvl1pPr>
          </a:lstStyle>
          <a:p>
            <a:r>
              <a:rPr lang="ru-RU"/>
              <a:t>Образец заголовка</a:t>
            </a:r>
            <a:endParaRPr lang="en-US" dirty="0"/>
          </a:p>
        </p:txBody>
      </p:sp>
      <p:sp>
        <p:nvSpPr>
          <p:cNvPr id="3" name="Picture Placeholder 2"/>
          <p:cNvSpPr>
            <a:spLocks noGrp="1" noChangeAspect="1"/>
          </p:cNvSpPr>
          <p:nvPr>
            <p:ph type="pic" idx="1"/>
          </p:nvPr>
        </p:nvSpPr>
        <p:spPr>
          <a:xfrm>
            <a:off x="681727" y="941439"/>
            <a:ext cx="10821840" cy="3478161"/>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endParaRPr lang="en-US" dirty="0"/>
          </a:p>
        </p:txBody>
      </p:sp>
      <p:sp>
        <p:nvSpPr>
          <p:cNvPr id="4" name="Text Placeholder 3"/>
          <p:cNvSpPr>
            <a:spLocks noGrp="1"/>
          </p:cNvSpPr>
          <p:nvPr>
            <p:ph type="body" sz="half" idx="2"/>
          </p:nvPr>
        </p:nvSpPr>
        <p:spPr>
          <a:xfrm>
            <a:off x="685800" y="5516715"/>
            <a:ext cx="10820400" cy="701969"/>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48A87A34-81AB-432B-8DAE-1953F412C126}" type="datetimeFigureOut">
              <a:rPr lang="en-US" dirty="0"/>
              <a:t>12/13/2022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Заголовок и подпись">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2"/>
            <a:ext cx="10820400" cy="2802467"/>
          </a:xfrm>
        </p:spPr>
        <p:txBody>
          <a:bodyPr anchor="ctr"/>
          <a:lstStyle>
            <a:lvl1pPr algn="l">
              <a:defRPr sz="3200"/>
            </a:lvl1pPr>
          </a:lstStyle>
          <a:p>
            <a:r>
              <a:rPr lang="ru-RU"/>
              <a:t>Образец заголовка</a:t>
            </a:r>
            <a:endParaRPr lang="en-US" dirty="0"/>
          </a:p>
        </p:txBody>
      </p:sp>
      <p:sp>
        <p:nvSpPr>
          <p:cNvPr id="4" name="Text Placeholder 3"/>
          <p:cNvSpPr>
            <a:spLocks noGrp="1"/>
          </p:cNvSpPr>
          <p:nvPr>
            <p:ph type="body" sz="half" idx="2"/>
          </p:nvPr>
        </p:nvSpPr>
        <p:spPr>
          <a:xfrm>
            <a:off x="1024467" y="3649133"/>
            <a:ext cx="10130516" cy="99906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dirty="0"/>
              <a:pPr/>
              <a:t>12/13/2022</a:t>
            </a:fld>
            <a:endParaRPr lang="en-US" dirty="0"/>
          </a:p>
        </p:txBody>
      </p:sp>
      <p:sp>
        <p:nvSpPr>
          <p:cNvPr id="6" name="Footer Placeholder 5"/>
          <p:cNvSpPr>
            <a:spLocks noGrp="1"/>
          </p:cNvSpPr>
          <p:nvPr>
            <p:ph type="ftr" sz="quarter" idx="11"/>
          </p:nvPr>
        </p:nvSpPr>
        <p:spPr>
          <a:xfrm>
            <a:off x="685800" y="379941"/>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Цитата с подписью">
    <p:spTree>
      <p:nvGrpSpPr>
        <p:cNvPr id="1" name=""/>
        <p:cNvGrpSpPr/>
        <p:nvPr/>
      </p:nvGrpSpPr>
      <p:grpSpPr>
        <a:xfrm>
          <a:off x="0" y="0"/>
          <a:ext cx="0" cy="0"/>
          <a:chOff x="0" y="0"/>
          <a:chExt cx="0" cy="0"/>
        </a:xfrm>
      </p:grpSpPr>
      <p:pic>
        <p:nvPicPr>
          <p:cNvPr id="13" name="Picture 12"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67" y="753533"/>
            <a:ext cx="10151533" cy="2604495"/>
          </a:xfrm>
        </p:spPr>
        <p:txBody>
          <a:bodyPr anchor="ctr"/>
          <a:lstStyle>
            <a:lvl1pPr algn="l">
              <a:defRPr sz="3200"/>
            </a:lvl1pPr>
          </a:lstStyle>
          <a:p>
            <a:r>
              <a:rPr lang="ru-RU"/>
              <a:t>Образец заголовка</a:t>
            </a:r>
            <a:endParaRPr lang="en-US" dirty="0"/>
          </a:p>
        </p:txBody>
      </p:sp>
      <p:sp>
        <p:nvSpPr>
          <p:cNvPr id="12" name="Text Placeholder 3"/>
          <p:cNvSpPr>
            <a:spLocks noGrp="1"/>
          </p:cNvSpPr>
          <p:nvPr>
            <p:ph type="body" sz="half" idx="13"/>
          </p:nvPr>
        </p:nvSpPr>
        <p:spPr>
          <a:xfrm>
            <a:off x="1303865" y="3365556"/>
            <a:ext cx="9592736" cy="444443"/>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4" name="Text Placeholder 3"/>
          <p:cNvSpPr>
            <a:spLocks noGrp="1"/>
          </p:cNvSpPr>
          <p:nvPr>
            <p:ph type="body" sz="half" idx="2"/>
          </p:nvPr>
        </p:nvSpPr>
        <p:spPr>
          <a:xfrm>
            <a:off x="1024467" y="3959862"/>
            <a:ext cx="10151533" cy="679871"/>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dirty="0"/>
              <a:pPr/>
              <a:t>12/13/2022</a:t>
            </a:fld>
            <a:endParaRPr lang="en-US" dirty="0"/>
          </a:p>
        </p:txBody>
      </p:sp>
      <p:sp>
        <p:nvSpPr>
          <p:cNvPr id="6" name="Footer Placeholder 5"/>
          <p:cNvSpPr>
            <a:spLocks noGrp="1"/>
          </p:cNvSpPr>
          <p:nvPr>
            <p:ph type="ftr" sz="quarter" idx="11"/>
          </p:nvPr>
        </p:nvSpPr>
        <p:spPr>
          <a:xfrm>
            <a:off x="685800" y="379941"/>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dirty="0"/>
              <a:t>‹#›</a:t>
            </a:fld>
            <a:endParaRPr lang="en-US" dirty="0"/>
          </a:p>
        </p:txBody>
      </p:sp>
      <p:sp>
        <p:nvSpPr>
          <p:cNvPr id="9" name="TextBox 8"/>
          <p:cNvSpPr txBox="1"/>
          <p:nvPr/>
        </p:nvSpPr>
        <p:spPr>
          <a:xfrm>
            <a:off x="476250" y="93345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984230" y="270129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Карточка имени">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95" y="1124701"/>
            <a:ext cx="10146186" cy="2511835"/>
          </a:xfrm>
        </p:spPr>
        <p:txBody>
          <a:bodyPr anchor="b"/>
          <a:lstStyle>
            <a:lvl1pPr algn="l">
              <a:defRPr sz="3200"/>
            </a:lvl1pPr>
          </a:lstStyle>
          <a:p>
            <a:r>
              <a:rPr lang="ru-RU"/>
              <a:t>Образец заголовка</a:t>
            </a:r>
            <a:endParaRPr lang="en-US" dirty="0"/>
          </a:p>
        </p:txBody>
      </p:sp>
      <p:sp>
        <p:nvSpPr>
          <p:cNvPr id="4" name="Text Placeholder 3"/>
          <p:cNvSpPr>
            <a:spLocks noGrp="1"/>
          </p:cNvSpPr>
          <p:nvPr>
            <p:ph type="body" sz="half" idx="2"/>
          </p:nvPr>
        </p:nvSpPr>
        <p:spPr>
          <a:xfrm>
            <a:off x="1024467" y="3648315"/>
            <a:ext cx="10144654" cy="99988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a:xfrm>
            <a:off x="7814452" y="378883"/>
            <a:ext cx="2910840" cy="365125"/>
          </a:xfrm>
        </p:spPr>
        <p:txBody>
          <a:bodyPr/>
          <a:lstStyle>
            <a:lvl1pPr algn="r">
              <a:defRPr/>
            </a:lvl1pPr>
          </a:lstStyle>
          <a:p>
            <a:fld id="{48A87A34-81AB-432B-8DAE-1953F412C126}" type="datetimeFigureOut">
              <a:rPr lang="en-US" dirty="0"/>
              <a:pPr/>
              <a:t>12/13/2022</a:t>
            </a:fld>
            <a:endParaRPr lang="en-US" dirty="0"/>
          </a:p>
        </p:txBody>
      </p:sp>
      <p:sp>
        <p:nvSpPr>
          <p:cNvPr id="6" name="Footer Placeholder 5"/>
          <p:cNvSpPr>
            <a:spLocks noGrp="1"/>
          </p:cNvSpPr>
          <p:nvPr>
            <p:ph type="ftr" sz="quarter" idx="11"/>
          </p:nvPr>
        </p:nvSpPr>
        <p:spPr>
          <a:xfrm>
            <a:off x="685800" y="378883"/>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Три колонки">
    <p:spTree>
      <p:nvGrpSpPr>
        <p:cNvPr id="1" name=""/>
        <p:cNvGrpSpPr/>
        <p:nvPr/>
      </p:nvGrpSpPr>
      <p:grpSpPr>
        <a:xfrm>
          <a:off x="0" y="0"/>
          <a:ext cx="0" cy="0"/>
          <a:chOff x="0" y="0"/>
          <a:chExt cx="0" cy="0"/>
        </a:xfrm>
      </p:grpSpPr>
      <p:sp>
        <p:nvSpPr>
          <p:cNvPr id="15" name="Title 1"/>
          <p:cNvSpPr>
            <a:spLocks noGrp="1"/>
          </p:cNvSpPr>
          <p:nvPr>
            <p:ph type="title"/>
          </p:nvPr>
        </p:nvSpPr>
        <p:spPr>
          <a:xfrm>
            <a:off x="2895600" y="761999"/>
            <a:ext cx="8610599" cy="1303867"/>
          </a:xfrm>
        </p:spPr>
        <p:txBody>
          <a:bodyPr/>
          <a:lstStyle/>
          <a:p>
            <a:r>
              <a:rPr lang="ru-RU"/>
              <a:t>Образец заголовка</a:t>
            </a:r>
            <a:endParaRPr lang="en-US" dirty="0"/>
          </a:p>
        </p:txBody>
      </p:sp>
      <p:sp>
        <p:nvSpPr>
          <p:cNvPr id="7" name="Text Placeholder 2"/>
          <p:cNvSpPr>
            <a:spLocks noGrp="1"/>
          </p:cNvSpPr>
          <p:nvPr>
            <p:ph type="body" idx="1"/>
          </p:nvPr>
        </p:nvSpPr>
        <p:spPr>
          <a:xfrm>
            <a:off x="685800" y="2202080"/>
            <a:ext cx="3456432" cy="617320"/>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8" name="Text Placeholder 3"/>
          <p:cNvSpPr>
            <a:spLocks noGrp="1"/>
          </p:cNvSpPr>
          <p:nvPr>
            <p:ph type="body" sz="half" idx="15"/>
          </p:nvPr>
        </p:nvSpPr>
        <p:spPr>
          <a:xfrm>
            <a:off x="685799"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9" name="Text Placeholder 4"/>
          <p:cNvSpPr>
            <a:spLocks noGrp="1"/>
          </p:cNvSpPr>
          <p:nvPr>
            <p:ph type="body" sz="quarter" idx="3"/>
          </p:nvPr>
        </p:nvSpPr>
        <p:spPr>
          <a:xfrm>
            <a:off x="4368800" y="2201333"/>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10" name="Text Placeholder 3"/>
          <p:cNvSpPr>
            <a:spLocks noGrp="1"/>
          </p:cNvSpPr>
          <p:nvPr>
            <p:ph type="body" sz="half" idx="16"/>
          </p:nvPr>
        </p:nvSpPr>
        <p:spPr>
          <a:xfrm>
            <a:off x="4366858" y="2904067"/>
            <a:ext cx="3456432" cy="331461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11" name="Text Placeholder 4"/>
          <p:cNvSpPr>
            <a:spLocks noGrp="1"/>
          </p:cNvSpPr>
          <p:nvPr>
            <p:ph type="body" sz="quarter" idx="13"/>
          </p:nvPr>
        </p:nvSpPr>
        <p:spPr>
          <a:xfrm>
            <a:off x="8051800" y="2192866"/>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12" name="Text Placeholder 3"/>
          <p:cNvSpPr>
            <a:spLocks noGrp="1"/>
          </p:cNvSpPr>
          <p:nvPr>
            <p:ph type="body" sz="half" idx="17"/>
          </p:nvPr>
        </p:nvSpPr>
        <p:spPr>
          <a:xfrm>
            <a:off x="8051801"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3" name="Date Placeholder 2"/>
          <p:cNvSpPr>
            <a:spLocks noGrp="1"/>
          </p:cNvSpPr>
          <p:nvPr>
            <p:ph type="dt" sz="half" idx="10"/>
          </p:nvPr>
        </p:nvSpPr>
        <p:spPr/>
        <p:txBody>
          <a:bodyPr/>
          <a:lstStyle/>
          <a:p>
            <a:fld id="{48A87A34-81AB-432B-8DAE-1953F412C126}" type="datetimeFigureOut">
              <a:rPr lang="en-US" dirty="0"/>
              <a:t>12/13/2022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Столбец с тремя рисунками">
    <p:spTree>
      <p:nvGrpSpPr>
        <p:cNvPr id="1" name=""/>
        <p:cNvGrpSpPr/>
        <p:nvPr/>
      </p:nvGrpSpPr>
      <p:grpSpPr>
        <a:xfrm>
          <a:off x="0" y="0"/>
          <a:ext cx="0" cy="0"/>
          <a:chOff x="0" y="0"/>
          <a:chExt cx="0" cy="0"/>
        </a:xfrm>
      </p:grpSpPr>
      <p:sp>
        <p:nvSpPr>
          <p:cNvPr id="30" name="Title 1"/>
          <p:cNvSpPr>
            <a:spLocks noGrp="1"/>
          </p:cNvSpPr>
          <p:nvPr>
            <p:ph type="title"/>
          </p:nvPr>
        </p:nvSpPr>
        <p:spPr>
          <a:xfrm>
            <a:off x="2895600" y="762000"/>
            <a:ext cx="8610599" cy="1295400"/>
          </a:xfrm>
        </p:spPr>
        <p:txBody>
          <a:bodyPr/>
          <a:lstStyle/>
          <a:p>
            <a:r>
              <a:rPr lang="ru-RU"/>
              <a:t>Образец заголовка</a:t>
            </a:r>
            <a:endParaRPr lang="en-US" dirty="0"/>
          </a:p>
        </p:txBody>
      </p:sp>
      <p:sp>
        <p:nvSpPr>
          <p:cNvPr id="19" name="Text Placeholder 2"/>
          <p:cNvSpPr>
            <a:spLocks noGrp="1"/>
          </p:cNvSpPr>
          <p:nvPr>
            <p:ph type="body" idx="1"/>
          </p:nvPr>
        </p:nvSpPr>
        <p:spPr>
          <a:xfrm>
            <a:off x="688618" y="4191000"/>
            <a:ext cx="3451582"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20" name="Picture Placeholder 2"/>
          <p:cNvSpPr>
            <a:spLocks noGrp="1" noChangeAspect="1"/>
          </p:cNvSpPr>
          <p:nvPr>
            <p:ph type="pic" idx="15"/>
          </p:nvPr>
        </p:nvSpPr>
        <p:spPr>
          <a:xfrm>
            <a:off x="688618" y="2362200"/>
            <a:ext cx="3451582"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21" name="Text Placeholder 3"/>
          <p:cNvSpPr>
            <a:spLocks noGrp="1"/>
          </p:cNvSpPr>
          <p:nvPr>
            <p:ph type="body" sz="half" idx="18"/>
          </p:nvPr>
        </p:nvSpPr>
        <p:spPr>
          <a:xfrm>
            <a:off x="688618" y="4873764"/>
            <a:ext cx="3451582"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22" name="Text Placeholder 4"/>
          <p:cNvSpPr>
            <a:spLocks noGrp="1"/>
          </p:cNvSpPr>
          <p:nvPr>
            <p:ph type="body" sz="quarter" idx="3"/>
          </p:nvPr>
        </p:nvSpPr>
        <p:spPr>
          <a:xfrm>
            <a:off x="4374263" y="4191000"/>
            <a:ext cx="3448935"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23" name="Picture Placeholder 2"/>
          <p:cNvSpPr>
            <a:spLocks noGrp="1" noChangeAspect="1"/>
          </p:cNvSpPr>
          <p:nvPr>
            <p:ph type="pic" idx="21"/>
          </p:nvPr>
        </p:nvSpPr>
        <p:spPr>
          <a:xfrm>
            <a:off x="4374263" y="2362200"/>
            <a:ext cx="3448936"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24" name="Text Placeholder 3"/>
          <p:cNvSpPr>
            <a:spLocks noGrp="1"/>
          </p:cNvSpPr>
          <p:nvPr>
            <p:ph type="body" sz="half" idx="19"/>
          </p:nvPr>
        </p:nvSpPr>
        <p:spPr>
          <a:xfrm>
            <a:off x="4374264" y="4873763"/>
            <a:ext cx="344893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25" name="Text Placeholder 4"/>
          <p:cNvSpPr>
            <a:spLocks noGrp="1"/>
          </p:cNvSpPr>
          <p:nvPr>
            <p:ph type="body" sz="quarter" idx="13"/>
          </p:nvPr>
        </p:nvSpPr>
        <p:spPr>
          <a:xfrm>
            <a:off x="8049731" y="4191000"/>
            <a:ext cx="3456469"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26" name="Picture Placeholder 2"/>
          <p:cNvSpPr>
            <a:spLocks noGrp="1" noChangeAspect="1"/>
          </p:cNvSpPr>
          <p:nvPr>
            <p:ph type="pic" idx="22"/>
          </p:nvPr>
        </p:nvSpPr>
        <p:spPr>
          <a:xfrm>
            <a:off x="8049855" y="2362200"/>
            <a:ext cx="3447878"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27" name="Text Placeholder 3"/>
          <p:cNvSpPr>
            <a:spLocks noGrp="1"/>
          </p:cNvSpPr>
          <p:nvPr>
            <p:ph type="body" sz="half" idx="20"/>
          </p:nvPr>
        </p:nvSpPr>
        <p:spPr>
          <a:xfrm>
            <a:off x="8049731" y="4873761"/>
            <a:ext cx="345244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3" name="Date Placeholder 2"/>
          <p:cNvSpPr>
            <a:spLocks noGrp="1"/>
          </p:cNvSpPr>
          <p:nvPr>
            <p:ph type="dt" sz="half" idx="10"/>
          </p:nvPr>
        </p:nvSpPr>
        <p:spPr/>
        <p:txBody>
          <a:bodyPr/>
          <a:lstStyle/>
          <a:p>
            <a:fld id="{48A87A34-81AB-432B-8DAE-1953F412C126}" type="datetimeFigureOut">
              <a:rPr lang="en-US" dirty="0"/>
              <a:t>12/13/2022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a:xfrm>
            <a:off x="685800" y="2194559"/>
            <a:ext cx="10820400" cy="40241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12/13/2022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Vertical Title 1"/>
          <p:cNvSpPr>
            <a:spLocks noGrp="1"/>
          </p:cNvSpPr>
          <p:nvPr>
            <p:ph type="title" orient="vert"/>
          </p:nvPr>
        </p:nvSpPr>
        <p:spPr>
          <a:xfrm>
            <a:off x="9448800" y="745066"/>
            <a:ext cx="2057400" cy="3903133"/>
          </a:xfrm>
        </p:spPr>
        <p:txBody>
          <a:bodyPr vert="eaVert"/>
          <a:lstStyle>
            <a:lvl1pPr algn="l">
              <a:defRPr/>
            </a:lvl1pPr>
          </a:lstStyle>
          <a:p>
            <a:r>
              <a:rPr lang="ru-RU"/>
              <a:t>Образец заголовка</a:t>
            </a:r>
            <a:endParaRPr lang="en-US" dirty="0"/>
          </a:p>
        </p:txBody>
      </p:sp>
      <p:sp>
        <p:nvSpPr>
          <p:cNvPr id="3" name="Vertical Text Placeholder 2"/>
          <p:cNvSpPr>
            <a:spLocks noGrp="1"/>
          </p:cNvSpPr>
          <p:nvPr>
            <p:ph type="body" orient="vert" idx="1"/>
          </p:nvPr>
        </p:nvSpPr>
        <p:spPr>
          <a:xfrm>
            <a:off x="1024466" y="745067"/>
            <a:ext cx="8204201" cy="3903133"/>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a:xfrm>
            <a:off x="7814452" y="379941"/>
            <a:ext cx="2910840" cy="365125"/>
          </a:xfrm>
        </p:spPr>
        <p:txBody>
          <a:bodyPr/>
          <a:lstStyle>
            <a:lvl1pPr algn="r">
              <a:defRPr/>
            </a:lvl1pPr>
          </a:lstStyle>
          <a:p>
            <a:fld id="{48A87A34-81AB-432B-8DAE-1953F412C126}" type="datetimeFigureOut">
              <a:rPr lang="en-US" dirty="0"/>
              <a:pPr/>
              <a:t>12/13/2022</a:t>
            </a:fld>
            <a:endParaRPr lang="en-US" dirty="0"/>
          </a:p>
        </p:txBody>
      </p:sp>
      <p:sp>
        <p:nvSpPr>
          <p:cNvPr id="5" name="Footer Placeholder 4"/>
          <p:cNvSpPr>
            <a:spLocks noGrp="1"/>
          </p:cNvSpPr>
          <p:nvPr>
            <p:ph type="ftr" sz="quarter" idx="11"/>
          </p:nvPr>
        </p:nvSpPr>
        <p:spPr>
          <a:xfrm>
            <a:off x="685800" y="381000"/>
            <a:ext cx="6991492" cy="365125"/>
          </a:xfrm>
        </p:spPr>
        <p:txBody>
          <a:bodyPr/>
          <a:lstStyle/>
          <a:p>
            <a:endParaRPr lang="en-US" dirty="0"/>
          </a:p>
        </p:txBody>
      </p:sp>
      <p:sp>
        <p:nvSpPr>
          <p:cNvPr id="6" name="Slide Number Placeholder 5"/>
          <p:cNvSpPr>
            <a:spLocks noGrp="1"/>
          </p:cNvSpPr>
          <p:nvPr>
            <p:ph type="sldNum" sz="quarter" idx="12"/>
          </p:nvPr>
        </p:nvSpPr>
        <p:spPr>
          <a:xfrm>
            <a:off x="10862452" y="381000"/>
            <a:ext cx="643748" cy="365125"/>
          </a:xfrm>
        </p:spPr>
        <p:txBody>
          <a:bodyPr/>
          <a:lstStyle/>
          <a:p>
            <a:fld id="{6D22F896-40B5-4ADD-8801-0D06FADFA09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12/13/2022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3"/>
            <a:ext cx="10820399" cy="2801935"/>
          </a:xfrm>
        </p:spPr>
        <p:txBody>
          <a:bodyPr anchor="b">
            <a:normAutofit/>
          </a:bodyPr>
          <a:lstStyle>
            <a:lvl1pPr algn="r">
              <a:defRPr sz="4000"/>
            </a:lvl1pPr>
          </a:lstStyle>
          <a:p>
            <a:r>
              <a:rPr lang="ru-RU"/>
              <a:t>Образец заголовка</a:t>
            </a:r>
            <a:endParaRPr lang="en-US" dirty="0"/>
          </a:p>
        </p:txBody>
      </p:sp>
      <p:sp>
        <p:nvSpPr>
          <p:cNvPr id="3" name="Text Placeholder 2"/>
          <p:cNvSpPr>
            <a:spLocks noGrp="1"/>
          </p:cNvSpPr>
          <p:nvPr>
            <p:ph type="body" idx="1"/>
          </p:nvPr>
        </p:nvSpPr>
        <p:spPr>
          <a:xfrm>
            <a:off x="1024467" y="3641725"/>
            <a:ext cx="10490200" cy="955675"/>
          </a:xfrm>
        </p:spPr>
        <p:txBody>
          <a:bodyPr>
            <a:normAutofit/>
          </a:bodyPr>
          <a:lstStyle>
            <a:lvl1pPr marL="0" indent="0" algn="r">
              <a:buNone/>
              <a:defRPr sz="2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dirty="0"/>
              <a:pPr/>
              <a:t>12/13/2022</a:t>
            </a:fld>
            <a:endParaRPr lang="en-US" dirty="0"/>
          </a:p>
        </p:txBody>
      </p:sp>
      <p:sp>
        <p:nvSpPr>
          <p:cNvPr id="5" name="Footer Placeholder 4"/>
          <p:cNvSpPr>
            <a:spLocks noGrp="1"/>
          </p:cNvSpPr>
          <p:nvPr>
            <p:ph type="ftr" sz="quarter" idx="11"/>
          </p:nvPr>
        </p:nvSpPr>
        <p:spPr>
          <a:xfrm>
            <a:off x="685800" y="381001"/>
            <a:ext cx="6991492" cy="364065"/>
          </a:xfrm>
        </p:spPr>
        <p:txBody>
          <a:bodyPr/>
          <a:lstStyle/>
          <a:p>
            <a:endParaRPr lang="en-US" dirty="0"/>
          </a:p>
        </p:txBody>
      </p:sp>
      <p:sp>
        <p:nvSpPr>
          <p:cNvPr id="6" name="Slide Number Placeholder 5"/>
          <p:cNvSpPr>
            <a:spLocks noGrp="1"/>
          </p:cNvSpPr>
          <p:nvPr>
            <p:ph type="sldNum" sz="quarter" idx="12"/>
          </p:nvPr>
        </p:nvSpPr>
        <p:spPr>
          <a:xfrm>
            <a:off x="10862452" y="381000"/>
            <a:ext cx="643748" cy="365125"/>
          </a:xfrm>
        </p:spPr>
        <p:txBody>
          <a:bodyPr/>
          <a:lstStyle/>
          <a:p>
            <a:fld id="{6D22F896-40B5-4ADD-8801-0D06FADFA09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685800" y="2194559"/>
            <a:ext cx="5334000" cy="4024125"/>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6172200" y="2194559"/>
            <a:ext cx="5334000" cy="4024125"/>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12/13/2022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2895600" y="762000"/>
            <a:ext cx="8610600" cy="1295400"/>
          </a:xfrm>
        </p:spPr>
        <p:txBody>
          <a:bodyPr/>
          <a:lstStyle/>
          <a:p>
            <a:r>
              <a:rPr lang="ru-RU"/>
              <a:t>Образец заголовка</a:t>
            </a:r>
            <a:endParaRPr lang="en-US" dirty="0"/>
          </a:p>
        </p:txBody>
      </p:sp>
      <p:sp>
        <p:nvSpPr>
          <p:cNvPr id="3" name="Text Placeholder 2"/>
          <p:cNvSpPr>
            <a:spLocks noGrp="1"/>
          </p:cNvSpPr>
          <p:nvPr>
            <p:ph type="body" idx="1"/>
          </p:nvPr>
        </p:nvSpPr>
        <p:spPr>
          <a:xfrm>
            <a:off x="914409" y="2183802"/>
            <a:ext cx="5079991"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685800" y="3132666"/>
            <a:ext cx="5311775" cy="3086019"/>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6400800" y="2183802"/>
            <a:ext cx="5105400"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6172200" y="3132666"/>
            <a:ext cx="5334000" cy="3086019"/>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12/13/2022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12/13/2022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12/13/2022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4114800" cy="1600200"/>
          </a:xfrm>
        </p:spPr>
        <p:txBody>
          <a:bodyPr anchor="b"/>
          <a:lstStyle>
            <a:lvl1pPr algn="l">
              <a:defRPr sz="3200"/>
            </a:lvl1pPr>
          </a:lstStyle>
          <a:p>
            <a:r>
              <a:rPr lang="ru-RU"/>
              <a:t>Образец заголовка</a:t>
            </a:r>
            <a:endParaRPr lang="en-US" dirty="0"/>
          </a:p>
        </p:txBody>
      </p:sp>
      <p:sp>
        <p:nvSpPr>
          <p:cNvPr id="3" name="Content Placeholder 2"/>
          <p:cNvSpPr>
            <a:spLocks noGrp="1"/>
          </p:cNvSpPr>
          <p:nvPr>
            <p:ph idx="1"/>
          </p:nvPr>
        </p:nvSpPr>
        <p:spPr>
          <a:xfrm>
            <a:off x="4995582" y="746759"/>
            <a:ext cx="6510618" cy="5471925"/>
          </a:xfrm>
        </p:spPr>
        <p:txBody>
          <a:bodyPr anchor="ct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685800" y="3124199"/>
            <a:ext cx="411480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48A87A34-81AB-432B-8DAE-1953F412C126}" type="datetimeFigureOut">
              <a:rPr lang="en-US" dirty="0"/>
              <a:t>12/13/2022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6873240" cy="1600200"/>
          </a:xfrm>
        </p:spPr>
        <p:txBody>
          <a:bodyPr anchor="b"/>
          <a:lstStyle>
            <a:lvl1pPr algn="l">
              <a:defRPr sz="3200"/>
            </a:lvl1pPr>
          </a:lstStyle>
          <a:p>
            <a:r>
              <a:rPr lang="ru-RU"/>
              <a:t>Образец заголовка</a:t>
            </a:r>
            <a:endParaRPr lang="en-US" dirty="0"/>
          </a:p>
        </p:txBody>
      </p:sp>
      <p:sp>
        <p:nvSpPr>
          <p:cNvPr id="3" name="Picture Placeholder 2"/>
          <p:cNvSpPr>
            <a:spLocks noGrp="1" noChangeAspect="1"/>
          </p:cNvSpPr>
          <p:nvPr>
            <p:ph type="pic" idx="1"/>
          </p:nvPr>
        </p:nvSpPr>
        <p:spPr>
          <a:xfrm>
            <a:off x="7861238" y="751241"/>
            <a:ext cx="3644962" cy="5467443"/>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endParaRPr lang="en-US" dirty="0"/>
          </a:p>
        </p:txBody>
      </p:sp>
      <p:sp>
        <p:nvSpPr>
          <p:cNvPr id="4" name="Text Placeholder 3"/>
          <p:cNvSpPr>
            <a:spLocks noGrp="1"/>
          </p:cNvSpPr>
          <p:nvPr>
            <p:ph type="body" sz="half" idx="2"/>
          </p:nvPr>
        </p:nvSpPr>
        <p:spPr>
          <a:xfrm>
            <a:off x="685800" y="3124199"/>
            <a:ext cx="687324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48A87A34-81AB-432B-8DAE-1953F412C126}" type="datetimeFigureOut">
              <a:rPr lang="en-US" dirty="0"/>
              <a:t>12/13/2022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C0-HD-TOP.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sp>
        <p:nvSpPr>
          <p:cNvPr id="2" name="Title Placeholder 1"/>
          <p:cNvSpPr>
            <a:spLocks noGrp="1"/>
          </p:cNvSpPr>
          <p:nvPr>
            <p:ph type="title"/>
          </p:nvPr>
        </p:nvSpPr>
        <p:spPr>
          <a:xfrm>
            <a:off x="2895600" y="764373"/>
            <a:ext cx="8610600" cy="1293028"/>
          </a:xfrm>
          <a:prstGeom prst="rect">
            <a:avLst/>
          </a:prstGeom>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685800" y="2194560"/>
            <a:ext cx="10820400" cy="4024125"/>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8595360" y="6356350"/>
            <a:ext cx="291084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48A87A34-81AB-432B-8DAE-1953F412C126}" type="datetimeFigureOut">
              <a:rPr lang="en-US" dirty="0"/>
              <a:pPr/>
              <a:t>12/13/2022</a:t>
            </a:fld>
            <a:endParaRPr lang="en-US" dirty="0"/>
          </a:p>
        </p:txBody>
      </p:sp>
      <p:sp>
        <p:nvSpPr>
          <p:cNvPr id="5" name="Footer Placeholder 4"/>
          <p:cNvSpPr>
            <a:spLocks noGrp="1"/>
          </p:cNvSpPr>
          <p:nvPr>
            <p:ph type="ftr" sz="quarter" idx="3"/>
          </p:nvPr>
        </p:nvSpPr>
        <p:spPr>
          <a:xfrm>
            <a:off x="685800" y="6355845"/>
            <a:ext cx="777240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763000" y="381000"/>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6D22F896-40B5-4ADD-8801-0D06FADFA09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xStyles>
    <p:titleStyle>
      <a:lvl1pPr algn="r" defTabSz="914400" rtl="0" eaLnBrk="1" latinLnBrk="0" hangingPunct="1">
        <a:lnSpc>
          <a:spcPct val="90000"/>
        </a:lnSpc>
        <a:spcBef>
          <a:spcPct val="0"/>
        </a:spcBef>
        <a:buNone/>
        <a:defRPr sz="40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ru.wikipedia.org/" TargetMode="Externa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hyperlink" Target="https://ru.wikipedia.org/wiki/%D0%98%D0%BD%D0%BA%D1%83%D0%B1" TargetMode="External"/><Relationship Id="rId3" Type="http://schemas.openxmlformats.org/officeDocument/2006/relationships/hyperlink" Target="https://ru.wikipedia.org/wiki/%D0%94%D0%BE%D0%B3%D0%BE%D0%B2%D0%BE%D1%80_%D1%81_%D0%B4%D1%8C%D1%8F%D0%B2%D0%BE%D0%BB%D0%BE%D0%BC" TargetMode="External"/><Relationship Id="rId7" Type="http://schemas.openxmlformats.org/officeDocument/2006/relationships/hyperlink" Target="https://ru.wikipedia.org/wiki/%D0%9A%D0%BE%D0%B7%D0%B0_%D0%B2_%D0%BC%D0%B8%D1%84%D0%BE%D0%BB%D0%BE%D0%B3%D0%B8%D0%B8#%D0%92_%D0%BE%D0%BA%D0%BA%D1%83%D0%BB%D1%8C%D1%82%D0%B8%D0%B7%D0%BC%D0%B5_%D0%B8_%D1%81%D0%B0%D1%82%D0%B0%D0%BD%D0%B8%D0%B7%D0%BC%D0%B5" TargetMode="External"/><Relationship Id="rId2" Type="http://schemas.openxmlformats.org/officeDocument/2006/relationships/hyperlink" Target="https://ru.wikipedia.org/wiki/%D0%A1%D1%80%D0%B5%D0%B4%D0%BD%D0%B8%D0%B5_%D0%B2%D0%B5%D0%BA%D0%B0" TargetMode="External"/><Relationship Id="rId1" Type="http://schemas.openxmlformats.org/officeDocument/2006/relationships/slideLayout" Target="../slideLayouts/slideLayout8.xml"/><Relationship Id="rId6" Type="http://schemas.openxmlformats.org/officeDocument/2006/relationships/hyperlink" Target="https://ru.wikipedia.org/wiki/%D0%92%D0%B0%D0%BB%D1%8C%D0%BF%D1%83%D1%80%D0%B3%D0%B8%D0%B5%D0%B2%D0%B0_%D0%BD%D0%BE%D1%87%D1%8C" TargetMode="External"/><Relationship Id="rId5" Type="http://schemas.openxmlformats.org/officeDocument/2006/relationships/hyperlink" Target="https://ru.wikipedia.org/wiki/%D0%9B%D1%8B%D1%81%D0%B0%D1%8F_%D0%B3%D0%BE%D1%80%D0%B0_(%D0%BC%D0%B8%D1%84%D0%BE%D0%BB%D0%BE%D0%B3%D0%B8%D1%8F)" TargetMode="External"/><Relationship Id="rId10" Type="http://schemas.openxmlformats.org/officeDocument/2006/relationships/image" Target="../media/image3.png"/><Relationship Id="rId4" Type="http://schemas.openxmlformats.org/officeDocument/2006/relationships/hyperlink" Target="https://ru.wikipedia.org/wiki/%D0%A8%D0%B0%D0%B1%D0%B0%D1%88" TargetMode="External"/><Relationship Id="rId9" Type="http://schemas.openxmlformats.org/officeDocument/2006/relationships/hyperlink" Target="https://ru.wikipedia.org/wiki/%D0%96%D0%B5%D1%80%D1%82%D0%B2%D0%BE%D0%BF%D1%80%D0%B8%D0%BD%D0%BE%D1%88%D0%B5%D0%BD%D0%B8%D0%B5"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DB9FE75-9E2D-4A28-A9E3-9F0848E5BF17}"/>
              </a:ext>
            </a:extLst>
          </p:cNvPr>
          <p:cNvSpPr>
            <a:spLocks noGrp="1"/>
          </p:cNvSpPr>
          <p:nvPr>
            <p:ph type="ctrTitle"/>
          </p:nvPr>
        </p:nvSpPr>
        <p:spPr/>
        <p:txBody>
          <a:bodyPr>
            <a:normAutofit fontScale="90000"/>
          </a:bodyPr>
          <a:lstStyle/>
          <a:p>
            <a:r>
              <a:rPr lang="ru-RU" dirty="0"/>
              <a:t>Проект на научно-исследовательскую конференцию по теме </a:t>
            </a:r>
            <a:r>
              <a:rPr lang="en-US" dirty="0"/>
              <a:t>: “</a:t>
            </a:r>
            <a:r>
              <a:rPr lang="ru-RU" dirty="0"/>
              <a:t>кто такая ведьма</a:t>
            </a:r>
            <a:r>
              <a:rPr lang="en-US" dirty="0"/>
              <a:t>?”</a:t>
            </a:r>
            <a:endParaRPr lang="ru-RU" dirty="0"/>
          </a:p>
        </p:txBody>
      </p:sp>
      <p:sp>
        <p:nvSpPr>
          <p:cNvPr id="3" name="Подзаголовок 2">
            <a:extLst>
              <a:ext uri="{FF2B5EF4-FFF2-40B4-BE49-F238E27FC236}">
                <a16:creationId xmlns:a16="http://schemas.microsoft.com/office/drawing/2014/main" id="{5C1AB3E8-76B1-4D09-9517-4DE97B7D95DA}"/>
              </a:ext>
            </a:extLst>
          </p:cNvPr>
          <p:cNvSpPr>
            <a:spLocks noGrp="1"/>
          </p:cNvSpPr>
          <p:nvPr>
            <p:ph type="subTitle" idx="1"/>
          </p:nvPr>
        </p:nvSpPr>
        <p:spPr>
          <a:xfrm>
            <a:off x="1916885" y="3816991"/>
            <a:ext cx="9448800" cy="1048624"/>
          </a:xfrm>
        </p:spPr>
        <p:txBody>
          <a:bodyPr>
            <a:normAutofit fontScale="92500" lnSpcReduction="10000"/>
          </a:bodyPr>
          <a:lstStyle/>
          <a:p>
            <a:pPr algn="r"/>
            <a:r>
              <a:rPr lang="ru-RU" dirty="0"/>
              <a:t>Выполнила ученица 6 класса МБОУ </a:t>
            </a:r>
            <a:r>
              <a:rPr lang="en-US" dirty="0"/>
              <a:t>“</a:t>
            </a:r>
            <a:r>
              <a:rPr lang="ru-RU" dirty="0"/>
              <a:t>ООШ с</a:t>
            </a:r>
            <a:r>
              <a:rPr lang="en-US" dirty="0"/>
              <a:t>.</a:t>
            </a:r>
            <a:r>
              <a:rPr lang="ru-RU" dirty="0" err="1"/>
              <a:t>Руновка</a:t>
            </a:r>
            <a:r>
              <a:rPr lang="en-US" dirty="0"/>
              <a:t>”</a:t>
            </a:r>
            <a:endParaRPr lang="ru-RU" dirty="0"/>
          </a:p>
          <a:p>
            <a:pPr algn="r"/>
            <a:r>
              <a:rPr lang="en-US" dirty="0"/>
              <a:t> </a:t>
            </a:r>
            <a:r>
              <a:rPr lang="ru-RU" dirty="0" err="1"/>
              <a:t>Коломойцева</a:t>
            </a:r>
            <a:r>
              <a:rPr lang="ru-RU" dirty="0"/>
              <a:t> Лада</a:t>
            </a:r>
          </a:p>
          <a:p>
            <a:pPr algn="r"/>
            <a:r>
              <a:rPr lang="ru-RU" dirty="0" err="1"/>
              <a:t>Руковадитель</a:t>
            </a:r>
            <a:r>
              <a:rPr lang="en-US" dirty="0"/>
              <a:t>:</a:t>
            </a:r>
            <a:r>
              <a:rPr lang="ru-RU" dirty="0"/>
              <a:t> </a:t>
            </a:r>
            <a:r>
              <a:rPr lang="ru-RU" dirty="0" err="1"/>
              <a:t>Мингазова</a:t>
            </a:r>
            <a:r>
              <a:rPr lang="ru-RU" dirty="0"/>
              <a:t> Н</a:t>
            </a:r>
            <a:r>
              <a:rPr lang="en-US" dirty="0"/>
              <a:t>.</a:t>
            </a:r>
            <a:r>
              <a:rPr lang="ru-RU" dirty="0"/>
              <a:t>Н</a:t>
            </a:r>
            <a:r>
              <a:rPr lang="en-US" dirty="0"/>
              <a:t>.</a:t>
            </a:r>
            <a:endParaRPr lang="ru-RU" dirty="0"/>
          </a:p>
        </p:txBody>
      </p:sp>
    </p:spTree>
    <p:extLst>
      <p:ext uri="{BB962C8B-B14F-4D97-AF65-F5344CB8AC3E}">
        <p14:creationId xmlns:p14="http://schemas.microsoft.com/office/powerpoint/2010/main" val="25721310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5387265-CD9F-4B21-B463-90A6399144E7}"/>
              </a:ext>
            </a:extLst>
          </p:cNvPr>
          <p:cNvSpPr>
            <a:spLocks noGrp="1"/>
          </p:cNvSpPr>
          <p:nvPr>
            <p:ph type="title"/>
          </p:nvPr>
        </p:nvSpPr>
        <p:spPr/>
        <p:txBody>
          <a:bodyPr/>
          <a:lstStyle/>
          <a:p>
            <a:r>
              <a:rPr lang="ru-RU" dirty="0"/>
              <a:t>Настоящие значение слова ведьма </a:t>
            </a:r>
            <a:r>
              <a:rPr lang="en-US" dirty="0"/>
              <a:t>:</a:t>
            </a:r>
            <a:endParaRPr lang="ru-RU" dirty="0"/>
          </a:p>
        </p:txBody>
      </p:sp>
      <p:sp>
        <p:nvSpPr>
          <p:cNvPr id="3" name="Рисунок 2">
            <a:extLst>
              <a:ext uri="{FF2B5EF4-FFF2-40B4-BE49-F238E27FC236}">
                <a16:creationId xmlns:a16="http://schemas.microsoft.com/office/drawing/2014/main" id="{CE3ECEB6-9C86-4AA6-AE1E-E59D373D1529}"/>
              </a:ext>
            </a:extLst>
          </p:cNvPr>
          <p:cNvSpPr>
            <a:spLocks noGrp="1"/>
          </p:cNvSpPr>
          <p:nvPr>
            <p:ph type="pic" idx="1"/>
          </p:nvPr>
        </p:nvSpPr>
        <p:spPr>
          <a:xfrm>
            <a:off x="8086986" y="1524000"/>
            <a:ext cx="3020038" cy="3326509"/>
          </a:xfrm>
        </p:spPr>
      </p:sp>
      <p:sp>
        <p:nvSpPr>
          <p:cNvPr id="4" name="Текст 3">
            <a:extLst>
              <a:ext uri="{FF2B5EF4-FFF2-40B4-BE49-F238E27FC236}">
                <a16:creationId xmlns:a16="http://schemas.microsoft.com/office/drawing/2014/main" id="{C50E109F-720D-4D50-A605-635F306D5AEC}"/>
              </a:ext>
            </a:extLst>
          </p:cNvPr>
          <p:cNvSpPr>
            <a:spLocks noGrp="1"/>
          </p:cNvSpPr>
          <p:nvPr>
            <p:ph type="body" sz="half" idx="2"/>
          </p:nvPr>
        </p:nvSpPr>
        <p:spPr/>
        <p:txBody>
          <a:bodyPr/>
          <a:lstStyle/>
          <a:p>
            <a:r>
              <a:rPr lang="ru-RU" dirty="0"/>
              <a:t>Ведьма состоит из слов </a:t>
            </a:r>
            <a:r>
              <a:rPr lang="en-US" dirty="0"/>
              <a:t>“</a:t>
            </a:r>
            <a:r>
              <a:rPr lang="ru-RU" dirty="0"/>
              <a:t>ведать</a:t>
            </a:r>
            <a:r>
              <a:rPr lang="en-US" dirty="0"/>
              <a:t>” </a:t>
            </a:r>
            <a:r>
              <a:rPr lang="ru-RU" dirty="0"/>
              <a:t>и </a:t>
            </a:r>
            <a:r>
              <a:rPr lang="en-US" dirty="0"/>
              <a:t>“</a:t>
            </a:r>
            <a:r>
              <a:rPr lang="ru-RU" dirty="0"/>
              <a:t>мать</a:t>
            </a:r>
            <a:r>
              <a:rPr lang="en-US" dirty="0"/>
              <a:t>”</a:t>
            </a:r>
            <a:r>
              <a:rPr lang="ru-RU" dirty="0"/>
              <a:t> </a:t>
            </a:r>
            <a:r>
              <a:rPr lang="en-US" dirty="0"/>
              <a:t>, </a:t>
            </a:r>
            <a:r>
              <a:rPr lang="ru-RU" dirty="0"/>
              <a:t>то есть ведающая мать</a:t>
            </a:r>
            <a:r>
              <a:rPr lang="en-US" dirty="0"/>
              <a:t>.</a:t>
            </a:r>
            <a:r>
              <a:rPr lang="ru-RU" dirty="0"/>
              <a:t>  Значит ведьма это любая женщина у которой есть дети</a:t>
            </a:r>
            <a:r>
              <a:rPr lang="en-US" dirty="0"/>
              <a:t>.</a:t>
            </a:r>
            <a:r>
              <a:rPr lang="ru-RU" dirty="0"/>
              <a:t> Потому что мать ведает как воспитывать детей </a:t>
            </a:r>
            <a:r>
              <a:rPr lang="en-US" dirty="0"/>
              <a:t>,</a:t>
            </a:r>
            <a:r>
              <a:rPr lang="ru-RU" dirty="0"/>
              <a:t>где они находятся и т</a:t>
            </a:r>
            <a:r>
              <a:rPr lang="en-US" dirty="0"/>
              <a:t>.</a:t>
            </a:r>
            <a:r>
              <a:rPr lang="ru-RU" dirty="0"/>
              <a:t>т</a:t>
            </a:r>
            <a:r>
              <a:rPr lang="en-US" dirty="0"/>
              <a:t>.</a:t>
            </a:r>
            <a:endParaRPr lang="ru-RU" dirty="0"/>
          </a:p>
        </p:txBody>
      </p:sp>
      <p:pic>
        <p:nvPicPr>
          <p:cNvPr id="5" name="Рисунок 4">
            <a:extLst>
              <a:ext uri="{FF2B5EF4-FFF2-40B4-BE49-F238E27FC236}">
                <a16:creationId xmlns:a16="http://schemas.microsoft.com/office/drawing/2014/main" id="{1B3873E0-C408-483A-9ABC-4B0D5AB6160E}"/>
              </a:ext>
            </a:extLst>
          </p:cNvPr>
          <p:cNvPicPr>
            <a:picLocks noChangeAspect="1"/>
          </p:cNvPicPr>
          <p:nvPr/>
        </p:nvPicPr>
        <p:blipFill>
          <a:blip r:embed="rId2"/>
          <a:stretch>
            <a:fillRect/>
          </a:stretch>
        </p:blipFill>
        <p:spPr>
          <a:xfrm>
            <a:off x="7559041" y="1498460"/>
            <a:ext cx="4473934" cy="3518157"/>
          </a:xfrm>
          <a:prstGeom prst="rect">
            <a:avLst/>
          </a:prstGeom>
        </p:spPr>
      </p:pic>
    </p:spTree>
    <p:extLst>
      <p:ext uri="{BB962C8B-B14F-4D97-AF65-F5344CB8AC3E}">
        <p14:creationId xmlns:p14="http://schemas.microsoft.com/office/powerpoint/2010/main" val="11974042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459CC78-D891-4762-96D2-AC59ED6FDE11}"/>
              </a:ext>
            </a:extLst>
          </p:cNvPr>
          <p:cNvSpPr>
            <a:spLocks noGrp="1"/>
          </p:cNvSpPr>
          <p:nvPr>
            <p:ph type="title"/>
          </p:nvPr>
        </p:nvSpPr>
        <p:spPr/>
        <p:txBody>
          <a:bodyPr>
            <a:normAutofit/>
          </a:bodyPr>
          <a:lstStyle/>
          <a:p>
            <a:r>
              <a:rPr lang="ru-RU" dirty="0"/>
              <a:t>Вывод </a:t>
            </a:r>
            <a:r>
              <a:rPr lang="en-US" dirty="0"/>
              <a:t>:</a:t>
            </a:r>
            <a:r>
              <a:rPr lang="ru-RU" dirty="0"/>
              <a:t> ведьмы не так страшны . </a:t>
            </a:r>
          </a:p>
        </p:txBody>
      </p:sp>
      <p:sp>
        <p:nvSpPr>
          <p:cNvPr id="3" name="Рисунок 2">
            <a:extLst>
              <a:ext uri="{FF2B5EF4-FFF2-40B4-BE49-F238E27FC236}">
                <a16:creationId xmlns:a16="http://schemas.microsoft.com/office/drawing/2014/main" id="{1B6A8C46-9D00-4450-A84E-9A4218C918CB}"/>
              </a:ext>
            </a:extLst>
          </p:cNvPr>
          <p:cNvSpPr>
            <a:spLocks noGrp="1"/>
          </p:cNvSpPr>
          <p:nvPr>
            <p:ph type="pic" idx="1"/>
          </p:nvPr>
        </p:nvSpPr>
        <p:spPr>
          <a:xfrm>
            <a:off x="9068499" y="2324100"/>
            <a:ext cx="1783360" cy="2474752"/>
          </a:xfrm>
        </p:spPr>
      </p:sp>
      <p:sp>
        <p:nvSpPr>
          <p:cNvPr id="4" name="Текст 3">
            <a:extLst>
              <a:ext uri="{FF2B5EF4-FFF2-40B4-BE49-F238E27FC236}">
                <a16:creationId xmlns:a16="http://schemas.microsoft.com/office/drawing/2014/main" id="{17B209F2-BA03-482C-9C75-C31C3D83C9D3}"/>
              </a:ext>
            </a:extLst>
          </p:cNvPr>
          <p:cNvSpPr>
            <a:spLocks noGrp="1"/>
          </p:cNvSpPr>
          <p:nvPr>
            <p:ph type="body" sz="half" idx="2"/>
          </p:nvPr>
        </p:nvSpPr>
        <p:spPr>
          <a:xfrm>
            <a:off x="526410" y="3124200"/>
            <a:ext cx="6873240" cy="1600200"/>
          </a:xfrm>
        </p:spPr>
        <p:txBody>
          <a:bodyPr/>
          <a:lstStyle/>
          <a:p>
            <a:r>
              <a:rPr lang="ru-RU" dirty="0"/>
              <a:t>Информация взята из </a:t>
            </a:r>
            <a:r>
              <a:rPr lang="en-US" dirty="0"/>
              <a:t> c</a:t>
            </a:r>
            <a:r>
              <a:rPr lang="ru-RU" dirty="0" err="1"/>
              <a:t>айта</a:t>
            </a:r>
            <a:r>
              <a:rPr lang="en-US" dirty="0"/>
              <a:t>: </a:t>
            </a:r>
            <a:r>
              <a:rPr lang="en-US" b="1" dirty="0">
                <a:hlinkClick r:id="rId2"/>
              </a:rPr>
              <a:t>ru.wikipedia.org</a:t>
            </a:r>
            <a:endParaRPr lang="ru-RU" dirty="0"/>
          </a:p>
        </p:txBody>
      </p:sp>
      <p:pic>
        <p:nvPicPr>
          <p:cNvPr id="5" name="Рисунок 4">
            <a:extLst>
              <a:ext uri="{FF2B5EF4-FFF2-40B4-BE49-F238E27FC236}">
                <a16:creationId xmlns:a16="http://schemas.microsoft.com/office/drawing/2014/main" id="{61708D72-F4C0-4BE2-8FD6-91F964FFAFB0}"/>
              </a:ext>
            </a:extLst>
          </p:cNvPr>
          <p:cNvPicPr>
            <a:picLocks noChangeAspect="1"/>
          </p:cNvPicPr>
          <p:nvPr/>
        </p:nvPicPr>
        <p:blipFill>
          <a:blip r:embed="rId3"/>
          <a:stretch>
            <a:fillRect/>
          </a:stretch>
        </p:blipFill>
        <p:spPr>
          <a:xfrm>
            <a:off x="7399650" y="1644240"/>
            <a:ext cx="4651559" cy="3338819"/>
          </a:xfrm>
          <a:prstGeom prst="rect">
            <a:avLst/>
          </a:prstGeom>
        </p:spPr>
      </p:pic>
    </p:spTree>
    <p:extLst>
      <p:ext uri="{BB962C8B-B14F-4D97-AF65-F5344CB8AC3E}">
        <p14:creationId xmlns:p14="http://schemas.microsoft.com/office/powerpoint/2010/main" val="36825661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CB03C02-E55B-4BFF-9FD7-0F39AFF4CE96}"/>
              </a:ext>
            </a:extLst>
          </p:cNvPr>
          <p:cNvSpPr>
            <a:spLocks noGrp="1"/>
          </p:cNvSpPr>
          <p:nvPr>
            <p:ph type="title"/>
          </p:nvPr>
        </p:nvSpPr>
        <p:spPr>
          <a:xfrm>
            <a:off x="1652631" y="2575420"/>
            <a:ext cx="9518050" cy="1061116"/>
          </a:xfrm>
        </p:spPr>
        <p:txBody>
          <a:bodyPr/>
          <a:lstStyle/>
          <a:p>
            <a:pPr algn="ctr"/>
            <a:r>
              <a:rPr lang="ru-RU" dirty="0"/>
              <a:t>Спасибо за внимание</a:t>
            </a:r>
            <a:r>
              <a:rPr lang="en-US" dirty="0"/>
              <a:t>!</a:t>
            </a:r>
            <a:endParaRPr lang="ru-RU" dirty="0"/>
          </a:p>
        </p:txBody>
      </p:sp>
      <p:sp>
        <p:nvSpPr>
          <p:cNvPr id="3" name="Текст 2">
            <a:extLst>
              <a:ext uri="{FF2B5EF4-FFF2-40B4-BE49-F238E27FC236}">
                <a16:creationId xmlns:a16="http://schemas.microsoft.com/office/drawing/2014/main" id="{5345BE02-676F-4520-B679-2D7AA2D720AA}"/>
              </a:ext>
            </a:extLst>
          </p:cNvPr>
          <p:cNvSpPr>
            <a:spLocks noGrp="1"/>
          </p:cNvSpPr>
          <p:nvPr>
            <p:ph type="body" sz="half" idx="2"/>
          </p:nvPr>
        </p:nvSpPr>
        <p:spPr>
          <a:xfrm>
            <a:off x="5914239" y="3775046"/>
            <a:ext cx="733216" cy="595618"/>
          </a:xfrm>
        </p:spPr>
        <p:txBody>
          <a:bodyPr/>
          <a:lstStyle/>
          <a:p>
            <a:pPr algn="ctr"/>
            <a:r>
              <a:rPr lang="en-US" dirty="0">
                <a:sym typeface="Wingdings" panose="05000000000000000000" pitchFamily="2" charset="2"/>
              </a:rPr>
              <a:t></a:t>
            </a:r>
            <a:endParaRPr lang="ru-RU" dirty="0"/>
          </a:p>
        </p:txBody>
      </p:sp>
    </p:spTree>
    <p:extLst>
      <p:ext uri="{BB962C8B-B14F-4D97-AF65-F5344CB8AC3E}">
        <p14:creationId xmlns:p14="http://schemas.microsoft.com/office/powerpoint/2010/main" val="25171939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7298DD2-E83E-454C-9EAC-AD52D99BA1F9}"/>
              </a:ext>
            </a:extLst>
          </p:cNvPr>
          <p:cNvSpPr>
            <a:spLocks noGrp="1"/>
          </p:cNvSpPr>
          <p:nvPr>
            <p:ph type="ctrTitle"/>
          </p:nvPr>
        </p:nvSpPr>
        <p:spPr>
          <a:xfrm>
            <a:off x="1296099" y="1383956"/>
            <a:ext cx="9448800" cy="2575648"/>
          </a:xfrm>
        </p:spPr>
        <p:txBody>
          <a:bodyPr>
            <a:normAutofit fontScale="90000"/>
          </a:bodyPr>
          <a:lstStyle/>
          <a:p>
            <a:r>
              <a:rPr lang="ru-RU" sz="4900" dirty="0"/>
              <a:t>Цель</a:t>
            </a:r>
            <a:r>
              <a:rPr lang="en-US" sz="4900" dirty="0"/>
              <a:t>:</a:t>
            </a:r>
            <a:r>
              <a:rPr lang="ru-RU" sz="4900" dirty="0"/>
              <a:t> рассказать о  происхождении ведьм</a:t>
            </a:r>
            <a:r>
              <a:rPr lang="en-US" sz="4900" dirty="0"/>
              <a:t>.</a:t>
            </a:r>
            <a:br>
              <a:rPr lang="ru-RU" sz="4900" dirty="0"/>
            </a:br>
            <a:r>
              <a:rPr lang="ru-RU" sz="4900" dirty="0"/>
              <a:t>Разрушить стереотипы о ведьмах</a:t>
            </a:r>
            <a:r>
              <a:rPr lang="en-US" dirty="0"/>
              <a:t>.</a:t>
            </a:r>
            <a:endParaRPr lang="ru-RU" dirty="0"/>
          </a:p>
        </p:txBody>
      </p:sp>
      <p:sp>
        <p:nvSpPr>
          <p:cNvPr id="3" name="Подзаголовок 2">
            <a:extLst>
              <a:ext uri="{FF2B5EF4-FFF2-40B4-BE49-F238E27FC236}">
                <a16:creationId xmlns:a16="http://schemas.microsoft.com/office/drawing/2014/main" id="{0420BDF2-7CA8-4B35-ABA9-C101E3C31114}"/>
              </a:ext>
            </a:extLst>
          </p:cNvPr>
          <p:cNvSpPr>
            <a:spLocks noGrp="1"/>
          </p:cNvSpPr>
          <p:nvPr>
            <p:ph type="subTitle" idx="1"/>
          </p:nvPr>
        </p:nvSpPr>
        <p:spPr>
          <a:xfrm>
            <a:off x="1296099" y="3900880"/>
            <a:ext cx="9370502" cy="2072082"/>
          </a:xfrm>
        </p:spPr>
        <p:txBody>
          <a:bodyPr>
            <a:normAutofit fontScale="92500" lnSpcReduction="10000"/>
          </a:bodyPr>
          <a:lstStyle/>
          <a:p>
            <a:r>
              <a:rPr lang="ru-RU" sz="5400" dirty="0"/>
              <a:t>Гипотеза </a:t>
            </a:r>
            <a:r>
              <a:rPr lang="en-US" sz="5400" dirty="0"/>
              <a:t>:</a:t>
            </a:r>
            <a:r>
              <a:rPr lang="ru-RU" sz="5400" dirty="0"/>
              <a:t> доказать</a:t>
            </a:r>
            <a:r>
              <a:rPr lang="en-US" sz="5400" dirty="0"/>
              <a:t>,</a:t>
            </a:r>
            <a:r>
              <a:rPr lang="ru-RU" sz="5400" dirty="0"/>
              <a:t> что проказы ведьм  не так страшны</a:t>
            </a:r>
            <a:r>
              <a:rPr lang="en-US" sz="5400" dirty="0"/>
              <a:t>.</a:t>
            </a:r>
            <a:r>
              <a:rPr lang="ru-RU" sz="5400" dirty="0"/>
              <a:t> </a:t>
            </a:r>
          </a:p>
        </p:txBody>
      </p:sp>
    </p:spTree>
    <p:extLst>
      <p:ext uri="{BB962C8B-B14F-4D97-AF65-F5344CB8AC3E}">
        <p14:creationId xmlns:p14="http://schemas.microsoft.com/office/powerpoint/2010/main" val="20879740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645C584-E655-430E-AFD2-E95477942058}"/>
              </a:ext>
            </a:extLst>
          </p:cNvPr>
          <p:cNvSpPr>
            <a:spLocks noGrp="1"/>
          </p:cNvSpPr>
          <p:nvPr>
            <p:ph type="title"/>
          </p:nvPr>
        </p:nvSpPr>
        <p:spPr/>
        <p:txBody>
          <a:bodyPr/>
          <a:lstStyle/>
          <a:p>
            <a:r>
              <a:rPr lang="ru-RU" dirty="0"/>
              <a:t>Исторические</a:t>
            </a:r>
            <a:br>
              <a:rPr lang="ru-RU" dirty="0"/>
            </a:br>
            <a:r>
              <a:rPr lang="ru-RU" dirty="0"/>
              <a:t>представления</a:t>
            </a:r>
          </a:p>
        </p:txBody>
      </p:sp>
      <p:sp>
        <p:nvSpPr>
          <p:cNvPr id="3" name="Объект 2">
            <a:extLst>
              <a:ext uri="{FF2B5EF4-FFF2-40B4-BE49-F238E27FC236}">
                <a16:creationId xmlns:a16="http://schemas.microsoft.com/office/drawing/2014/main" id="{0A0D493A-F8A0-4C27-90D6-D410F5AD369D}"/>
              </a:ext>
            </a:extLst>
          </p:cNvPr>
          <p:cNvSpPr>
            <a:spLocks noGrp="1"/>
          </p:cNvSpPr>
          <p:nvPr>
            <p:ph idx="1"/>
          </p:nvPr>
        </p:nvSpPr>
        <p:spPr/>
        <p:txBody>
          <a:bodyPr/>
          <a:lstStyle/>
          <a:p>
            <a:pPr marL="0" indent="0">
              <a:buNone/>
            </a:pPr>
            <a:endParaRPr lang="ru-RU" dirty="0">
              <a:solidFill>
                <a:srgbClr val="000000"/>
              </a:solidFill>
              <a:latin typeface="Linux Libertine"/>
            </a:endParaRPr>
          </a:p>
          <a:p>
            <a:endParaRPr lang="ru-RU" dirty="0"/>
          </a:p>
        </p:txBody>
      </p:sp>
      <p:sp>
        <p:nvSpPr>
          <p:cNvPr id="4" name="Текст 3">
            <a:extLst>
              <a:ext uri="{FF2B5EF4-FFF2-40B4-BE49-F238E27FC236}">
                <a16:creationId xmlns:a16="http://schemas.microsoft.com/office/drawing/2014/main" id="{C4348F1E-5206-4E5A-B3AF-1C2D0405A964}"/>
              </a:ext>
            </a:extLst>
          </p:cNvPr>
          <p:cNvSpPr>
            <a:spLocks noGrp="1"/>
          </p:cNvSpPr>
          <p:nvPr>
            <p:ph type="body" sz="half" idx="2"/>
          </p:nvPr>
        </p:nvSpPr>
        <p:spPr>
          <a:xfrm>
            <a:off x="685800" y="3061983"/>
            <a:ext cx="4114800" cy="3254928"/>
          </a:xfrm>
        </p:spPr>
        <p:txBody>
          <a:bodyPr>
            <a:normAutofit fontScale="92500" lnSpcReduction="10000"/>
          </a:bodyPr>
          <a:lstStyle/>
          <a:p>
            <a:endParaRPr lang="ru-RU" dirty="0">
              <a:solidFill>
                <a:srgbClr val="000000"/>
              </a:solidFill>
              <a:latin typeface="Linux Libertine"/>
            </a:endParaRPr>
          </a:p>
          <a:p>
            <a:r>
              <a:rPr lang="ru-RU" dirty="0"/>
              <a:t>Людей, владеющих опасными знаниями и умениями, издавна уважали или опасались. В </a:t>
            </a:r>
            <a:r>
              <a:rPr lang="ru-RU" dirty="0">
                <a:hlinkClick r:id="rId2" tooltip="Средние века"/>
              </a:rPr>
              <a:t>Средние века</a:t>
            </a:r>
            <a:r>
              <a:rPr lang="ru-RU" dirty="0"/>
              <a:t> сложилось представление, что женщина становится ведьмой, заключив </a:t>
            </a:r>
            <a:r>
              <a:rPr lang="ru-RU" dirty="0">
                <a:hlinkClick r:id="rId3" tooltip="Договор с дьяволом"/>
              </a:rPr>
              <a:t>договор с дьяволом</a:t>
            </a:r>
            <a:r>
              <a:rPr lang="ru-RU" dirty="0"/>
              <a:t>. Ведьмам приписывалось участие в </a:t>
            </a:r>
            <a:r>
              <a:rPr lang="ru-RU" dirty="0">
                <a:hlinkClick r:id="rId4" tooltip="Шабаш"/>
              </a:rPr>
              <a:t>шабашах</a:t>
            </a:r>
            <a:r>
              <a:rPr lang="ru-RU" dirty="0"/>
              <a:t> на «</a:t>
            </a:r>
            <a:r>
              <a:rPr lang="ru-RU" dirty="0">
                <a:hlinkClick r:id="rId5" tooltip="Лысая гора (мифология)"/>
              </a:rPr>
              <a:t>лысых горах</a:t>
            </a:r>
            <a:r>
              <a:rPr lang="ru-RU" dirty="0"/>
              <a:t>» для общения с нечистой силой (например, в </a:t>
            </a:r>
            <a:r>
              <a:rPr lang="ru-RU" dirty="0">
                <a:hlinkClick r:id="rId6" tooltip="Вальпургиева ночь"/>
              </a:rPr>
              <a:t>Вальпургиеву ночь</a:t>
            </a:r>
            <a:r>
              <a:rPr lang="ru-RU" dirty="0"/>
              <a:t>), куда ведьмы слетались верхом на помеле, </a:t>
            </a:r>
            <a:r>
              <a:rPr lang="ru-RU" dirty="0">
                <a:hlinkClick r:id="rId7" tooltip="Коза в мифологии"/>
              </a:rPr>
              <a:t>козле</a:t>
            </a:r>
            <a:r>
              <a:rPr lang="ru-RU" dirty="0"/>
              <a:t> или свинье, в которых могли превратить человека; совокупление с демонами в образе мужчин (</a:t>
            </a:r>
            <a:r>
              <a:rPr lang="ru-RU" dirty="0">
                <a:hlinkClick r:id="rId8" tooltip="Инкуб"/>
              </a:rPr>
              <a:t>инкубами</a:t>
            </a:r>
            <a:r>
              <a:rPr lang="ru-RU" dirty="0"/>
              <a:t>); </a:t>
            </a:r>
            <a:r>
              <a:rPr lang="ru-RU" dirty="0">
                <a:hlinkClick r:id="rId9" tooltip="Жертвоприношение"/>
              </a:rPr>
              <a:t>принесение в жертву</a:t>
            </a:r>
            <a:r>
              <a:rPr lang="ru-RU" dirty="0"/>
              <a:t> младенцев.</a:t>
            </a:r>
          </a:p>
        </p:txBody>
      </p:sp>
      <p:pic>
        <p:nvPicPr>
          <p:cNvPr id="6" name="Рисунок 5">
            <a:extLst>
              <a:ext uri="{FF2B5EF4-FFF2-40B4-BE49-F238E27FC236}">
                <a16:creationId xmlns:a16="http://schemas.microsoft.com/office/drawing/2014/main" id="{E8D7DAB8-336E-4E0C-8D24-E698466305FF}"/>
              </a:ext>
            </a:extLst>
          </p:cNvPr>
          <p:cNvPicPr>
            <a:picLocks noChangeAspect="1"/>
          </p:cNvPicPr>
          <p:nvPr/>
        </p:nvPicPr>
        <p:blipFill>
          <a:blip r:embed="rId10"/>
          <a:stretch>
            <a:fillRect/>
          </a:stretch>
        </p:blipFill>
        <p:spPr>
          <a:xfrm rot="21399800">
            <a:off x="4936559" y="1012970"/>
            <a:ext cx="6931373" cy="4918047"/>
          </a:xfrm>
          <a:prstGeom prst="rect">
            <a:avLst/>
          </a:prstGeom>
        </p:spPr>
      </p:pic>
    </p:spTree>
    <p:extLst>
      <p:ext uri="{BB962C8B-B14F-4D97-AF65-F5344CB8AC3E}">
        <p14:creationId xmlns:p14="http://schemas.microsoft.com/office/powerpoint/2010/main" val="22201366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2C14882-2184-420C-82AD-BE99C4CE7ACF}"/>
              </a:ext>
            </a:extLst>
          </p:cNvPr>
          <p:cNvSpPr>
            <a:spLocks noGrp="1"/>
          </p:cNvSpPr>
          <p:nvPr>
            <p:ph type="title"/>
          </p:nvPr>
        </p:nvSpPr>
        <p:spPr/>
        <p:txBody>
          <a:bodyPr/>
          <a:lstStyle/>
          <a:p>
            <a:r>
              <a:rPr lang="ru-RU" dirty="0"/>
              <a:t>Дуалистический образ</a:t>
            </a:r>
          </a:p>
        </p:txBody>
      </p:sp>
      <p:sp>
        <p:nvSpPr>
          <p:cNvPr id="3" name="Рисунок 2">
            <a:extLst>
              <a:ext uri="{FF2B5EF4-FFF2-40B4-BE49-F238E27FC236}">
                <a16:creationId xmlns:a16="http://schemas.microsoft.com/office/drawing/2014/main" id="{F246730A-64B9-48BF-8A0A-5372A63357E3}"/>
              </a:ext>
            </a:extLst>
          </p:cNvPr>
          <p:cNvSpPr>
            <a:spLocks noGrp="1"/>
          </p:cNvSpPr>
          <p:nvPr>
            <p:ph type="pic" idx="1"/>
          </p:nvPr>
        </p:nvSpPr>
        <p:spPr>
          <a:xfrm>
            <a:off x="8414158" y="2063692"/>
            <a:ext cx="3092042" cy="3531765"/>
          </a:xfrm>
        </p:spPr>
      </p:sp>
      <p:sp>
        <p:nvSpPr>
          <p:cNvPr id="4" name="Текст 3">
            <a:extLst>
              <a:ext uri="{FF2B5EF4-FFF2-40B4-BE49-F238E27FC236}">
                <a16:creationId xmlns:a16="http://schemas.microsoft.com/office/drawing/2014/main" id="{2D95131B-6AEC-4E28-A0A1-081DEE7969BA}"/>
              </a:ext>
            </a:extLst>
          </p:cNvPr>
          <p:cNvSpPr>
            <a:spLocks noGrp="1"/>
          </p:cNvSpPr>
          <p:nvPr>
            <p:ph type="body" sz="half" idx="2"/>
          </p:nvPr>
        </p:nvSpPr>
        <p:spPr/>
        <p:txBody>
          <a:bodyPr>
            <a:normAutofit lnSpcReduction="10000"/>
          </a:bodyPr>
          <a:lstStyle/>
          <a:p>
            <a:r>
              <a:rPr lang="ru-RU" dirty="0"/>
              <a:t>Ведьма (буквально: «та, кто владеет тайными сведениями») — один из ярчайших персонажей демонологии. Её описания и характеристики довольно детально представлены в этнографической литературе. Она символизирует не только абстрактное зло; иногда она может выступать символом смертоносной язвы или даже смерти, и в этом смысле её действия подобны действиям вампира.</a:t>
            </a:r>
          </a:p>
          <a:p>
            <a:endParaRPr lang="ru-RU" dirty="0"/>
          </a:p>
          <a:p>
            <a:r>
              <a:rPr lang="ru-RU" dirty="0"/>
              <a:t>Бледное морщинистое лицо, крючковатый нос, который ловит всяческие запахи, большие алчные губы, каждый глаз по пятаку, недвижимые веки, которые не может пошевелить даже направленный в глаза солнечный луч — вот портрет нечестивого существа в облике женщины, без участия которой не обходилось ни одно нехорошее дело на земле.</a:t>
            </a:r>
          </a:p>
        </p:txBody>
      </p:sp>
      <p:pic>
        <p:nvPicPr>
          <p:cNvPr id="5" name="Рисунок 4">
            <a:extLst>
              <a:ext uri="{FF2B5EF4-FFF2-40B4-BE49-F238E27FC236}">
                <a16:creationId xmlns:a16="http://schemas.microsoft.com/office/drawing/2014/main" id="{EF42FBA7-63A0-4A66-AE7C-82206285D813}"/>
              </a:ext>
            </a:extLst>
          </p:cNvPr>
          <p:cNvPicPr>
            <a:picLocks noChangeAspect="1"/>
          </p:cNvPicPr>
          <p:nvPr/>
        </p:nvPicPr>
        <p:blipFill>
          <a:blip r:embed="rId2"/>
          <a:stretch>
            <a:fillRect/>
          </a:stretch>
        </p:blipFill>
        <p:spPr>
          <a:xfrm rot="202259">
            <a:off x="7559040" y="1471220"/>
            <a:ext cx="4525162" cy="4525162"/>
          </a:xfrm>
          <a:prstGeom prst="rect">
            <a:avLst/>
          </a:prstGeom>
        </p:spPr>
      </p:pic>
    </p:spTree>
    <p:extLst>
      <p:ext uri="{BB962C8B-B14F-4D97-AF65-F5344CB8AC3E}">
        <p14:creationId xmlns:p14="http://schemas.microsoft.com/office/powerpoint/2010/main" val="32000326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8FC8805-D2AD-426F-B5DA-8CF0F5DA2C1F}"/>
              </a:ext>
            </a:extLst>
          </p:cNvPr>
          <p:cNvSpPr>
            <a:spLocks noGrp="1"/>
          </p:cNvSpPr>
          <p:nvPr>
            <p:ph type="title"/>
          </p:nvPr>
        </p:nvSpPr>
        <p:spPr>
          <a:xfrm>
            <a:off x="574615" y="441821"/>
            <a:ext cx="4114800" cy="1600200"/>
          </a:xfrm>
        </p:spPr>
        <p:txBody>
          <a:bodyPr/>
          <a:lstStyle/>
          <a:p>
            <a:r>
              <a:rPr lang="ru-RU" dirty="0"/>
              <a:t>Народная классификация</a:t>
            </a:r>
          </a:p>
        </p:txBody>
      </p:sp>
      <p:pic>
        <p:nvPicPr>
          <p:cNvPr id="5" name="Объект 4">
            <a:extLst>
              <a:ext uri="{FF2B5EF4-FFF2-40B4-BE49-F238E27FC236}">
                <a16:creationId xmlns:a16="http://schemas.microsoft.com/office/drawing/2014/main" id="{CD167431-3F0E-480E-B47B-6CBC3D6F2229}"/>
              </a:ext>
            </a:extLst>
          </p:cNvPr>
          <p:cNvPicPr>
            <a:picLocks noGrp="1" noChangeAspect="1"/>
          </p:cNvPicPr>
          <p:nvPr>
            <p:ph idx="1"/>
          </p:nvPr>
        </p:nvPicPr>
        <p:blipFill>
          <a:blip r:embed="rId2"/>
          <a:stretch>
            <a:fillRect/>
          </a:stretch>
        </p:blipFill>
        <p:spPr>
          <a:xfrm rot="20971296">
            <a:off x="6744749" y="611901"/>
            <a:ext cx="4655889" cy="5879297"/>
          </a:xfrm>
          <a:prstGeom prst="rect">
            <a:avLst/>
          </a:prstGeom>
        </p:spPr>
      </p:pic>
      <p:sp>
        <p:nvSpPr>
          <p:cNvPr id="4" name="Текст 3">
            <a:extLst>
              <a:ext uri="{FF2B5EF4-FFF2-40B4-BE49-F238E27FC236}">
                <a16:creationId xmlns:a16="http://schemas.microsoft.com/office/drawing/2014/main" id="{74EC9928-9F97-432C-8AA1-D2DD298DA0D6}"/>
              </a:ext>
            </a:extLst>
          </p:cNvPr>
          <p:cNvSpPr>
            <a:spLocks noGrp="1"/>
          </p:cNvSpPr>
          <p:nvPr>
            <p:ph type="body" sz="half" idx="2"/>
          </p:nvPr>
        </p:nvSpPr>
        <p:spPr>
          <a:xfrm>
            <a:off x="268448" y="2139194"/>
            <a:ext cx="4727134" cy="4446164"/>
          </a:xfrm>
        </p:spPr>
        <p:txBody>
          <a:bodyPr>
            <a:normAutofit fontScale="77500" lnSpcReduction="20000"/>
          </a:bodyPr>
          <a:lstStyle/>
          <a:p>
            <a:r>
              <a:rPr lang="ru-RU" dirty="0"/>
              <a:t>В народе разделяли ведьм на две категории — «от рождения» и «учёных». Прирождённая, природная, или «от рождения» ведьма появляется, если у кого-то рождается подряд семь девушек, а между ними ни одного мальчика, или является представительницей третьего поколения внебрачных девушек или является просто дочерью ведьмы (в зависимости от региона). Прирождённая ведьма могла родиться у матери, которая, будучи беременной, готовила праздничные вечерние кушанья и ненароком проглотила уголёк, или же когда ребёнка ещё в утробе матери прокляли «в такую минуту». Или когда ребёнок рождается вследствие чужой смерти.</a:t>
            </a:r>
          </a:p>
          <a:p>
            <a:endParaRPr lang="ru-RU" dirty="0"/>
          </a:p>
          <a:p>
            <a:r>
              <a:rPr lang="ru-RU" dirty="0"/>
              <a:t>«Учёная» ведьма набирается своих сверхъестественных сил от другой ведьмы, или от чёрта, вообще от нечистой силы. Отличия между «прирождённой» и «учёной» ведьмами в том, что прирождённая ведьма может иногда и исправить причинённый вред, но учёная никогда этого не сделает: «Хуже ведьма учёная, чем прирождённая».</a:t>
            </a:r>
          </a:p>
          <a:p>
            <a:endParaRPr lang="ru-RU" dirty="0"/>
          </a:p>
          <a:p>
            <a:r>
              <a:rPr lang="ru-RU" dirty="0"/>
              <a:t>Также встречается поверье, что прирождённые ведьмы и колдуны, не могут иметь потомства с обычными людьми. Только при совместном союзе ведьмы и колдуна одновременно может родиться один мертворождённый и один живой ребёнок.</a:t>
            </a:r>
          </a:p>
        </p:txBody>
      </p:sp>
    </p:spTree>
    <p:extLst>
      <p:ext uri="{BB962C8B-B14F-4D97-AF65-F5344CB8AC3E}">
        <p14:creationId xmlns:p14="http://schemas.microsoft.com/office/powerpoint/2010/main" val="12343664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0788542-6987-41D8-91B9-6641263B77A3}"/>
              </a:ext>
            </a:extLst>
          </p:cNvPr>
          <p:cNvSpPr>
            <a:spLocks noGrp="1"/>
          </p:cNvSpPr>
          <p:nvPr>
            <p:ph type="title"/>
          </p:nvPr>
        </p:nvSpPr>
        <p:spPr/>
        <p:txBody>
          <a:bodyPr/>
          <a:lstStyle/>
          <a:p>
            <a:r>
              <a:rPr lang="ru-RU" dirty="0"/>
              <a:t>Инициация ведьмы</a:t>
            </a:r>
          </a:p>
        </p:txBody>
      </p:sp>
      <p:sp>
        <p:nvSpPr>
          <p:cNvPr id="4" name="Текст 3">
            <a:extLst>
              <a:ext uri="{FF2B5EF4-FFF2-40B4-BE49-F238E27FC236}">
                <a16:creationId xmlns:a16="http://schemas.microsoft.com/office/drawing/2014/main" id="{89B08E34-7BE3-4D32-9C73-A36A971F7B27}"/>
              </a:ext>
            </a:extLst>
          </p:cNvPr>
          <p:cNvSpPr>
            <a:spLocks noGrp="1"/>
          </p:cNvSpPr>
          <p:nvPr>
            <p:ph type="body" sz="half" idx="2"/>
          </p:nvPr>
        </p:nvSpPr>
        <p:spPr>
          <a:xfrm>
            <a:off x="352338" y="3124200"/>
            <a:ext cx="6014906" cy="3066876"/>
          </a:xfrm>
        </p:spPr>
        <p:txBody>
          <a:bodyPr/>
          <a:lstStyle/>
          <a:p>
            <a:r>
              <a:rPr lang="ru-RU" dirty="0"/>
              <a:t>Училась ведьма у другой ведьмы или у чёрта. Народные пересказы связывают с процессом «инициации» ведьмы ритуалы, такие как, например, топтание иконы, прочтение молитвы наоборот, перебрасыванием через нож. Старшая ведьма также может умыть свою ученицу волшебным отваром, после чего та вылетает на улицу через печную трубу и возвращается уже настоящей ведьмой.</a:t>
            </a:r>
          </a:p>
        </p:txBody>
      </p:sp>
      <p:sp>
        <p:nvSpPr>
          <p:cNvPr id="7" name="Рисунок 6">
            <a:extLst>
              <a:ext uri="{FF2B5EF4-FFF2-40B4-BE49-F238E27FC236}">
                <a16:creationId xmlns:a16="http://schemas.microsoft.com/office/drawing/2014/main" id="{008EF2E0-FF9B-4E39-B29A-78AF45B9215F}"/>
              </a:ext>
            </a:extLst>
          </p:cNvPr>
          <p:cNvSpPr>
            <a:spLocks noGrp="1"/>
          </p:cNvSpPr>
          <p:nvPr>
            <p:ph type="pic" idx="1"/>
          </p:nvPr>
        </p:nvSpPr>
        <p:spPr>
          <a:xfrm>
            <a:off x="9018165" y="2034158"/>
            <a:ext cx="1582024" cy="2789684"/>
          </a:xfrm>
        </p:spPr>
      </p:sp>
      <p:pic>
        <p:nvPicPr>
          <p:cNvPr id="8" name="Рисунок 7">
            <a:extLst>
              <a:ext uri="{FF2B5EF4-FFF2-40B4-BE49-F238E27FC236}">
                <a16:creationId xmlns:a16="http://schemas.microsoft.com/office/drawing/2014/main" id="{6BCBE357-9EB9-4C82-977B-AFFFD4AB9BBB}"/>
              </a:ext>
            </a:extLst>
          </p:cNvPr>
          <p:cNvPicPr>
            <a:picLocks noChangeAspect="1"/>
          </p:cNvPicPr>
          <p:nvPr/>
        </p:nvPicPr>
        <p:blipFill>
          <a:blip r:embed="rId2"/>
          <a:stretch>
            <a:fillRect/>
          </a:stretch>
        </p:blipFill>
        <p:spPr>
          <a:xfrm rot="363186">
            <a:off x="6294685" y="1348785"/>
            <a:ext cx="5695980" cy="4649343"/>
          </a:xfrm>
          <a:prstGeom prst="rect">
            <a:avLst/>
          </a:prstGeom>
        </p:spPr>
      </p:pic>
    </p:spTree>
    <p:extLst>
      <p:ext uri="{BB962C8B-B14F-4D97-AF65-F5344CB8AC3E}">
        <p14:creationId xmlns:p14="http://schemas.microsoft.com/office/powerpoint/2010/main" val="8495524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0D6D3A7-3A06-4687-9612-760285BE42FC}"/>
              </a:ext>
            </a:extLst>
          </p:cNvPr>
          <p:cNvSpPr>
            <a:spLocks noGrp="1"/>
          </p:cNvSpPr>
          <p:nvPr>
            <p:ph type="title"/>
          </p:nvPr>
        </p:nvSpPr>
        <p:spPr>
          <a:xfrm>
            <a:off x="241184" y="1070996"/>
            <a:ext cx="4114800" cy="1600200"/>
          </a:xfrm>
        </p:spPr>
        <p:txBody>
          <a:bodyPr>
            <a:normAutofit fontScale="90000"/>
          </a:bodyPr>
          <a:lstStyle/>
          <a:p>
            <a:r>
              <a:rPr lang="ru-RU" dirty="0"/>
              <a:t>Отличия в представлениях о ведьмах у славянских народов</a:t>
            </a:r>
          </a:p>
        </p:txBody>
      </p:sp>
      <p:pic>
        <p:nvPicPr>
          <p:cNvPr id="5" name="Объект 4">
            <a:extLst>
              <a:ext uri="{FF2B5EF4-FFF2-40B4-BE49-F238E27FC236}">
                <a16:creationId xmlns:a16="http://schemas.microsoft.com/office/drawing/2014/main" id="{0CABBAEB-52A1-422C-9C5C-D5EEDECAFBF1}"/>
              </a:ext>
            </a:extLst>
          </p:cNvPr>
          <p:cNvPicPr>
            <a:picLocks noGrp="1" noChangeAspect="1"/>
          </p:cNvPicPr>
          <p:nvPr>
            <p:ph idx="1"/>
          </p:nvPr>
        </p:nvPicPr>
        <p:blipFill>
          <a:blip r:embed="rId2"/>
          <a:stretch>
            <a:fillRect/>
          </a:stretch>
        </p:blipFill>
        <p:spPr>
          <a:xfrm rot="21101740">
            <a:off x="4700223" y="1484850"/>
            <a:ext cx="6805978" cy="4035105"/>
          </a:xfrm>
          <a:prstGeom prst="rect">
            <a:avLst/>
          </a:prstGeom>
        </p:spPr>
      </p:pic>
      <p:sp>
        <p:nvSpPr>
          <p:cNvPr id="4" name="Текст 3">
            <a:extLst>
              <a:ext uri="{FF2B5EF4-FFF2-40B4-BE49-F238E27FC236}">
                <a16:creationId xmlns:a16="http://schemas.microsoft.com/office/drawing/2014/main" id="{C70CE54C-98A1-451A-B501-93D115F2426D}"/>
              </a:ext>
            </a:extLst>
          </p:cNvPr>
          <p:cNvSpPr>
            <a:spLocks noGrp="1"/>
          </p:cNvSpPr>
          <p:nvPr>
            <p:ph type="body" sz="half" idx="2"/>
          </p:nvPr>
        </p:nvSpPr>
        <p:spPr>
          <a:xfrm>
            <a:off x="201336" y="2843868"/>
            <a:ext cx="4599264" cy="3374817"/>
          </a:xfrm>
        </p:spPr>
        <p:txBody>
          <a:bodyPr>
            <a:normAutofit fontScale="85000" lnSpcReduction="20000"/>
          </a:bodyPr>
          <a:lstStyle/>
          <a:p>
            <a:r>
              <a:rPr lang="ru-RU" dirty="0"/>
              <a:t>В своё время профессор В. Б. Антонович обратил внимание на отличия в отношении к ведьмам у славян, и в Западной Европе, где ведьм очень строго преследовали и сжигали. В Западной Европе главным основанием для преследования ведьм было подозрение в отношениях с нечистой силой, отступлении от «правильной» религии, то есть в так называемой </a:t>
            </a:r>
            <a:r>
              <a:rPr lang="ru-RU" dirty="0" err="1"/>
              <a:t>апостасии</a:t>
            </a:r>
            <a:r>
              <a:rPr lang="ru-RU" dirty="0"/>
              <a:t>. У славян, вместе с тем, все процессы против ведьм были построены на жалобах о каком-то конкретном вреде, который якобы причинила ведьма.</a:t>
            </a:r>
          </a:p>
          <a:p>
            <a:endParaRPr lang="ru-RU" dirty="0"/>
          </a:p>
          <a:p>
            <a:r>
              <a:rPr lang="ru-RU" dirty="0"/>
              <a:t>В России ведьмы, наравне с проститутками, находились под защитой закона (пусть и с предельно низким общественным статусом), за их оскорбление полагалась выплата («бесчестье»); ведовство само по себе не являлось преступлением.</a:t>
            </a:r>
          </a:p>
        </p:txBody>
      </p:sp>
    </p:spTree>
    <p:extLst>
      <p:ext uri="{BB962C8B-B14F-4D97-AF65-F5344CB8AC3E}">
        <p14:creationId xmlns:p14="http://schemas.microsoft.com/office/powerpoint/2010/main" val="25317543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8E82A71-AD74-489E-91A8-02B74321520A}"/>
              </a:ext>
            </a:extLst>
          </p:cNvPr>
          <p:cNvSpPr>
            <a:spLocks noGrp="1"/>
          </p:cNvSpPr>
          <p:nvPr>
            <p:ph type="title"/>
          </p:nvPr>
        </p:nvSpPr>
        <p:spPr>
          <a:xfrm>
            <a:off x="744500" y="-16796"/>
            <a:ext cx="10822034" cy="819355"/>
          </a:xfrm>
        </p:spPr>
        <p:txBody>
          <a:bodyPr/>
          <a:lstStyle/>
          <a:p>
            <a:r>
              <a:rPr lang="ru-RU" dirty="0"/>
              <a:t>Охота на ведьм</a:t>
            </a:r>
          </a:p>
        </p:txBody>
      </p:sp>
      <p:sp>
        <p:nvSpPr>
          <p:cNvPr id="3" name="Рисунок 2">
            <a:extLst>
              <a:ext uri="{FF2B5EF4-FFF2-40B4-BE49-F238E27FC236}">
                <a16:creationId xmlns:a16="http://schemas.microsoft.com/office/drawing/2014/main" id="{A4B5FC3B-7EDA-4CD6-B645-34C20C6CFED8}"/>
              </a:ext>
            </a:extLst>
          </p:cNvPr>
          <p:cNvSpPr>
            <a:spLocks noGrp="1"/>
          </p:cNvSpPr>
          <p:nvPr>
            <p:ph type="pic" idx="1"/>
          </p:nvPr>
        </p:nvSpPr>
        <p:spPr>
          <a:xfrm>
            <a:off x="6895750" y="1452686"/>
            <a:ext cx="1382518" cy="1198236"/>
          </a:xfrm>
        </p:spPr>
      </p:sp>
      <p:sp>
        <p:nvSpPr>
          <p:cNvPr id="4" name="Текст 3">
            <a:extLst>
              <a:ext uri="{FF2B5EF4-FFF2-40B4-BE49-F238E27FC236}">
                <a16:creationId xmlns:a16="http://schemas.microsoft.com/office/drawing/2014/main" id="{D1AFDB21-1B6F-4E37-AC67-DE70D6DAF630}"/>
              </a:ext>
            </a:extLst>
          </p:cNvPr>
          <p:cNvSpPr>
            <a:spLocks noGrp="1"/>
          </p:cNvSpPr>
          <p:nvPr>
            <p:ph type="body" sz="half" idx="2"/>
          </p:nvPr>
        </p:nvSpPr>
        <p:spPr>
          <a:xfrm>
            <a:off x="847287" y="4046260"/>
            <a:ext cx="10661546" cy="2541865"/>
          </a:xfrm>
        </p:spPr>
        <p:txBody>
          <a:bodyPr/>
          <a:lstStyle/>
          <a:p>
            <a:r>
              <a:rPr lang="ru-RU" dirty="0"/>
              <a:t>С конца XV века, после издания «ведовской буллы» папы Иннокентия VIII — «</a:t>
            </a:r>
            <a:r>
              <a:rPr lang="ru-RU" dirty="0" err="1"/>
              <a:t>Summis</a:t>
            </a:r>
            <a:r>
              <a:rPr lang="ru-RU" dirty="0"/>
              <a:t> </a:t>
            </a:r>
            <a:r>
              <a:rPr lang="ru-RU" dirty="0" err="1"/>
              <a:t>desiderantes</a:t>
            </a:r>
            <a:r>
              <a:rPr lang="ru-RU" dirty="0"/>
              <a:t> </a:t>
            </a:r>
            <a:r>
              <a:rPr lang="ru-RU" dirty="0" err="1"/>
              <a:t>affectibus</a:t>
            </a:r>
            <a:r>
              <a:rPr lang="ru-RU" dirty="0"/>
              <a:t>» (1484), в Европе начинаются времена массовых процессов против ведьм. В те времена инквизиция начала беспощадное искоренение ведьм и колдовства; количество жертв данной буллы исчислялось сотнями тысяч человек. После принятия буллы, за первые 150 лет в Германии, Испании и Италии на аутодафе было сожжено более 30 тысяч женщин. Самые масштабные расправы над ведьмами проходили в XVI и XVII веках. Практическими руководствами по охоте на ведьм для инквизиторов служили используемые церковью того периода труды «</a:t>
            </a:r>
            <a:r>
              <a:rPr lang="ru-RU" dirty="0" err="1"/>
              <a:t>Directorium</a:t>
            </a:r>
            <a:r>
              <a:rPr lang="ru-RU" dirty="0"/>
              <a:t> </a:t>
            </a:r>
            <a:r>
              <a:rPr lang="ru-RU" dirty="0" err="1"/>
              <a:t>Inquisitorum</a:t>
            </a:r>
            <a:r>
              <a:rPr lang="ru-RU" dirty="0"/>
              <a:t>» и «Молот ведьм». В отношении женщин, подозреваемых в ведовстве, святой инквизицией применялись такие методы наказаний и пыток, как «деревянный конь», «позорный стул», «стул ведьмы» и др. Последней женщиной в Европе, приговорённой к смерти за </a:t>
            </a:r>
            <a:r>
              <a:rPr lang="ru-RU" dirty="0" err="1"/>
              <a:t>ведьмовство</a:t>
            </a:r>
            <a:r>
              <a:rPr lang="ru-RU" dirty="0"/>
              <a:t>, была швейцарка Анна </a:t>
            </a:r>
            <a:r>
              <a:rPr lang="ru-RU" dirty="0" err="1"/>
              <a:t>Гёльди</a:t>
            </a:r>
            <a:r>
              <a:rPr lang="ru-RU" dirty="0"/>
              <a:t> (1734—1782).</a:t>
            </a:r>
          </a:p>
        </p:txBody>
      </p:sp>
      <p:pic>
        <p:nvPicPr>
          <p:cNvPr id="5" name="Рисунок 4">
            <a:extLst>
              <a:ext uri="{FF2B5EF4-FFF2-40B4-BE49-F238E27FC236}">
                <a16:creationId xmlns:a16="http://schemas.microsoft.com/office/drawing/2014/main" id="{FF46D0F3-DA7A-4798-9B1B-62E64CC8AA4A}"/>
              </a:ext>
            </a:extLst>
          </p:cNvPr>
          <p:cNvPicPr>
            <a:picLocks noChangeAspect="1"/>
          </p:cNvPicPr>
          <p:nvPr/>
        </p:nvPicPr>
        <p:blipFill>
          <a:blip r:embed="rId2"/>
          <a:stretch>
            <a:fillRect/>
          </a:stretch>
        </p:blipFill>
        <p:spPr>
          <a:xfrm>
            <a:off x="5201175" y="198625"/>
            <a:ext cx="5872818" cy="3739621"/>
          </a:xfrm>
          <a:prstGeom prst="rect">
            <a:avLst/>
          </a:prstGeom>
        </p:spPr>
      </p:pic>
    </p:spTree>
    <p:extLst>
      <p:ext uri="{BB962C8B-B14F-4D97-AF65-F5344CB8AC3E}">
        <p14:creationId xmlns:p14="http://schemas.microsoft.com/office/powerpoint/2010/main" val="18133489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7FE2736-F0D2-407E-B75A-123EF8064D70}"/>
              </a:ext>
            </a:extLst>
          </p:cNvPr>
          <p:cNvSpPr>
            <a:spLocks noGrp="1"/>
          </p:cNvSpPr>
          <p:nvPr>
            <p:ph type="title"/>
          </p:nvPr>
        </p:nvSpPr>
        <p:spPr>
          <a:xfrm>
            <a:off x="7824831" y="16778"/>
            <a:ext cx="4114800" cy="1220422"/>
          </a:xfrm>
        </p:spPr>
        <p:txBody>
          <a:bodyPr/>
          <a:lstStyle/>
          <a:p>
            <a:pPr algn="r"/>
            <a:r>
              <a:rPr lang="ru-RU" dirty="0"/>
              <a:t>Испытание водой</a:t>
            </a:r>
          </a:p>
        </p:txBody>
      </p:sp>
      <p:sp>
        <p:nvSpPr>
          <p:cNvPr id="3" name="Объект 2">
            <a:extLst>
              <a:ext uri="{FF2B5EF4-FFF2-40B4-BE49-F238E27FC236}">
                <a16:creationId xmlns:a16="http://schemas.microsoft.com/office/drawing/2014/main" id="{376247D0-F4B7-4A5C-8C5A-FA21A62C15E4}"/>
              </a:ext>
            </a:extLst>
          </p:cNvPr>
          <p:cNvSpPr>
            <a:spLocks noGrp="1"/>
          </p:cNvSpPr>
          <p:nvPr>
            <p:ph idx="1"/>
          </p:nvPr>
        </p:nvSpPr>
        <p:spPr>
          <a:xfrm>
            <a:off x="708807" y="2997212"/>
            <a:ext cx="809600" cy="517775"/>
          </a:xfrm>
        </p:spPr>
        <p:txBody>
          <a:bodyPr>
            <a:normAutofit/>
          </a:bodyPr>
          <a:lstStyle/>
          <a:p>
            <a:endParaRPr lang="ru-RU" dirty="0"/>
          </a:p>
        </p:txBody>
      </p:sp>
      <p:sp>
        <p:nvSpPr>
          <p:cNvPr id="4" name="Текст 3">
            <a:extLst>
              <a:ext uri="{FF2B5EF4-FFF2-40B4-BE49-F238E27FC236}">
                <a16:creationId xmlns:a16="http://schemas.microsoft.com/office/drawing/2014/main" id="{3EEA2DDE-FA15-4E06-8CA4-128A3AF9715C}"/>
              </a:ext>
            </a:extLst>
          </p:cNvPr>
          <p:cNvSpPr>
            <a:spLocks noGrp="1"/>
          </p:cNvSpPr>
          <p:nvPr>
            <p:ph type="body" sz="half" idx="2"/>
          </p:nvPr>
        </p:nvSpPr>
        <p:spPr>
          <a:xfrm>
            <a:off x="7441035" y="1112137"/>
            <a:ext cx="4498596" cy="3770149"/>
          </a:xfrm>
        </p:spPr>
        <p:txBody>
          <a:bodyPr>
            <a:normAutofit/>
          </a:bodyPr>
          <a:lstStyle/>
          <a:p>
            <a:pPr algn="r"/>
            <a:r>
              <a:rPr lang="ru-RU" dirty="0"/>
              <a:t>В судебных актах XVIII века встречаются непосредственные указания на испытание ведьм водой, так называемый «Суд Божий». Так, в 1709 году крестьяне и шляхтичи испытывали водой шляхтянку Яворскую: её раздели догола, связали накрест, как это обычно в таких случаях делалось — большой палец правой руки привязывали к большому пальцу левой ноги, а палец левой руки привязывали к пальцу правой ноги, — между связанными руками и ногами продели шнур и спустили горемычную в воду. И если она тонула, её признавали невиновной.</a:t>
            </a:r>
          </a:p>
        </p:txBody>
      </p:sp>
      <p:pic>
        <p:nvPicPr>
          <p:cNvPr id="5" name="Рисунок 4">
            <a:extLst>
              <a:ext uri="{FF2B5EF4-FFF2-40B4-BE49-F238E27FC236}">
                <a16:creationId xmlns:a16="http://schemas.microsoft.com/office/drawing/2014/main" id="{E2CACE6D-C2FD-4019-9730-2CAA178B90D3}"/>
              </a:ext>
            </a:extLst>
          </p:cNvPr>
          <p:cNvPicPr>
            <a:picLocks noChangeAspect="1"/>
          </p:cNvPicPr>
          <p:nvPr/>
        </p:nvPicPr>
        <p:blipFill>
          <a:blip r:embed="rId2"/>
          <a:stretch>
            <a:fillRect/>
          </a:stretch>
        </p:blipFill>
        <p:spPr>
          <a:xfrm>
            <a:off x="566194" y="1580319"/>
            <a:ext cx="6245666" cy="4635924"/>
          </a:xfrm>
          <a:prstGeom prst="rect">
            <a:avLst/>
          </a:prstGeom>
        </p:spPr>
      </p:pic>
    </p:spTree>
    <p:extLst>
      <p:ext uri="{BB962C8B-B14F-4D97-AF65-F5344CB8AC3E}">
        <p14:creationId xmlns:p14="http://schemas.microsoft.com/office/powerpoint/2010/main" val="1671769935"/>
      </p:ext>
    </p:extLst>
  </p:cSld>
  <p:clrMapOvr>
    <a:masterClrMapping/>
  </p:clrMapOvr>
</p:sld>
</file>

<file path=ppt/theme/theme1.xml><?xml version="1.0" encoding="utf-8"?>
<a:theme xmlns:a="http://schemas.openxmlformats.org/drawingml/2006/main" name="След самолета">
  <a:themeElements>
    <a:clrScheme name="Vapor Trail">
      <a:dk1>
        <a:sysClr val="windowText" lastClr="000000"/>
      </a:dk1>
      <a:lt1>
        <a:sysClr val="window" lastClr="FFFFFF"/>
      </a:lt1>
      <a:dk2>
        <a:srgbClr val="454545"/>
      </a:dk2>
      <a:lt2>
        <a:srgbClr val="DADADA"/>
      </a:lt2>
      <a:accent1>
        <a:srgbClr val="DF2E28"/>
      </a:accent1>
      <a:accent2>
        <a:srgbClr val="FE801A"/>
      </a:accent2>
      <a:accent3>
        <a:srgbClr val="E9BF35"/>
      </a:accent3>
      <a:accent4>
        <a:srgbClr val="81BB42"/>
      </a:accent4>
      <a:accent5>
        <a:srgbClr val="32C7A9"/>
      </a:accent5>
      <a:accent6>
        <a:srgbClr val="4A9BDC"/>
      </a:accent6>
      <a:hlink>
        <a:srgbClr val="F0532B"/>
      </a:hlink>
      <a:folHlink>
        <a:srgbClr val="F38B53"/>
      </a:folHlink>
    </a:clrScheme>
    <a:fontScheme name="Vapor Trail">
      <a:majorFont>
        <a:latin typeface="Century Gothic" panose="020B0502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Vapor Trail">
      <a:fillStyleLst>
        <a:solidFill>
          <a:schemeClr val="phClr"/>
        </a:solidFill>
        <a:gradFill rotWithShape="1">
          <a:gsLst>
            <a:gs pos="0">
              <a:schemeClr val="phClr">
                <a:tint val="69000"/>
                <a:alpha val="100000"/>
                <a:satMod val="109000"/>
                <a:lumMod val="110000"/>
              </a:schemeClr>
            </a:gs>
            <a:gs pos="52000">
              <a:schemeClr val="phClr">
                <a:tint val="74000"/>
                <a:satMod val="100000"/>
                <a:lumMod val="104000"/>
              </a:schemeClr>
            </a:gs>
            <a:gs pos="100000">
              <a:schemeClr val="phClr">
                <a:tint val="78000"/>
                <a:satMod val="100000"/>
                <a:lumMod val="100000"/>
              </a:schemeClr>
            </a:gs>
          </a:gsLst>
          <a:lin ang="5400000" scaled="0"/>
        </a:gradFill>
        <a:gradFill rotWithShape="1">
          <a:gsLst>
            <a:gs pos="0">
              <a:schemeClr val="phClr">
                <a:tint val="96000"/>
                <a:satMod val="100000"/>
                <a:lumMod val="104000"/>
              </a:schemeClr>
            </a:gs>
            <a:gs pos="78000">
              <a:schemeClr val="phClr">
                <a:shade val="100000"/>
                <a:satMod val="11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cene3d>
            <a:camera prst="orthographicFront">
              <a:rot lat="0" lon="0" rev="0"/>
            </a:camera>
            <a:lightRig rig="threePt" dir="t"/>
          </a:scene3d>
          <a:sp3d>
            <a:bevelT w="25400" h="12700"/>
          </a:sp3d>
        </a:effectStyle>
        <a:effectStyle>
          <a:effectLst>
            <a:outerShdw blurRad="57150" dist="19050" dir="5400000" algn="ctr" rotWithShape="0">
              <a:srgbClr val="000000">
                <a:alpha val="48000"/>
              </a:srgbClr>
            </a:outerShdw>
          </a:effectLst>
          <a:scene3d>
            <a:camera prst="orthographicFront">
              <a:rot lat="0" lon="0" rev="0"/>
            </a:camera>
            <a:lightRig rig="threePt" dir="t"/>
          </a:scene3d>
          <a:sp3d>
            <a:bevelT w="50800" h="25400"/>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por Trail" id="{4FDF2955-7D9C-493C-B9F9-C205151B46CD}" vid="{8F31A783-2159-4870-BC29-2BA7D038EA44}"/>
    </a:ext>
  </a:extLst>
</a:theme>
</file>

<file path=docProps/app.xml><?xml version="1.0" encoding="utf-8"?>
<Properties xmlns="http://schemas.openxmlformats.org/officeDocument/2006/extended-properties" xmlns:vt="http://schemas.openxmlformats.org/officeDocument/2006/docPropsVTypes">
  <Template>След самолета</Template>
  <TotalTime>149</TotalTime>
  <Words>981</Words>
  <Application>Microsoft Office PowerPoint</Application>
  <PresentationFormat>Широкоэкранный</PresentationFormat>
  <Paragraphs>35</Paragraphs>
  <Slides>12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12</vt:i4>
      </vt:variant>
    </vt:vector>
  </HeadingPairs>
  <TitlesOfParts>
    <vt:vector size="16" baseType="lpstr">
      <vt:lpstr>Arial</vt:lpstr>
      <vt:lpstr>Century Gothic</vt:lpstr>
      <vt:lpstr>Linux Libertine</vt:lpstr>
      <vt:lpstr>След самолета</vt:lpstr>
      <vt:lpstr>Проект на научно-исследовательскую конференцию по теме : “кто такая ведьма?”</vt:lpstr>
      <vt:lpstr>Цель: рассказать о  происхождении ведьм. Разрушить стереотипы о ведьмах.</vt:lpstr>
      <vt:lpstr>Исторические представления</vt:lpstr>
      <vt:lpstr>Дуалистический образ</vt:lpstr>
      <vt:lpstr>Народная классификация</vt:lpstr>
      <vt:lpstr>Инициация ведьмы</vt:lpstr>
      <vt:lpstr>Отличия в представлениях о ведьмах у славянских народов</vt:lpstr>
      <vt:lpstr>Охота на ведьм</vt:lpstr>
      <vt:lpstr>Испытание водой</vt:lpstr>
      <vt:lpstr>Настоящие значение слова ведьма :</vt:lpstr>
      <vt:lpstr>Вывод : ведьмы не так страшны . </vt:lpstr>
      <vt:lpstr>Спасибо за внимание!</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Проекна научно-исследовательскую конференцию по теме : “кто такая ведьма?”</dc:title>
  <dc:creator>Пользователь Acer</dc:creator>
  <cp:lastModifiedBy>Пользователь</cp:lastModifiedBy>
  <cp:revision>20</cp:revision>
  <dcterms:created xsi:type="dcterms:W3CDTF">2022-12-07T03:17:08Z</dcterms:created>
  <dcterms:modified xsi:type="dcterms:W3CDTF">2022-12-13T01:38:52Z</dcterms:modified>
</cp:coreProperties>
</file>