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6"/>
  </p:notesMasterIdLst>
  <p:sldIdLst>
    <p:sldId id="290" r:id="rId2"/>
    <p:sldId id="285" r:id="rId3"/>
    <p:sldId id="273" r:id="rId4"/>
    <p:sldId id="265" r:id="rId5"/>
    <p:sldId id="256" r:id="rId6"/>
    <p:sldId id="276" r:id="rId7"/>
    <p:sldId id="282" r:id="rId8"/>
    <p:sldId id="289" r:id="rId9"/>
    <p:sldId id="259" r:id="rId10"/>
    <p:sldId id="280" r:id="rId11"/>
    <p:sldId id="284" r:id="rId12"/>
    <p:sldId id="286" r:id="rId13"/>
    <p:sldId id="287" r:id="rId14"/>
    <p:sldId id="268"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AE2C0D-5CD2-4CF4-B66E-E36CFB41FA08}" type="datetimeFigureOut">
              <a:rPr lang="ru-RU" smtClean="0"/>
              <a:pPr/>
              <a:t>24.01.2023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7B05E1-6D81-4B8E-A6A3-A28AD5E2A17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E7B05E1-6D81-4B8E-A6A3-A28AD5E2A176}" type="slidenum">
              <a:rPr lang="ru-RU" smtClean="0"/>
              <a:pPr/>
              <a:t>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a:t>Образец заголовка</a:t>
            </a:r>
            <a:endParaRPr kumimoji="0" lang="en-US"/>
          </a:p>
        </p:txBody>
      </p:sp>
      <p:sp>
        <p:nvSpPr>
          <p:cNvPr id="28" name="Дата 27"/>
          <p:cNvSpPr>
            <a:spLocks noGrp="1"/>
          </p:cNvSpPr>
          <p:nvPr>
            <p:ph type="dt" sz="half" idx="10"/>
          </p:nvPr>
        </p:nvSpPr>
        <p:spPr/>
        <p:txBody>
          <a:bodyPr/>
          <a:lstStyle/>
          <a:p>
            <a:fld id="{F6C31EA6-ACEC-4860-B90B-93486FE1BD27}" type="datetimeFigureOut">
              <a:rPr lang="ru-RU" smtClean="0"/>
              <a:pPr/>
              <a:t>24.01.2023</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2A3A8793-BBA2-4DF5-BC0A-9CC592CEC887}"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Tree>
  </p:cSld>
  <p:clrMapOvr>
    <a:masterClrMapping/>
  </p:clrMapOvr>
  <p:transition>
    <p:wipe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F6C31EA6-ACEC-4860-B90B-93486FE1BD27}" type="datetimeFigureOut">
              <a:rPr lang="ru-RU" smtClean="0"/>
              <a:pPr/>
              <a:t>24.01.2023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3A8793-BBA2-4DF5-BC0A-9CC592CEC887}" type="slidenum">
              <a:rPr lang="ru-RU" smtClean="0"/>
              <a:pPr/>
              <a:t>‹#›</a:t>
            </a:fld>
            <a:endParaRPr lang="ru-RU"/>
          </a:p>
        </p:txBody>
      </p:sp>
    </p:spTree>
  </p:cSld>
  <p:clrMapOvr>
    <a:masterClrMapping/>
  </p:clrMapOvr>
  <p:transition>
    <p:wipe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F6C31EA6-ACEC-4860-B90B-93486FE1BD27}" type="datetimeFigureOut">
              <a:rPr lang="ru-RU" smtClean="0"/>
              <a:pPr/>
              <a:t>24.01.2023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3A8793-BBA2-4DF5-BC0A-9CC592CEC887}" type="slidenum">
              <a:rPr lang="ru-RU" smtClean="0"/>
              <a:pPr/>
              <a:t>‹#›</a:t>
            </a:fld>
            <a:endParaRPr lang="ru-RU"/>
          </a:p>
        </p:txBody>
      </p:sp>
    </p:spTree>
  </p:cSld>
  <p:clrMapOvr>
    <a:masterClrMapping/>
  </p:clrMapOvr>
  <p:transition>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F6C31EA6-ACEC-4860-B90B-93486FE1BD27}" type="datetimeFigureOut">
              <a:rPr lang="ru-RU" smtClean="0"/>
              <a:pPr/>
              <a:t>24.01.2023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3A8793-BBA2-4DF5-BC0A-9CC592CEC887}" type="slidenum">
              <a:rPr lang="ru-RU" smtClean="0"/>
              <a:pPr/>
              <a:t>‹#›</a:t>
            </a:fld>
            <a:endParaRPr lang="ru-RU"/>
          </a:p>
        </p:txBody>
      </p:sp>
    </p:spTree>
  </p:cSld>
  <p:clrMapOvr>
    <a:masterClrMapping/>
  </p:clrMapOvr>
  <p:transition>
    <p:wipe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fld id="{F6C31EA6-ACEC-4860-B90B-93486FE1BD27}" type="datetimeFigureOut">
              <a:rPr lang="ru-RU" smtClean="0"/>
              <a:pPr/>
              <a:t>24.01.2023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2A3A8793-BBA2-4DF5-BC0A-9CC592CEC887}" type="slidenum">
              <a:rPr lang="ru-RU" smtClean="0"/>
              <a:pPr/>
              <a:t>‹#›</a:t>
            </a:fld>
            <a:endParaRPr lang="ru-RU"/>
          </a:p>
        </p:txBody>
      </p:sp>
    </p:spTree>
  </p:cSld>
  <p:clrMapOvr>
    <a:masterClrMapping/>
  </p:clrMapOvr>
  <p:transition>
    <p:wipe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F6C31EA6-ACEC-4860-B90B-93486FE1BD27}" type="datetimeFigureOut">
              <a:rPr lang="ru-RU" smtClean="0"/>
              <a:pPr/>
              <a:t>24.01.2023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3A8793-BBA2-4DF5-BC0A-9CC592CEC887}" type="slidenum">
              <a:rPr lang="ru-RU" smtClean="0"/>
              <a:pPr/>
              <a:t>‹#›</a:t>
            </a:fld>
            <a:endParaRPr lang="ru-RU"/>
          </a:p>
        </p:txBody>
      </p:sp>
    </p:spTree>
  </p:cSld>
  <p:clrMapOvr>
    <a:masterClrMapping/>
  </p:clrMapOvr>
  <p:transition>
    <p:wipe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fld id="{F6C31EA6-ACEC-4860-B90B-93486FE1BD27}" type="datetimeFigureOut">
              <a:rPr lang="ru-RU" smtClean="0"/>
              <a:pPr/>
              <a:t>24.01.2023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A3A8793-BBA2-4DF5-BC0A-9CC592CEC887}" type="slidenum">
              <a:rPr lang="ru-RU" smtClean="0"/>
              <a:pPr/>
              <a:t>‹#›</a:t>
            </a:fld>
            <a:endParaRPr lang="ru-RU"/>
          </a:p>
        </p:txBody>
      </p:sp>
    </p:spTree>
  </p:cSld>
  <p:clrMapOvr>
    <a:masterClrMapping/>
  </p:clrMapOvr>
  <p:transition>
    <p:wipe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fld id="{F6C31EA6-ACEC-4860-B90B-93486FE1BD27}" type="datetimeFigureOut">
              <a:rPr lang="ru-RU" smtClean="0"/>
              <a:pPr/>
              <a:t>24.01.2023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A3A8793-BBA2-4DF5-BC0A-9CC592CEC887}" type="slidenum">
              <a:rPr lang="ru-RU" smtClean="0"/>
              <a:pPr/>
              <a:t>‹#›</a:t>
            </a:fld>
            <a:endParaRPr lang="ru-RU"/>
          </a:p>
        </p:txBody>
      </p:sp>
    </p:spTree>
  </p:cSld>
  <p:clrMapOvr>
    <a:masterClrMapping/>
  </p:clrMapOvr>
  <p:transition>
    <p:wipe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6C31EA6-ACEC-4860-B90B-93486FE1BD27}" type="datetimeFigureOut">
              <a:rPr lang="ru-RU" smtClean="0"/>
              <a:pPr/>
              <a:t>24.01.2023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A3A8793-BBA2-4DF5-BC0A-9CC592CEC887}" type="slidenum">
              <a:rPr lang="ru-RU" smtClean="0"/>
              <a:pPr/>
              <a:t>‹#›</a:t>
            </a:fld>
            <a:endParaRPr lang="ru-RU"/>
          </a:p>
        </p:txBody>
      </p:sp>
    </p:spTree>
  </p:cSld>
  <p:clrMapOvr>
    <a:masterClrMapping/>
  </p:clrMapOvr>
  <p:transition>
    <p:wipe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F6C31EA6-ACEC-4860-B90B-93486FE1BD27}" type="datetimeFigureOut">
              <a:rPr lang="ru-RU" smtClean="0"/>
              <a:pPr/>
              <a:t>24.01.2023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3A8793-BBA2-4DF5-BC0A-9CC592CEC887}" type="slidenum">
              <a:rPr lang="ru-RU" smtClean="0"/>
              <a:pPr/>
              <a:t>‹#›</a:t>
            </a:fld>
            <a:endParaRPr lang="ru-RU"/>
          </a:p>
        </p:txBody>
      </p:sp>
    </p:spTree>
  </p:cSld>
  <p:clrMapOvr>
    <a:masterClrMapping/>
  </p:clrMapOvr>
  <p:transition>
    <p:wipe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
        <p:nvSpPr>
          <p:cNvPr id="5" name="Дата 4"/>
          <p:cNvSpPr>
            <a:spLocks noGrp="1"/>
          </p:cNvSpPr>
          <p:nvPr>
            <p:ph type="dt" sz="half" idx="10"/>
          </p:nvPr>
        </p:nvSpPr>
        <p:spPr/>
        <p:txBody>
          <a:bodyPr/>
          <a:lstStyle/>
          <a:p>
            <a:fld id="{F6C31EA6-ACEC-4860-B90B-93486FE1BD27}" type="datetimeFigureOut">
              <a:rPr lang="ru-RU" smtClean="0"/>
              <a:pPr/>
              <a:t>24.01.2023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3A8793-BBA2-4DF5-BC0A-9CC592CEC887}" type="slidenum">
              <a:rPr lang="ru-RU" smtClean="0"/>
              <a:pPr/>
              <a:t>‹#›</a:t>
            </a:fld>
            <a:endParaRPr lang="ru-RU"/>
          </a:p>
        </p:txBody>
      </p:sp>
    </p:spTree>
  </p:cSld>
  <p:clrMapOvr>
    <a:masterClrMapping/>
  </p:clrMapOvr>
  <p:transition>
    <p:wipe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F6C31EA6-ACEC-4860-B90B-93486FE1BD27}" type="datetimeFigureOut">
              <a:rPr lang="ru-RU" smtClean="0"/>
              <a:pPr/>
              <a:t>24.01.2023</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A3A8793-BBA2-4DF5-BC0A-9CC592CEC88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wipe dir="u"/>
  </p:transition>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268760"/>
            <a:ext cx="8229600" cy="1440160"/>
          </a:xfrm>
        </p:spPr>
        <p:txBody>
          <a:bodyPr>
            <a:normAutofit/>
          </a:bodyPr>
          <a:lstStyle/>
          <a:p>
            <a:r>
              <a:rPr lang="en-US" dirty="0">
                <a:solidFill>
                  <a:schemeClr val="tx1"/>
                </a:solidFill>
                <a:latin typeface="Comic Sans MS" pitchFamily="66" charset="0"/>
              </a:rPr>
              <a:t>The main verb of English-</a:t>
            </a:r>
            <a:br>
              <a:rPr lang="en-US" dirty="0">
                <a:solidFill>
                  <a:schemeClr val="tx1"/>
                </a:solidFill>
                <a:latin typeface="Comic Sans MS" pitchFamily="66" charset="0"/>
              </a:rPr>
            </a:br>
            <a:r>
              <a:rPr lang="en-US" dirty="0">
                <a:solidFill>
                  <a:schemeClr val="tx1"/>
                </a:solidFill>
                <a:latin typeface="Comic Sans MS" pitchFamily="66" charset="0"/>
              </a:rPr>
              <a:t> </a:t>
            </a:r>
            <a:r>
              <a:rPr lang="ru-RU" dirty="0">
                <a:solidFill>
                  <a:schemeClr val="tx1"/>
                </a:solidFill>
                <a:latin typeface="Comic Sans MS" pitchFamily="66" charset="0"/>
              </a:rPr>
              <a:t>« </a:t>
            </a:r>
            <a:r>
              <a:rPr lang="en-US" dirty="0">
                <a:solidFill>
                  <a:schemeClr val="tx1"/>
                </a:solidFill>
                <a:latin typeface="Comic Sans MS" pitchFamily="66" charset="0"/>
              </a:rPr>
              <a:t>to be</a:t>
            </a:r>
            <a:r>
              <a:rPr lang="ru-RU" dirty="0">
                <a:solidFill>
                  <a:schemeClr val="tx1"/>
                </a:solidFill>
                <a:latin typeface="Comic Sans MS" pitchFamily="66" charset="0"/>
              </a:rPr>
              <a:t> »</a:t>
            </a:r>
          </a:p>
        </p:txBody>
      </p:sp>
      <p:pic>
        <p:nvPicPr>
          <p:cNvPr id="3" name="Picture 16" descr="гномик 6"/>
          <p:cNvPicPr>
            <a:picLocks noChangeAspect="1" noChangeArrowheads="1"/>
          </p:cNvPicPr>
          <p:nvPr/>
        </p:nvPicPr>
        <p:blipFill>
          <a:blip r:embed="rId2" cstate="print"/>
          <a:srcRect/>
          <a:stretch>
            <a:fillRect/>
          </a:stretch>
        </p:blipFill>
        <p:spPr bwMode="auto">
          <a:xfrm>
            <a:off x="3707904" y="3140968"/>
            <a:ext cx="1816100" cy="2867025"/>
          </a:xfrm>
          <a:prstGeom prst="rect">
            <a:avLst/>
          </a:prstGeom>
          <a:noFill/>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74638"/>
            <a:ext cx="8856984" cy="5746650"/>
          </a:xfrm>
        </p:spPr>
        <p:txBody>
          <a:bodyPr>
            <a:normAutofit fontScale="90000"/>
          </a:bodyPr>
          <a:lstStyle/>
          <a:p>
            <a:pPr algn="l"/>
            <a:r>
              <a:rPr lang="en-US" sz="4900" i="1" dirty="0">
                <a:solidFill>
                  <a:schemeClr val="tx1"/>
                </a:solidFill>
                <a:latin typeface="Comic Sans MS" pitchFamily="66" charset="0"/>
              </a:rPr>
              <a:t>  I was fine yesterday.</a:t>
            </a:r>
            <a:br>
              <a:rPr lang="en-US" sz="4900" i="1" dirty="0">
                <a:solidFill>
                  <a:schemeClr val="tx1"/>
                </a:solidFill>
                <a:latin typeface="Comic Sans MS" pitchFamily="66" charset="0"/>
              </a:rPr>
            </a:br>
            <a:br>
              <a:rPr lang="en-US" sz="3100" i="1" dirty="0">
                <a:solidFill>
                  <a:schemeClr val="tx1"/>
                </a:solidFill>
              </a:rPr>
            </a:br>
            <a:r>
              <a:rPr lang="en-US" sz="3100" i="1" dirty="0">
                <a:solidFill>
                  <a:schemeClr val="tx1"/>
                </a:solidFill>
              </a:rPr>
              <a:t>1.I was not fine yesterday</a:t>
            </a:r>
            <a:r>
              <a:rPr lang="en-US" sz="3600" i="1" dirty="0">
                <a:solidFill>
                  <a:schemeClr val="tx1"/>
                </a:solidFill>
              </a:rPr>
              <a:t>.-</a:t>
            </a:r>
            <a:r>
              <a:rPr lang="ru-RU" sz="3600" dirty="0">
                <a:solidFill>
                  <a:schemeClr val="tx1"/>
                </a:solidFill>
              </a:rPr>
              <a:t> </a:t>
            </a:r>
            <a:r>
              <a:rPr lang="ru-RU" sz="2800" dirty="0" err="1">
                <a:solidFill>
                  <a:schemeClr val="tx1"/>
                </a:solidFill>
              </a:rPr>
              <a:t>отрицат</a:t>
            </a:r>
            <a:r>
              <a:rPr lang="ru-RU" sz="2800" dirty="0">
                <a:solidFill>
                  <a:schemeClr val="tx1"/>
                </a:solidFill>
              </a:rPr>
              <a:t>. </a:t>
            </a:r>
            <a:r>
              <a:rPr lang="ru-RU" sz="2800" dirty="0" err="1">
                <a:solidFill>
                  <a:schemeClr val="tx1"/>
                </a:solidFill>
              </a:rPr>
              <a:t>предлож</a:t>
            </a:r>
            <a:r>
              <a:rPr lang="en-US" sz="2800" dirty="0">
                <a:solidFill>
                  <a:schemeClr val="tx1"/>
                </a:solidFill>
              </a:rPr>
              <a:t>. </a:t>
            </a:r>
            <a:r>
              <a:rPr lang="ru-RU" sz="2800" dirty="0">
                <a:solidFill>
                  <a:schemeClr val="tx1"/>
                </a:solidFill>
              </a:rPr>
              <a:t> </a:t>
            </a:r>
            <a:r>
              <a:rPr lang="en-US" sz="2800" dirty="0">
                <a:solidFill>
                  <a:schemeClr val="tx1"/>
                </a:solidFill>
              </a:rPr>
              <a:t>      </a:t>
            </a:r>
            <a:r>
              <a:rPr lang="en-US" dirty="0">
                <a:solidFill>
                  <a:schemeClr val="tx1"/>
                </a:solidFill>
              </a:rPr>
              <a:t>                                    </a:t>
            </a:r>
            <a:r>
              <a:rPr lang="ru-RU" dirty="0">
                <a:solidFill>
                  <a:schemeClr val="tx1"/>
                </a:solidFill>
              </a:rPr>
              <a:t>           </a:t>
            </a:r>
            <a:br>
              <a:rPr lang="ru-RU" dirty="0">
                <a:solidFill>
                  <a:schemeClr val="tx1"/>
                </a:solidFill>
              </a:rPr>
            </a:br>
            <a:br>
              <a:rPr lang="ru-RU" sz="3100" dirty="0">
                <a:solidFill>
                  <a:schemeClr val="tx1"/>
                </a:solidFill>
              </a:rPr>
            </a:br>
            <a:r>
              <a:rPr lang="en-US" sz="3100" dirty="0">
                <a:solidFill>
                  <a:schemeClr val="tx1"/>
                </a:solidFill>
              </a:rPr>
              <a:t>2. </a:t>
            </a:r>
            <a:r>
              <a:rPr lang="en-US" sz="3100" i="1" dirty="0">
                <a:solidFill>
                  <a:schemeClr val="tx1"/>
                </a:solidFill>
              </a:rPr>
              <a:t>Was I fine yesterday</a:t>
            </a:r>
            <a:r>
              <a:rPr lang="en-US" sz="3600" i="1" dirty="0">
                <a:solidFill>
                  <a:schemeClr val="tx1"/>
                </a:solidFill>
              </a:rPr>
              <a:t>?   </a:t>
            </a:r>
            <a:r>
              <a:rPr lang="en-US" sz="3100" i="1" dirty="0">
                <a:solidFill>
                  <a:schemeClr val="tx1"/>
                </a:solidFill>
              </a:rPr>
              <a:t>- </a:t>
            </a:r>
            <a:r>
              <a:rPr lang="ru-RU" sz="2800" i="1" dirty="0">
                <a:solidFill>
                  <a:schemeClr val="tx1"/>
                </a:solidFill>
              </a:rPr>
              <a:t>общий вопрос</a:t>
            </a:r>
            <a:br>
              <a:rPr lang="en-US" i="1" dirty="0">
                <a:solidFill>
                  <a:schemeClr val="tx1"/>
                </a:solidFill>
              </a:rPr>
            </a:br>
            <a:r>
              <a:rPr lang="en-US" sz="3100" i="1" dirty="0">
                <a:solidFill>
                  <a:schemeClr val="tx1"/>
                </a:solidFill>
              </a:rPr>
              <a:t>     Yes, I was. No, I wasn’t</a:t>
            </a:r>
            <a:br>
              <a:rPr lang="ru-RU" i="1" dirty="0">
                <a:solidFill>
                  <a:schemeClr val="tx1"/>
                </a:solidFill>
              </a:rPr>
            </a:br>
            <a:r>
              <a:rPr lang="en-US" sz="3100" i="1" dirty="0">
                <a:solidFill>
                  <a:schemeClr val="tx1"/>
                </a:solidFill>
              </a:rPr>
              <a:t>3. When was I fine?       </a:t>
            </a:r>
            <a:r>
              <a:rPr lang="en-US" i="1" dirty="0">
                <a:solidFill>
                  <a:schemeClr val="tx1"/>
                </a:solidFill>
              </a:rPr>
              <a:t>-</a:t>
            </a:r>
            <a:r>
              <a:rPr lang="ru-RU" i="1" dirty="0">
                <a:solidFill>
                  <a:schemeClr val="tx1"/>
                </a:solidFill>
              </a:rPr>
              <a:t> </a:t>
            </a:r>
            <a:r>
              <a:rPr lang="ru-RU" sz="2800" i="1" dirty="0">
                <a:solidFill>
                  <a:schemeClr val="tx1"/>
                </a:solidFill>
              </a:rPr>
              <a:t>специальный вопрос</a:t>
            </a:r>
            <a:br>
              <a:rPr lang="en-US" i="1" dirty="0">
                <a:solidFill>
                  <a:schemeClr val="tx1"/>
                </a:solidFill>
              </a:rPr>
            </a:br>
            <a:r>
              <a:rPr lang="en-US" sz="3600" i="1" dirty="0">
                <a:solidFill>
                  <a:schemeClr val="tx1"/>
                </a:solidFill>
              </a:rPr>
              <a:t> </a:t>
            </a:r>
            <a:br>
              <a:rPr lang="ru-RU" sz="3100" i="1" dirty="0">
                <a:solidFill>
                  <a:schemeClr val="tx1"/>
                </a:solidFill>
              </a:rPr>
            </a:br>
            <a:r>
              <a:rPr lang="en-US" sz="3100" i="1" dirty="0">
                <a:solidFill>
                  <a:schemeClr val="tx1"/>
                </a:solidFill>
              </a:rPr>
              <a:t>4.Who was fine yesterday?  </a:t>
            </a:r>
            <a:r>
              <a:rPr lang="ru-RU" sz="2800" i="1" dirty="0">
                <a:solidFill>
                  <a:schemeClr val="tx1"/>
                </a:solidFill>
              </a:rPr>
              <a:t>- вопрос к </a:t>
            </a:r>
            <a:r>
              <a:rPr lang="ru-RU" sz="2800" i="1" dirty="0" err="1">
                <a:solidFill>
                  <a:schemeClr val="tx1"/>
                </a:solidFill>
              </a:rPr>
              <a:t>подлежащ</a:t>
            </a:r>
            <a:r>
              <a:rPr lang="en-US" sz="2800" i="1" dirty="0">
                <a:solidFill>
                  <a:schemeClr val="tx1"/>
                </a:solidFill>
              </a:rPr>
              <a:t>.</a:t>
            </a:r>
            <a:endParaRPr lang="ru-RU" sz="2800" dirty="0">
              <a:solidFill>
                <a:schemeClr val="tx1"/>
              </a:solidFill>
            </a:endParaRPr>
          </a:p>
        </p:txBody>
      </p:sp>
      <p:pic>
        <p:nvPicPr>
          <p:cNvPr id="3" name="Picture 40" descr="лист 1"/>
          <p:cNvPicPr>
            <a:picLocks noChangeAspect="1" noChangeArrowheads="1"/>
          </p:cNvPicPr>
          <p:nvPr/>
        </p:nvPicPr>
        <p:blipFill>
          <a:blip r:embed="rId2" cstate="print"/>
          <a:srcRect/>
          <a:stretch>
            <a:fillRect/>
          </a:stretch>
        </p:blipFill>
        <p:spPr bwMode="auto">
          <a:xfrm>
            <a:off x="539552" y="404664"/>
            <a:ext cx="790575" cy="674687"/>
          </a:xfrm>
          <a:prstGeom prst="rect">
            <a:avLst/>
          </a:prstGeom>
          <a:noFill/>
        </p:spPr>
      </p:pic>
    </p:spTree>
  </p:cSld>
  <p:clrMapOvr>
    <a:masterClrMapping/>
  </p:clrMapOvr>
  <p:transition>
    <p:wipe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l"/>
            <a:br>
              <a:rPr lang="en-US" dirty="0">
                <a:solidFill>
                  <a:schemeClr val="tx1"/>
                </a:solidFill>
                <a:latin typeface="Comic Sans MS" pitchFamily="66" charset="0"/>
                <a:cs typeface="Andalus" panose="02020603050405020304" pitchFamily="18" charset="-78"/>
              </a:rPr>
            </a:br>
            <a:r>
              <a:rPr lang="en-US" dirty="0" err="1">
                <a:solidFill>
                  <a:schemeClr val="tx1"/>
                </a:solidFill>
                <a:latin typeface="Comic Sans MS" pitchFamily="66" charset="0"/>
                <a:cs typeface="Andalus" panose="02020603050405020304" pitchFamily="18" charset="-78"/>
              </a:rPr>
              <a:t>I.Fill</a:t>
            </a:r>
            <a:r>
              <a:rPr lang="en-US" dirty="0">
                <a:solidFill>
                  <a:schemeClr val="tx1"/>
                </a:solidFill>
                <a:latin typeface="Comic Sans MS" pitchFamily="66" charset="0"/>
                <a:cs typeface="Andalus" panose="02020603050405020304" pitchFamily="18" charset="-78"/>
              </a:rPr>
              <a:t> in the gaps  was    were </a:t>
            </a:r>
            <a:br>
              <a:rPr lang="en-US" dirty="0">
                <a:solidFill>
                  <a:schemeClr val="tx1"/>
                </a:solidFill>
                <a:latin typeface="Comic Sans MS" pitchFamily="66" charset="0"/>
                <a:cs typeface="Andalus" panose="02020603050405020304" pitchFamily="18" charset="-78"/>
              </a:rPr>
            </a:br>
            <a:br>
              <a:rPr lang="ru-RU" sz="4000" dirty="0">
                <a:solidFill>
                  <a:srgbClr val="0070C0"/>
                </a:solidFill>
                <a:latin typeface="Book Antiqua" panose="02040602050305030304" pitchFamily="18" charset="0"/>
                <a:cs typeface="Andalus" panose="02020603050405020304" pitchFamily="18" charset="-78"/>
              </a:rPr>
            </a:br>
            <a:endParaRPr lang="ru-RU" dirty="0"/>
          </a:p>
        </p:txBody>
      </p:sp>
      <p:sp>
        <p:nvSpPr>
          <p:cNvPr id="3" name="Прямоугольник 2"/>
          <p:cNvSpPr/>
          <p:nvPr/>
        </p:nvSpPr>
        <p:spPr>
          <a:xfrm>
            <a:off x="467544" y="1772816"/>
            <a:ext cx="8352928" cy="4278415"/>
          </a:xfrm>
          <a:prstGeom prst="rect">
            <a:avLst/>
          </a:prstGeom>
        </p:spPr>
        <p:txBody>
          <a:bodyPr wrap="square">
            <a:spAutoFit/>
          </a:bodyPr>
          <a:lstStyle/>
          <a:p>
            <a:pPr marL="717550"/>
            <a:r>
              <a:rPr lang="en-US" sz="2400" b="1" dirty="0">
                <a:latin typeface="Comic Sans MS" pitchFamily="66" charset="0"/>
              </a:rPr>
              <a:t>1. I … at school yesterday.</a:t>
            </a:r>
          </a:p>
          <a:p>
            <a:pPr marL="717550" algn="just">
              <a:lnSpc>
                <a:spcPct val="150000"/>
              </a:lnSpc>
            </a:pPr>
            <a:endParaRPr lang="en-US" sz="2400" b="1" dirty="0">
              <a:latin typeface="Comic Sans MS" pitchFamily="66" charset="0"/>
            </a:endParaRPr>
          </a:p>
          <a:p>
            <a:pPr marL="717550" algn="just">
              <a:lnSpc>
                <a:spcPct val="150000"/>
              </a:lnSpc>
            </a:pPr>
            <a:r>
              <a:rPr lang="en-US" sz="2400" b="1" dirty="0">
                <a:latin typeface="Comic Sans MS" pitchFamily="66" charset="0"/>
              </a:rPr>
              <a:t>2. Mary    …    not at school three days ago.</a:t>
            </a:r>
          </a:p>
          <a:p>
            <a:pPr marL="717550" algn="just">
              <a:lnSpc>
                <a:spcPct val="150000"/>
              </a:lnSpc>
            </a:pPr>
            <a:endParaRPr lang="en-US" sz="2400" b="1" dirty="0">
              <a:latin typeface="Comic Sans MS" pitchFamily="66" charset="0"/>
            </a:endParaRPr>
          </a:p>
          <a:p>
            <a:pPr marL="717550" algn="just">
              <a:lnSpc>
                <a:spcPct val="150000"/>
              </a:lnSpc>
            </a:pPr>
            <a:r>
              <a:rPr lang="en-US" sz="2400" b="1" dirty="0">
                <a:latin typeface="Comic Sans MS" pitchFamily="66" charset="0"/>
              </a:rPr>
              <a:t>3. My friends    …    at home yesterday.</a:t>
            </a:r>
          </a:p>
          <a:p>
            <a:pPr marL="717550" algn="just">
              <a:lnSpc>
                <a:spcPct val="150000"/>
              </a:lnSpc>
            </a:pPr>
            <a:endParaRPr lang="en-US" sz="2400" b="1" dirty="0">
              <a:latin typeface="Comic Sans MS" pitchFamily="66" charset="0"/>
            </a:endParaRPr>
          </a:p>
          <a:p>
            <a:pPr marL="717550" algn="just">
              <a:lnSpc>
                <a:spcPct val="150000"/>
              </a:lnSpc>
            </a:pPr>
            <a:r>
              <a:rPr lang="en-US" sz="2400" b="1" dirty="0">
                <a:latin typeface="Comic Sans MS" pitchFamily="66" charset="0"/>
              </a:rPr>
              <a:t>4. John and Jane  …   not in the park two days ago.</a:t>
            </a:r>
            <a:endParaRPr lang="ru-RU" sz="2400" b="1" dirty="0">
              <a:latin typeface="Comic Sans MS" pitchFamily="66" charset="0"/>
            </a:endParaRPr>
          </a:p>
        </p:txBody>
      </p:sp>
      <p:pic>
        <p:nvPicPr>
          <p:cNvPr id="5" name="Picture 40" descr="лист 1"/>
          <p:cNvPicPr>
            <a:picLocks noChangeAspect="1" noChangeArrowheads="1"/>
          </p:cNvPicPr>
          <p:nvPr/>
        </p:nvPicPr>
        <p:blipFill>
          <a:blip r:embed="rId2" cstate="print"/>
          <a:srcRect/>
          <a:stretch>
            <a:fillRect/>
          </a:stretch>
        </p:blipFill>
        <p:spPr bwMode="auto">
          <a:xfrm>
            <a:off x="179512" y="1196752"/>
            <a:ext cx="790575" cy="674687"/>
          </a:xfrm>
          <a:prstGeom prst="rect">
            <a:avLst/>
          </a:prstGeom>
          <a:noFill/>
        </p:spPr>
      </p:pic>
    </p:spTree>
  </p:cSld>
  <p:clrMapOvr>
    <a:masterClrMapping/>
  </p:clrMapOvr>
  <p:transition>
    <p:wipe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7392" y="391095"/>
            <a:ext cx="8229600" cy="1143000"/>
          </a:xfrm>
        </p:spPr>
        <p:txBody>
          <a:bodyPr>
            <a:noAutofit/>
          </a:bodyPr>
          <a:lstStyle/>
          <a:p>
            <a:pPr algn="l"/>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br>
              <a:rPr lang="en-US" sz="1400" dirty="0"/>
            </a:br>
            <a:r>
              <a:rPr lang="en-US" sz="3200" dirty="0">
                <a:solidFill>
                  <a:schemeClr val="tx1"/>
                </a:solidFill>
                <a:latin typeface="Comic Sans MS" pitchFamily="66" charset="0"/>
              </a:rPr>
              <a:t>II. Fill in the words last, ago, yesterday.</a:t>
            </a:r>
            <a:br>
              <a:rPr lang="ru-RU" sz="2800" dirty="0">
                <a:solidFill>
                  <a:schemeClr val="tx1"/>
                </a:solidFill>
                <a:latin typeface="Comic Sans MS" pitchFamily="66" charset="0"/>
              </a:rPr>
            </a:br>
            <a:r>
              <a:rPr lang="en-US" sz="2800" dirty="0">
                <a:solidFill>
                  <a:schemeClr val="tx1"/>
                </a:solidFill>
                <a:latin typeface="Comic Sans MS" pitchFamily="66" charset="0"/>
              </a:rPr>
              <a:t> </a:t>
            </a:r>
            <a:br>
              <a:rPr lang="ru-RU" sz="2800" dirty="0">
                <a:solidFill>
                  <a:schemeClr val="tx1"/>
                </a:solidFill>
                <a:latin typeface="Comic Sans MS" pitchFamily="66" charset="0"/>
              </a:rPr>
            </a:br>
            <a:br>
              <a:rPr lang="en-US" sz="2800" dirty="0">
                <a:solidFill>
                  <a:schemeClr val="tx1"/>
                </a:solidFill>
                <a:latin typeface="Comic Sans MS" pitchFamily="66" charset="0"/>
              </a:rPr>
            </a:br>
            <a:br>
              <a:rPr lang="en-US" sz="2800" dirty="0">
                <a:solidFill>
                  <a:schemeClr val="tx1"/>
                </a:solidFill>
                <a:latin typeface="Comic Sans MS" pitchFamily="66" charset="0"/>
              </a:rPr>
            </a:br>
            <a:r>
              <a:rPr lang="en-US" sz="2800" dirty="0">
                <a:solidFill>
                  <a:schemeClr val="tx1"/>
                </a:solidFill>
                <a:latin typeface="Comic Sans MS" pitchFamily="66" charset="0"/>
              </a:rPr>
              <a:t>1. He was in London __________ week.</a:t>
            </a:r>
            <a:br>
              <a:rPr lang="ru-RU" sz="2800" dirty="0">
                <a:solidFill>
                  <a:schemeClr val="tx1"/>
                </a:solidFill>
                <a:latin typeface="Comic Sans MS" pitchFamily="66" charset="0"/>
              </a:rPr>
            </a:br>
            <a:br>
              <a:rPr lang="en-US" sz="2800" dirty="0">
                <a:solidFill>
                  <a:schemeClr val="tx1"/>
                </a:solidFill>
                <a:latin typeface="Comic Sans MS" pitchFamily="66" charset="0"/>
              </a:rPr>
            </a:br>
            <a:r>
              <a:rPr lang="en-US" sz="2800" dirty="0">
                <a:solidFill>
                  <a:schemeClr val="tx1"/>
                </a:solidFill>
                <a:latin typeface="Comic Sans MS" pitchFamily="66" charset="0"/>
              </a:rPr>
              <a:t>2. Den and Mark were in Russia a year ________.</a:t>
            </a:r>
            <a:br>
              <a:rPr lang="ru-RU" sz="2800" dirty="0">
                <a:solidFill>
                  <a:schemeClr val="tx1"/>
                </a:solidFill>
                <a:latin typeface="Comic Sans MS" pitchFamily="66" charset="0"/>
              </a:rPr>
            </a:br>
            <a:br>
              <a:rPr lang="en-US" sz="2800" dirty="0">
                <a:solidFill>
                  <a:schemeClr val="tx1"/>
                </a:solidFill>
                <a:latin typeface="Comic Sans MS" pitchFamily="66" charset="0"/>
              </a:rPr>
            </a:br>
            <a:r>
              <a:rPr lang="en-US" sz="2800" dirty="0">
                <a:solidFill>
                  <a:schemeClr val="tx1"/>
                </a:solidFill>
                <a:latin typeface="Comic Sans MS" pitchFamily="66" charset="0"/>
              </a:rPr>
              <a:t>3. It was Monday ____________. </a:t>
            </a:r>
            <a:br>
              <a:rPr lang="ru-RU" sz="2800" dirty="0">
                <a:solidFill>
                  <a:schemeClr val="tx1"/>
                </a:solidFill>
                <a:latin typeface="Comic Sans MS" pitchFamily="66" charset="0"/>
              </a:rPr>
            </a:br>
            <a:br>
              <a:rPr lang="en-US" sz="2800" dirty="0">
                <a:solidFill>
                  <a:schemeClr val="tx1"/>
                </a:solidFill>
                <a:latin typeface="Comic Sans MS" pitchFamily="66" charset="0"/>
              </a:rPr>
            </a:br>
            <a:r>
              <a:rPr lang="en-US" sz="2800" dirty="0">
                <a:solidFill>
                  <a:schemeClr val="tx1"/>
                </a:solidFill>
                <a:latin typeface="Comic Sans MS" pitchFamily="66" charset="0"/>
              </a:rPr>
              <a:t>4. We were not in class four 2 years _______.</a:t>
            </a:r>
            <a:br>
              <a:rPr lang="ru-RU" sz="2800" dirty="0">
                <a:solidFill>
                  <a:srgbClr val="0070C0"/>
                </a:solidFill>
                <a:latin typeface="Comic Sans MS" pitchFamily="66" charset="0"/>
              </a:rPr>
            </a:br>
            <a:r>
              <a:rPr lang="en-US" sz="2800" dirty="0">
                <a:solidFill>
                  <a:srgbClr val="0070C0"/>
                </a:solidFill>
                <a:latin typeface="Comic Sans MS" pitchFamily="66" charset="0"/>
              </a:rPr>
              <a:t> </a:t>
            </a:r>
            <a:br>
              <a:rPr lang="ru-RU" sz="2800" dirty="0">
                <a:solidFill>
                  <a:srgbClr val="0070C0"/>
                </a:solidFill>
                <a:latin typeface="Comic Sans MS" pitchFamily="66" charset="0"/>
              </a:rPr>
            </a:br>
            <a:endParaRPr lang="ru-RU" sz="2800" dirty="0">
              <a:solidFill>
                <a:srgbClr val="0070C0"/>
              </a:solidFill>
              <a:latin typeface="Comic Sans MS" pitchFamily="66" charset="0"/>
            </a:endParaRPr>
          </a:p>
        </p:txBody>
      </p:sp>
      <p:pic>
        <p:nvPicPr>
          <p:cNvPr id="3" name="Picture 40" descr="лист 1"/>
          <p:cNvPicPr>
            <a:picLocks noChangeAspect="1" noChangeArrowheads="1"/>
          </p:cNvPicPr>
          <p:nvPr/>
        </p:nvPicPr>
        <p:blipFill>
          <a:blip r:embed="rId2" cstate="print"/>
          <a:srcRect/>
          <a:stretch>
            <a:fillRect/>
          </a:stretch>
        </p:blipFill>
        <p:spPr bwMode="auto">
          <a:xfrm>
            <a:off x="179512" y="1196752"/>
            <a:ext cx="790575" cy="674687"/>
          </a:xfrm>
          <a:prstGeom prst="rect">
            <a:avLst/>
          </a:prstGeom>
          <a:noFill/>
        </p:spPr>
      </p:pic>
    </p:spTree>
  </p:cSld>
  <p:clrMapOvr>
    <a:masterClrMapping/>
  </p:clrMapOvr>
  <p:transition>
    <p:wipe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200" dirty="0">
                <a:solidFill>
                  <a:schemeClr val="tx1"/>
                </a:solidFill>
                <a:latin typeface="Comic Sans MS" pitchFamily="66" charset="0"/>
              </a:rPr>
              <a:t>III. Circle the correct translation.</a:t>
            </a:r>
            <a:br>
              <a:rPr lang="ru-RU" sz="3200" dirty="0">
                <a:solidFill>
                  <a:srgbClr val="C00000"/>
                </a:solidFill>
                <a:latin typeface="Comic Sans MS" pitchFamily="66" charset="0"/>
              </a:rPr>
            </a:br>
            <a:endParaRPr lang="ru-RU" sz="3200" dirty="0">
              <a:solidFill>
                <a:srgbClr val="C00000"/>
              </a:solidFill>
              <a:latin typeface="Comic Sans MS" pitchFamily="66" charset="0"/>
            </a:endParaRPr>
          </a:p>
        </p:txBody>
      </p:sp>
      <p:sp>
        <p:nvSpPr>
          <p:cNvPr id="51201" name="Rectangle 1"/>
          <p:cNvSpPr>
            <a:spLocks noChangeArrowheads="1"/>
          </p:cNvSpPr>
          <p:nvPr/>
        </p:nvSpPr>
        <p:spPr bwMode="auto">
          <a:xfrm>
            <a:off x="0" y="59958"/>
            <a:ext cx="1907704"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333333"/>
                </a:solidFill>
                <a:effectLst/>
                <a:latin typeface="Helvetica" charset="-52"/>
                <a:ea typeface="Times New Roman" pitchFamily="18" charset="0"/>
                <a:cs typeface="Times New Roman" pitchFamily="18"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 name="Прямоугольник 3"/>
          <p:cNvSpPr/>
          <p:nvPr/>
        </p:nvSpPr>
        <p:spPr>
          <a:xfrm>
            <a:off x="1259632" y="1916832"/>
            <a:ext cx="6912768" cy="461665"/>
          </a:xfrm>
          <a:prstGeom prst="rect">
            <a:avLst/>
          </a:prstGeom>
        </p:spPr>
        <p:txBody>
          <a:bodyPr wrap="square">
            <a:spAutoFit/>
          </a:bodyPr>
          <a:lstStyle/>
          <a:p>
            <a:r>
              <a:rPr lang="en-US" sz="2400" b="1" dirty="0">
                <a:latin typeface="Comic Sans MS" pitchFamily="66" charset="0"/>
              </a:rPr>
              <a:t>Mary with her mother were at a café.</a:t>
            </a:r>
            <a:endParaRPr lang="ru-RU" sz="2400" b="1" dirty="0">
              <a:latin typeface="Comic Sans MS" pitchFamily="66" charset="0"/>
            </a:endParaRPr>
          </a:p>
        </p:txBody>
      </p:sp>
      <p:sp>
        <p:nvSpPr>
          <p:cNvPr id="5" name="Прямоугольник 4"/>
          <p:cNvSpPr/>
          <p:nvPr/>
        </p:nvSpPr>
        <p:spPr>
          <a:xfrm>
            <a:off x="1258119" y="2639945"/>
            <a:ext cx="5432627" cy="1380121"/>
          </a:xfrm>
          <a:prstGeom prst="rect">
            <a:avLst/>
          </a:prstGeom>
        </p:spPr>
        <p:txBody>
          <a:bodyPr wrap="square">
            <a:spAutoFit/>
          </a:bodyPr>
          <a:lstStyle/>
          <a:p>
            <a:pPr algn="just">
              <a:lnSpc>
                <a:spcPct val="150000"/>
              </a:lnSpc>
            </a:pPr>
            <a:endParaRPr lang="ru-RU" dirty="0">
              <a:latin typeface="Comic Sans MS" pitchFamily="66" charset="0"/>
            </a:endParaRPr>
          </a:p>
          <a:p>
            <a:pPr algn="just">
              <a:lnSpc>
                <a:spcPct val="150000"/>
              </a:lnSpc>
            </a:pPr>
            <a:r>
              <a:rPr lang="ru-RU" b="1" dirty="0">
                <a:latin typeface="Comic Sans MS" pitchFamily="66" charset="0"/>
              </a:rPr>
              <a:t>  </a:t>
            </a:r>
            <a:r>
              <a:rPr lang="ru-RU" sz="2000" b="1" dirty="0">
                <a:latin typeface="Comic Sans MS" pitchFamily="66" charset="0"/>
              </a:rPr>
              <a:t>1.Мэри со своей матерью были в кафе.</a:t>
            </a:r>
            <a:endParaRPr lang="en-US" b="1" dirty="0">
              <a:latin typeface="Comic Sans MS" pitchFamily="66" charset="0"/>
            </a:endParaRPr>
          </a:p>
        </p:txBody>
      </p:sp>
      <p:sp>
        <p:nvSpPr>
          <p:cNvPr id="7" name="Прямоугольник 6"/>
          <p:cNvSpPr/>
          <p:nvPr/>
        </p:nvSpPr>
        <p:spPr>
          <a:xfrm>
            <a:off x="1403648" y="3645024"/>
            <a:ext cx="5360619" cy="1380121"/>
          </a:xfrm>
          <a:prstGeom prst="rect">
            <a:avLst/>
          </a:prstGeom>
        </p:spPr>
        <p:txBody>
          <a:bodyPr wrap="square">
            <a:spAutoFit/>
          </a:bodyPr>
          <a:lstStyle/>
          <a:p>
            <a:pPr algn="just">
              <a:lnSpc>
                <a:spcPct val="150000"/>
              </a:lnSpc>
            </a:pPr>
            <a:endParaRPr lang="ru-RU" dirty="0">
              <a:latin typeface="Comic Sans MS" pitchFamily="66" charset="0"/>
            </a:endParaRPr>
          </a:p>
          <a:p>
            <a:pPr algn="just">
              <a:lnSpc>
                <a:spcPct val="150000"/>
              </a:lnSpc>
            </a:pPr>
            <a:r>
              <a:rPr lang="ru-RU" sz="2000" dirty="0">
                <a:latin typeface="Comic Sans MS" pitchFamily="66" charset="0"/>
              </a:rPr>
              <a:t> </a:t>
            </a:r>
            <a:r>
              <a:rPr lang="ru-RU" sz="2000" b="1" dirty="0">
                <a:latin typeface="Comic Sans MS" pitchFamily="66" charset="0"/>
              </a:rPr>
              <a:t>2.Мэри со своей матерью находятся в кафе.</a:t>
            </a:r>
            <a:endParaRPr lang="en-US" sz="2000" b="1" dirty="0">
              <a:latin typeface="Comic Sans MS" pitchFamily="66" charset="0"/>
            </a:endParaRPr>
          </a:p>
        </p:txBody>
      </p:sp>
      <p:sp>
        <p:nvSpPr>
          <p:cNvPr id="8" name="Прямоугольник 7"/>
          <p:cNvSpPr/>
          <p:nvPr/>
        </p:nvSpPr>
        <p:spPr>
          <a:xfrm>
            <a:off x="1403648" y="4653136"/>
            <a:ext cx="5360619" cy="1380121"/>
          </a:xfrm>
          <a:prstGeom prst="rect">
            <a:avLst/>
          </a:prstGeom>
        </p:spPr>
        <p:txBody>
          <a:bodyPr wrap="square">
            <a:spAutoFit/>
          </a:bodyPr>
          <a:lstStyle/>
          <a:p>
            <a:pPr algn="just">
              <a:lnSpc>
                <a:spcPct val="150000"/>
              </a:lnSpc>
            </a:pPr>
            <a:endParaRPr lang="ru-RU" b="1" dirty="0">
              <a:latin typeface="Comic Sans MS" pitchFamily="66" charset="0"/>
            </a:endParaRPr>
          </a:p>
          <a:p>
            <a:pPr algn="just">
              <a:lnSpc>
                <a:spcPct val="150000"/>
              </a:lnSpc>
            </a:pPr>
            <a:r>
              <a:rPr lang="ru-RU" sz="2000" b="1" dirty="0">
                <a:latin typeface="Comic Sans MS" pitchFamily="66" charset="0"/>
              </a:rPr>
              <a:t>3.Мэри со своей матерью будут находится в кафе.</a:t>
            </a:r>
            <a:endParaRPr lang="en-US" sz="2000" b="1" dirty="0">
              <a:latin typeface="Comic Sans MS" pitchFamily="66" charset="0"/>
            </a:endParaRPr>
          </a:p>
        </p:txBody>
      </p:sp>
      <p:pic>
        <p:nvPicPr>
          <p:cNvPr id="9" name="Picture 40" descr="лист 1"/>
          <p:cNvPicPr>
            <a:picLocks noChangeAspect="1" noChangeArrowheads="1"/>
          </p:cNvPicPr>
          <p:nvPr/>
        </p:nvPicPr>
        <p:blipFill>
          <a:blip r:embed="rId2" cstate="print"/>
          <a:srcRect/>
          <a:stretch>
            <a:fillRect/>
          </a:stretch>
        </p:blipFill>
        <p:spPr bwMode="auto">
          <a:xfrm>
            <a:off x="467544" y="1124744"/>
            <a:ext cx="790575" cy="674687"/>
          </a:xfrm>
          <a:prstGeom prst="rect">
            <a:avLst/>
          </a:prstGeom>
          <a:noFill/>
        </p:spPr>
      </p:pic>
    </p:spTree>
  </p:cSld>
  <p:clrMapOvr>
    <a:masterClrMapping/>
  </p:clrMapOvr>
  <p:transition>
    <p:wipe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8229600" cy="1012974"/>
          </a:xfrm>
        </p:spPr>
        <p:txBody>
          <a:bodyPr>
            <a:normAutofit fontScale="90000"/>
          </a:bodyPr>
          <a:lstStyle/>
          <a:p>
            <a:pPr lvl="0"/>
            <a:br>
              <a:rPr lang="ru-RU" b="1" i="1" dirty="0">
                <a:solidFill>
                  <a:srgbClr val="0070C0"/>
                </a:solidFill>
                <a:latin typeface="Constantia"/>
              </a:rPr>
            </a:br>
            <a:br>
              <a:rPr lang="ru-RU" b="1" i="1" dirty="0">
                <a:solidFill>
                  <a:srgbClr val="0070C0"/>
                </a:solidFill>
                <a:latin typeface="Constantia"/>
              </a:rPr>
            </a:br>
            <a:br>
              <a:rPr lang="ru-RU" i="1" dirty="0">
                <a:solidFill>
                  <a:srgbClr val="0070C0"/>
                </a:solidFill>
                <a:latin typeface="Constantia"/>
              </a:rPr>
            </a:br>
            <a:br>
              <a:rPr lang="ru-RU" i="1" dirty="0">
                <a:solidFill>
                  <a:schemeClr val="tx1"/>
                </a:solidFill>
                <a:latin typeface="Constantia"/>
              </a:rPr>
            </a:br>
            <a:r>
              <a:rPr lang="en-US" b="1" i="1" dirty="0">
                <a:solidFill>
                  <a:schemeClr val="tx1"/>
                </a:solidFill>
                <a:latin typeface="Constantia"/>
              </a:rPr>
              <a:t>Very well!</a:t>
            </a:r>
            <a:r>
              <a:rPr lang="ru-RU" b="1" i="1" dirty="0">
                <a:solidFill>
                  <a:schemeClr val="tx1"/>
                </a:solidFill>
                <a:latin typeface="Constantia"/>
              </a:rPr>
              <a:t> </a:t>
            </a:r>
            <a:br>
              <a:rPr lang="ru-RU" b="1" i="1" dirty="0">
                <a:solidFill>
                  <a:srgbClr val="0070C0"/>
                </a:solidFill>
                <a:latin typeface="Constantia"/>
              </a:rPr>
            </a:br>
            <a:br>
              <a:rPr lang="ru-RU" i="1" dirty="0">
                <a:solidFill>
                  <a:srgbClr val="0070C0"/>
                </a:solidFill>
                <a:latin typeface="Constantia"/>
              </a:rPr>
            </a:br>
            <a:r>
              <a:rPr lang="ru-RU" b="1" i="1" dirty="0">
                <a:solidFill>
                  <a:srgbClr val="0070C0"/>
                </a:solidFill>
                <a:latin typeface="Constantia"/>
              </a:rPr>
              <a:t>                                                                               </a:t>
            </a:r>
            <a:r>
              <a:rPr lang="en-US" b="1" i="1" dirty="0">
                <a:solidFill>
                  <a:schemeClr val="tx1"/>
                </a:solidFill>
                <a:latin typeface="Constantia"/>
              </a:rPr>
              <a:t>Thank you very much</a:t>
            </a:r>
            <a:r>
              <a:rPr lang="ru-RU" b="1" i="1" dirty="0">
                <a:solidFill>
                  <a:schemeClr val="tx1"/>
                </a:solidFill>
                <a:latin typeface="Constantia"/>
              </a:rPr>
              <a:t>!</a:t>
            </a:r>
            <a:br>
              <a:rPr lang="en-US" b="1" i="1" dirty="0">
                <a:solidFill>
                  <a:schemeClr val="tx1"/>
                </a:solidFill>
                <a:latin typeface="Constantia"/>
              </a:rPr>
            </a:br>
            <a:endParaRPr lang="ru-RU" dirty="0">
              <a:solidFill>
                <a:schemeClr val="tx1"/>
              </a:solidFill>
            </a:endParaRPr>
          </a:p>
        </p:txBody>
      </p:sp>
      <p:pic>
        <p:nvPicPr>
          <p:cNvPr id="3"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2143" r="98512"/>
                    </a14:imgEffect>
                  </a14:imgLayer>
                </a14:imgProps>
              </a:ext>
              <a:ext uri="{28A0092B-C50C-407E-A947-70E740481C1C}">
                <a14:useLocalDpi xmlns:a14="http://schemas.microsoft.com/office/drawing/2010/main" val="0"/>
              </a:ext>
            </a:extLst>
          </a:blip>
          <a:srcRect/>
          <a:stretch>
            <a:fillRect/>
          </a:stretch>
        </p:blipFill>
        <p:spPr bwMode="auto">
          <a:xfrm>
            <a:off x="-108520" y="188640"/>
            <a:ext cx="3384376" cy="21152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4077072"/>
            <a:ext cx="4317908" cy="2623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a:grpSpLocks/>
          </p:cNvGrpSpPr>
          <p:nvPr/>
        </p:nvGrpSpPr>
        <p:grpSpPr bwMode="auto">
          <a:xfrm>
            <a:off x="2124075" y="981075"/>
            <a:ext cx="4968205" cy="935038"/>
            <a:chOff x="1338" y="618"/>
            <a:chExt cx="2223" cy="589"/>
          </a:xfrm>
        </p:grpSpPr>
        <p:sp>
          <p:nvSpPr>
            <p:cNvPr id="3" name="Rectangle 4"/>
            <p:cNvSpPr>
              <a:spLocks noChangeArrowheads="1"/>
            </p:cNvSpPr>
            <p:nvPr/>
          </p:nvSpPr>
          <p:spPr bwMode="auto">
            <a:xfrm>
              <a:off x="1338" y="618"/>
              <a:ext cx="2223" cy="589"/>
            </a:xfrm>
            <a:prstGeom prst="rect">
              <a:avLst/>
            </a:prstGeom>
            <a:solidFill>
              <a:schemeClr val="accent1"/>
            </a:solidFill>
            <a:ln w="9525">
              <a:solidFill>
                <a:schemeClr val="tx1"/>
              </a:solidFill>
              <a:miter lim="800000"/>
              <a:headEnd/>
              <a:tailEnd/>
            </a:ln>
            <a:effectLst/>
          </p:spPr>
          <p:txBody>
            <a:bodyPr wrap="none" anchor="ctr"/>
            <a:lstStyle/>
            <a:p>
              <a:endParaRPr lang="ru-RU" dirty="0"/>
            </a:p>
          </p:txBody>
        </p:sp>
        <p:sp>
          <p:nvSpPr>
            <p:cNvPr id="4" name="WordArt 8"/>
            <p:cNvSpPr>
              <a:spLocks noChangeArrowheads="1" noChangeShapeType="1" noTextEdit="1"/>
            </p:cNvSpPr>
            <p:nvPr/>
          </p:nvSpPr>
          <p:spPr bwMode="auto">
            <a:xfrm>
              <a:off x="2064" y="754"/>
              <a:ext cx="642" cy="330"/>
            </a:xfrm>
            <a:prstGeom prst="rect">
              <a:avLst/>
            </a:prstGeom>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FFFF00"/>
                  </a:solidFill>
                  <a:latin typeface="Arial"/>
                  <a:cs typeface="Arial"/>
                </a:rPr>
                <a:t>to be</a:t>
              </a:r>
              <a:endParaRPr lang="ru-RU" sz="3600" kern="10" dirty="0">
                <a:ln w="9525">
                  <a:solidFill>
                    <a:srgbClr val="000000"/>
                  </a:solidFill>
                  <a:round/>
                  <a:headEnd/>
                  <a:tailEnd/>
                </a:ln>
                <a:solidFill>
                  <a:srgbClr val="FFFF00"/>
                </a:solidFill>
                <a:latin typeface="Arial"/>
                <a:cs typeface="Arial"/>
              </a:endParaRPr>
            </a:p>
          </p:txBody>
        </p:sp>
      </p:grpSp>
      <p:grpSp>
        <p:nvGrpSpPr>
          <p:cNvPr id="5" name="Group 13"/>
          <p:cNvGrpSpPr>
            <a:grpSpLocks/>
          </p:cNvGrpSpPr>
          <p:nvPr/>
        </p:nvGrpSpPr>
        <p:grpSpPr bwMode="auto">
          <a:xfrm>
            <a:off x="1187624" y="2852936"/>
            <a:ext cx="1439863" cy="649287"/>
            <a:chOff x="612" y="1706"/>
            <a:chExt cx="907" cy="409"/>
          </a:xfrm>
        </p:grpSpPr>
        <p:sp>
          <p:nvSpPr>
            <p:cNvPr id="6" name="Rectangle 5"/>
            <p:cNvSpPr>
              <a:spLocks noChangeArrowheads="1"/>
            </p:cNvSpPr>
            <p:nvPr/>
          </p:nvSpPr>
          <p:spPr bwMode="auto">
            <a:xfrm>
              <a:off x="612" y="1706"/>
              <a:ext cx="907" cy="409"/>
            </a:xfrm>
            <a:prstGeom prst="rect">
              <a:avLst/>
            </a:prstGeom>
            <a:solidFill>
              <a:srgbClr val="C00000"/>
            </a:solidFill>
            <a:ln w="9525">
              <a:solidFill>
                <a:schemeClr val="tx1"/>
              </a:solidFill>
              <a:miter lim="800000"/>
              <a:headEnd/>
              <a:tailEnd/>
            </a:ln>
            <a:effectLst/>
          </p:spPr>
          <p:txBody>
            <a:bodyPr wrap="none" anchor="ctr"/>
            <a:lstStyle/>
            <a:p>
              <a:endParaRPr lang="ru-RU"/>
            </a:p>
          </p:txBody>
        </p:sp>
        <p:sp>
          <p:nvSpPr>
            <p:cNvPr id="7" name="WordArt 9"/>
            <p:cNvSpPr>
              <a:spLocks noChangeArrowheads="1" noChangeShapeType="1" noTextEdit="1"/>
            </p:cNvSpPr>
            <p:nvPr/>
          </p:nvSpPr>
          <p:spPr bwMode="auto">
            <a:xfrm>
              <a:off x="839" y="1752"/>
              <a:ext cx="402" cy="330"/>
            </a:xfrm>
            <a:prstGeom prst="rect">
              <a:avLst/>
            </a:prstGeom>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FFFF00"/>
                  </a:solidFill>
                  <a:latin typeface="Arial"/>
                  <a:cs typeface="Arial"/>
                </a:rPr>
                <a:t>am</a:t>
              </a:r>
              <a:endParaRPr lang="ru-RU" sz="3600" kern="10" dirty="0">
                <a:ln w="9525">
                  <a:solidFill>
                    <a:srgbClr val="000000"/>
                  </a:solidFill>
                  <a:round/>
                  <a:headEnd/>
                  <a:tailEnd/>
                </a:ln>
                <a:solidFill>
                  <a:srgbClr val="FFFF00"/>
                </a:solidFill>
                <a:latin typeface="Arial"/>
                <a:cs typeface="Arial"/>
              </a:endParaRPr>
            </a:p>
          </p:txBody>
        </p:sp>
      </p:grpSp>
      <p:grpSp>
        <p:nvGrpSpPr>
          <p:cNvPr id="8" name="Group 14"/>
          <p:cNvGrpSpPr>
            <a:grpSpLocks/>
          </p:cNvGrpSpPr>
          <p:nvPr/>
        </p:nvGrpSpPr>
        <p:grpSpPr bwMode="auto">
          <a:xfrm>
            <a:off x="3708400" y="3860800"/>
            <a:ext cx="1439863" cy="649288"/>
            <a:chOff x="2064" y="2160"/>
            <a:chExt cx="907" cy="409"/>
          </a:xfrm>
          <a:solidFill>
            <a:srgbClr val="C00000"/>
          </a:solidFill>
        </p:grpSpPr>
        <p:sp>
          <p:nvSpPr>
            <p:cNvPr id="9" name="Rectangle 6"/>
            <p:cNvSpPr>
              <a:spLocks noChangeArrowheads="1"/>
            </p:cNvSpPr>
            <p:nvPr/>
          </p:nvSpPr>
          <p:spPr bwMode="auto">
            <a:xfrm>
              <a:off x="2064" y="2160"/>
              <a:ext cx="907" cy="409"/>
            </a:xfrm>
            <a:prstGeom prst="rect">
              <a:avLst/>
            </a:prstGeom>
            <a:grpFill/>
            <a:ln w="9525">
              <a:solidFill>
                <a:schemeClr val="tx1"/>
              </a:solidFill>
              <a:miter lim="800000"/>
              <a:headEnd/>
              <a:tailEnd/>
            </a:ln>
            <a:effectLst/>
          </p:spPr>
          <p:txBody>
            <a:bodyPr wrap="none" anchor="ctr"/>
            <a:lstStyle/>
            <a:p>
              <a:endParaRPr lang="ru-RU"/>
            </a:p>
          </p:txBody>
        </p:sp>
        <p:sp>
          <p:nvSpPr>
            <p:cNvPr id="10" name="WordArt 10"/>
            <p:cNvSpPr>
              <a:spLocks noChangeArrowheads="1" noChangeShapeType="1" noTextEdit="1"/>
            </p:cNvSpPr>
            <p:nvPr/>
          </p:nvSpPr>
          <p:spPr bwMode="auto">
            <a:xfrm>
              <a:off x="2426" y="2205"/>
              <a:ext cx="204" cy="330"/>
            </a:xfrm>
            <a:prstGeom prst="rect">
              <a:avLst/>
            </a:prstGeom>
            <a:grpFill/>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FFFF00"/>
                  </a:solidFill>
                  <a:latin typeface="Arial"/>
                  <a:cs typeface="Arial"/>
                </a:rPr>
                <a:t>is</a:t>
              </a:r>
              <a:endParaRPr lang="ru-RU" sz="3600" kern="10" dirty="0">
                <a:ln w="9525">
                  <a:solidFill>
                    <a:srgbClr val="000000"/>
                  </a:solidFill>
                  <a:round/>
                  <a:headEnd/>
                  <a:tailEnd/>
                </a:ln>
                <a:solidFill>
                  <a:srgbClr val="FFFF00"/>
                </a:solidFill>
                <a:latin typeface="Arial"/>
                <a:cs typeface="Arial"/>
              </a:endParaRPr>
            </a:p>
          </p:txBody>
        </p:sp>
      </p:grpSp>
      <p:grpSp>
        <p:nvGrpSpPr>
          <p:cNvPr id="11" name="Group 15"/>
          <p:cNvGrpSpPr>
            <a:grpSpLocks/>
          </p:cNvGrpSpPr>
          <p:nvPr/>
        </p:nvGrpSpPr>
        <p:grpSpPr bwMode="auto">
          <a:xfrm>
            <a:off x="6156325" y="4868863"/>
            <a:ext cx="1439863" cy="649287"/>
            <a:chOff x="3515" y="1706"/>
            <a:chExt cx="907" cy="409"/>
          </a:xfrm>
          <a:solidFill>
            <a:srgbClr val="C00000"/>
          </a:solidFill>
        </p:grpSpPr>
        <p:sp>
          <p:nvSpPr>
            <p:cNvPr id="12" name="Rectangle 7"/>
            <p:cNvSpPr>
              <a:spLocks noChangeArrowheads="1"/>
            </p:cNvSpPr>
            <p:nvPr/>
          </p:nvSpPr>
          <p:spPr bwMode="auto">
            <a:xfrm>
              <a:off x="3515" y="1706"/>
              <a:ext cx="907" cy="409"/>
            </a:xfrm>
            <a:prstGeom prst="rect">
              <a:avLst/>
            </a:prstGeom>
            <a:grpFill/>
            <a:ln w="9525">
              <a:solidFill>
                <a:schemeClr val="tx1"/>
              </a:solidFill>
              <a:miter lim="800000"/>
              <a:headEnd/>
              <a:tailEnd/>
            </a:ln>
            <a:effectLst/>
          </p:spPr>
          <p:txBody>
            <a:bodyPr wrap="none" anchor="ctr"/>
            <a:lstStyle/>
            <a:p>
              <a:endParaRPr lang="ru-RU"/>
            </a:p>
          </p:txBody>
        </p:sp>
        <p:sp>
          <p:nvSpPr>
            <p:cNvPr id="13" name="WordArt 11"/>
            <p:cNvSpPr>
              <a:spLocks noChangeArrowheads="1" noChangeShapeType="1" noTextEdit="1"/>
            </p:cNvSpPr>
            <p:nvPr/>
          </p:nvSpPr>
          <p:spPr bwMode="auto">
            <a:xfrm>
              <a:off x="3742" y="1752"/>
              <a:ext cx="420" cy="330"/>
            </a:xfrm>
            <a:prstGeom prst="rect">
              <a:avLst/>
            </a:prstGeom>
            <a:grpFill/>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FFFF00"/>
                  </a:solidFill>
                  <a:latin typeface="Arial"/>
                  <a:cs typeface="Arial"/>
                </a:rPr>
                <a:t>are</a:t>
              </a:r>
              <a:endParaRPr lang="ru-RU" sz="3600" kern="10" dirty="0">
                <a:ln w="9525">
                  <a:solidFill>
                    <a:srgbClr val="000000"/>
                  </a:solidFill>
                  <a:round/>
                  <a:headEnd/>
                  <a:tailEnd/>
                </a:ln>
                <a:solidFill>
                  <a:srgbClr val="FFFF00"/>
                </a:solidFill>
                <a:latin typeface="Arial"/>
                <a:cs typeface="Arial"/>
              </a:endParaRPr>
            </a:p>
          </p:txBody>
        </p:sp>
      </p:grpSp>
      <p:sp>
        <p:nvSpPr>
          <p:cNvPr id="14" name="Line 16"/>
          <p:cNvSpPr>
            <a:spLocks noChangeShapeType="1"/>
          </p:cNvSpPr>
          <p:nvPr/>
        </p:nvSpPr>
        <p:spPr bwMode="auto">
          <a:xfrm flipH="1">
            <a:off x="1908175" y="1916113"/>
            <a:ext cx="1223963" cy="936625"/>
          </a:xfrm>
          <a:prstGeom prst="line">
            <a:avLst/>
          </a:prstGeom>
          <a:noFill/>
          <a:ln w="9525">
            <a:solidFill>
              <a:schemeClr val="tx1"/>
            </a:solidFill>
            <a:round/>
            <a:headEnd/>
            <a:tailEnd type="triangle" w="med" len="med"/>
          </a:ln>
          <a:effectLst/>
        </p:spPr>
        <p:txBody>
          <a:bodyPr/>
          <a:lstStyle/>
          <a:p>
            <a:endParaRPr lang="ru-RU"/>
          </a:p>
        </p:txBody>
      </p:sp>
      <p:sp>
        <p:nvSpPr>
          <p:cNvPr id="15" name="Line 17"/>
          <p:cNvSpPr>
            <a:spLocks noChangeShapeType="1"/>
          </p:cNvSpPr>
          <p:nvPr/>
        </p:nvSpPr>
        <p:spPr bwMode="auto">
          <a:xfrm>
            <a:off x="4067175" y="1916113"/>
            <a:ext cx="288925" cy="2017712"/>
          </a:xfrm>
          <a:prstGeom prst="line">
            <a:avLst/>
          </a:prstGeom>
          <a:noFill/>
          <a:ln w="9525">
            <a:solidFill>
              <a:schemeClr val="tx1"/>
            </a:solidFill>
            <a:round/>
            <a:headEnd/>
            <a:tailEnd type="triangle" w="med" len="med"/>
          </a:ln>
          <a:effectLst/>
        </p:spPr>
        <p:txBody>
          <a:bodyPr/>
          <a:lstStyle/>
          <a:p>
            <a:endParaRPr lang="ru-RU"/>
          </a:p>
        </p:txBody>
      </p:sp>
      <p:sp>
        <p:nvSpPr>
          <p:cNvPr id="16" name="Line 18"/>
          <p:cNvSpPr>
            <a:spLocks noChangeShapeType="1"/>
          </p:cNvSpPr>
          <p:nvPr/>
        </p:nvSpPr>
        <p:spPr bwMode="auto">
          <a:xfrm>
            <a:off x="5003800" y="1916113"/>
            <a:ext cx="1873250" cy="3025775"/>
          </a:xfrm>
          <a:prstGeom prst="line">
            <a:avLst/>
          </a:prstGeom>
          <a:noFill/>
          <a:ln w="9525">
            <a:solidFill>
              <a:schemeClr val="tx1"/>
            </a:solidFill>
            <a:round/>
            <a:headEnd/>
            <a:tailEnd type="triangle" w="med" len="med"/>
          </a:ln>
          <a:effectLst/>
        </p:spPr>
        <p:txBody>
          <a:bodyPr/>
          <a:lstStyle/>
          <a:p>
            <a:endParaRPr lang="ru-RU"/>
          </a:p>
        </p:txBody>
      </p:sp>
      <p:grpSp>
        <p:nvGrpSpPr>
          <p:cNvPr id="21" name="Group 39"/>
          <p:cNvGrpSpPr>
            <a:grpSpLocks/>
          </p:cNvGrpSpPr>
          <p:nvPr/>
        </p:nvGrpSpPr>
        <p:grpSpPr bwMode="auto">
          <a:xfrm>
            <a:off x="1187450" y="4724400"/>
            <a:ext cx="792163" cy="647700"/>
            <a:chOff x="567" y="2976"/>
            <a:chExt cx="499" cy="408"/>
          </a:xfrm>
        </p:grpSpPr>
        <p:sp>
          <p:nvSpPr>
            <p:cNvPr id="22" name="Rectangle 27"/>
            <p:cNvSpPr>
              <a:spLocks noChangeArrowheads="1"/>
            </p:cNvSpPr>
            <p:nvPr/>
          </p:nvSpPr>
          <p:spPr bwMode="auto">
            <a:xfrm>
              <a:off x="567" y="2976"/>
              <a:ext cx="499" cy="408"/>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23" name="WordArt 32"/>
            <p:cNvSpPr>
              <a:spLocks noChangeArrowheads="1" noChangeShapeType="1" noTextEdit="1"/>
            </p:cNvSpPr>
            <p:nvPr/>
          </p:nvSpPr>
          <p:spPr bwMode="auto">
            <a:xfrm>
              <a:off x="612" y="3022"/>
              <a:ext cx="372" cy="330"/>
            </a:xfrm>
            <a:prstGeom prst="rect">
              <a:avLst/>
            </a:prstGeom>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FFFF00"/>
                  </a:solidFill>
                  <a:latin typeface="Arial"/>
                  <a:cs typeface="Arial"/>
                </a:rPr>
                <a:t>He</a:t>
              </a:r>
              <a:endParaRPr lang="ru-RU" sz="3600" kern="10" dirty="0">
                <a:ln w="9525">
                  <a:solidFill>
                    <a:srgbClr val="000000"/>
                  </a:solidFill>
                  <a:round/>
                  <a:headEnd/>
                  <a:tailEnd/>
                </a:ln>
                <a:solidFill>
                  <a:srgbClr val="FFFF00"/>
                </a:solidFill>
                <a:latin typeface="Arial"/>
                <a:cs typeface="Arial"/>
              </a:endParaRPr>
            </a:p>
          </p:txBody>
        </p:sp>
      </p:grpSp>
      <p:grpSp>
        <p:nvGrpSpPr>
          <p:cNvPr id="24" name="Group 40"/>
          <p:cNvGrpSpPr>
            <a:grpSpLocks/>
          </p:cNvGrpSpPr>
          <p:nvPr/>
        </p:nvGrpSpPr>
        <p:grpSpPr bwMode="auto">
          <a:xfrm>
            <a:off x="2339752" y="5373216"/>
            <a:ext cx="792162" cy="647700"/>
            <a:chOff x="1247" y="3566"/>
            <a:chExt cx="499" cy="408"/>
          </a:xfrm>
        </p:grpSpPr>
        <p:sp>
          <p:nvSpPr>
            <p:cNvPr id="25" name="Rectangle 26"/>
            <p:cNvSpPr>
              <a:spLocks noChangeArrowheads="1"/>
            </p:cNvSpPr>
            <p:nvPr/>
          </p:nvSpPr>
          <p:spPr bwMode="auto">
            <a:xfrm>
              <a:off x="1247" y="3566"/>
              <a:ext cx="499" cy="408"/>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26" name="WordArt 33"/>
            <p:cNvSpPr>
              <a:spLocks noChangeArrowheads="1" noChangeShapeType="1" noTextEdit="1"/>
            </p:cNvSpPr>
            <p:nvPr/>
          </p:nvSpPr>
          <p:spPr bwMode="auto">
            <a:xfrm>
              <a:off x="1247" y="3612"/>
              <a:ext cx="454" cy="272"/>
            </a:xfrm>
            <a:prstGeom prst="rect">
              <a:avLst/>
            </a:prstGeom>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FFFF00"/>
                  </a:solidFill>
                  <a:latin typeface="Arial"/>
                  <a:cs typeface="Arial"/>
                </a:rPr>
                <a:t>She</a:t>
              </a:r>
              <a:endParaRPr lang="ru-RU" sz="3600" kern="10" dirty="0">
                <a:ln w="9525">
                  <a:solidFill>
                    <a:srgbClr val="000000"/>
                  </a:solidFill>
                  <a:round/>
                  <a:headEnd/>
                  <a:tailEnd/>
                </a:ln>
                <a:solidFill>
                  <a:srgbClr val="FFFF00"/>
                </a:solidFill>
                <a:latin typeface="Arial"/>
                <a:cs typeface="Arial"/>
              </a:endParaRPr>
            </a:p>
          </p:txBody>
        </p:sp>
      </p:grpSp>
      <p:grpSp>
        <p:nvGrpSpPr>
          <p:cNvPr id="27" name="Group 41"/>
          <p:cNvGrpSpPr>
            <a:grpSpLocks/>
          </p:cNvGrpSpPr>
          <p:nvPr/>
        </p:nvGrpSpPr>
        <p:grpSpPr bwMode="auto">
          <a:xfrm>
            <a:off x="3635896" y="5445224"/>
            <a:ext cx="792163" cy="647700"/>
            <a:chOff x="2925" y="3748"/>
            <a:chExt cx="499" cy="408"/>
          </a:xfrm>
        </p:grpSpPr>
        <p:sp>
          <p:nvSpPr>
            <p:cNvPr id="28" name="Rectangle 25"/>
            <p:cNvSpPr>
              <a:spLocks noChangeArrowheads="1"/>
            </p:cNvSpPr>
            <p:nvPr/>
          </p:nvSpPr>
          <p:spPr bwMode="auto">
            <a:xfrm>
              <a:off x="2925" y="3748"/>
              <a:ext cx="499" cy="408"/>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29" name="WordArt 34"/>
            <p:cNvSpPr>
              <a:spLocks noChangeArrowheads="1" noChangeShapeType="1" noTextEdit="1"/>
            </p:cNvSpPr>
            <p:nvPr/>
          </p:nvSpPr>
          <p:spPr bwMode="auto">
            <a:xfrm>
              <a:off x="3107" y="3793"/>
              <a:ext cx="150" cy="330"/>
            </a:xfrm>
            <a:prstGeom prst="rect">
              <a:avLst/>
            </a:prstGeom>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FFFF00"/>
                  </a:solidFill>
                  <a:latin typeface="Arial"/>
                  <a:cs typeface="Arial"/>
                </a:rPr>
                <a:t>It</a:t>
              </a:r>
              <a:endParaRPr lang="ru-RU" sz="3600" kern="10" dirty="0">
                <a:ln w="9525">
                  <a:solidFill>
                    <a:srgbClr val="000000"/>
                  </a:solidFill>
                  <a:round/>
                  <a:headEnd/>
                  <a:tailEnd/>
                </a:ln>
                <a:solidFill>
                  <a:srgbClr val="FFFF00"/>
                </a:solidFill>
                <a:latin typeface="Arial"/>
                <a:cs typeface="Arial"/>
              </a:endParaRPr>
            </a:p>
          </p:txBody>
        </p:sp>
      </p:grpSp>
      <p:grpSp>
        <p:nvGrpSpPr>
          <p:cNvPr id="30" name="Group 42"/>
          <p:cNvGrpSpPr>
            <a:grpSpLocks/>
          </p:cNvGrpSpPr>
          <p:nvPr/>
        </p:nvGrpSpPr>
        <p:grpSpPr bwMode="auto">
          <a:xfrm>
            <a:off x="5580112" y="3212976"/>
            <a:ext cx="936625" cy="720725"/>
            <a:chOff x="3742" y="1752"/>
            <a:chExt cx="590" cy="454"/>
          </a:xfrm>
        </p:grpSpPr>
        <p:sp>
          <p:nvSpPr>
            <p:cNvPr id="31" name="Rectangle 30"/>
            <p:cNvSpPr>
              <a:spLocks noChangeArrowheads="1"/>
            </p:cNvSpPr>
            <p:nvPr/>
          </p:nvSpPr>
          <p:spPr bwMode="auto">
            <a:xfrm>
              <a:off x="3742" y="1752"/>
              <a:ext cx="590" cy="454"/>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32" name="WordArt 35"/>
            <p:cNvSpPr>
              <a:spLocks noChangeArrowheads="1" noChangeShapeType="1" noTextEdit="1"/>
            </p:cNvSpPr>
            <p:nvPr/>
          </p:nvSpPr>
          <p:spPr bwMode="auto">
            <a:xfrm>
              <a:off x="3787" y="1842"/>
              <a:ext cx="450" cy="330"/>
            </a:xfrm>
            <a:prstGeom prst="rect">
              <a:avLst/>
            </a:prstGeom>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FFFF00"/>
                  </a:solidFill>
                  <a:latin typeface="Arial"/>
                  <a:cs typeface="Arial"/>
                </a:rPr>
                <a:t>We</a:t>
              </a:r>
              <a:endParaRPr lang="ru-RU" sz="3600" kern="10" dirty="0">
                <a:ln w="9525">
                  <a:solidFill>
                    <a:srgbClr val="000000"/>
                  </a:solidFill>
                  <a:round/>
                  <a:headEnd/>
                  <a:tailEnd/>
                </a:ln>
                <a:solidFill>
                  <a:srgbClr val="FFFF00"/>
                </a:solidFill>
                <a:latin typeface="Arial"/>
                <a:cs typeface="Arial"/>
              </a:endParaRPr>
            </a:p>
          </p:txBody>
        </p:sp>
      </p:grpSp>
      <p:grpSp>
        <p:nvGrpSpPr>
          <p:cNvPr id="33" name="Group 43"/>
          <p:cNvGrpSpPr>
            <a:grpSpLocks/>
          </p:cNvGrpSpPr>
          <p:nvPr/>
        </p:nvGrpSpPr>
        <p:grpSpPr bwMode="auto">
          <a:xfrm>
            <a:off x="8100392" y="3068960"/>
            <a:ext cx="935037" cy="719137"/>
            <a:chOff x="4468" y="1752"/>
            <a:chExt cx="589" cy="453"/>
          </a:xfrm>
        </p:grpSpPr>
        <p:sp>
          <p:nvSpPr>
            <p:cNvPr id="34" name="Rectangle 29"/>
            <p:cNvSpPr>
              <a:spLocks noChangeArrowheads="1"/>
            </p:cNvSpPr>
            <p:nvPr/>
          </p:nvSpPr>
          <p:spPr bwMode="auto">
            <a:xfrm>
              <a:off x="4468" y="1752"/>
              <a:ext cx="589" cy="45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35" name="WordArt 36"/>
            <p:cNvSpPr>
              <a:spLocks noChangeArrowheads="1" noChangeShapeType="1" noTextEdit="1"/>
            </p:cNvSpPr>
            <p:nvPr/>
          </p:nvSpPr>
          <p:spPr bwMode="auto">
            <a:xfrm>
              <a:off x="4468" y="1842"/>
              <a:ext cx="570" cy="294"/>
            </a:xfrm>
            <a:prstGeom prst="rect">
              <a:avLst/>
            </a:prstGeom>
          </p:spPr>
          <p:txBody>
            <a:bodyPr wrap="none" fromWordArt="1">
              <a:prstTxWarp prst="textPlain">
                <a:avLst>
                  <a:gd name="adj" fmla="val 50000"/>
                </a:avLst>
              </a:prstTxWarp>
            </a:bodyPr>
            <a:lstStyle/>
            <a:p>
              <a:pPr algn="ctr"/>
              <a:r>
                <a:rPr lang="en-US" sz="3200" kern="10" dirty="0">
                  <a:ln w="9525">
                    <a:solidFill>
                      <a:srgbClr val="000000"/>
                    </a:solidFill>
                    <a:round/>
                    <a:headEnd/>
                    <a:tailEnd/>
                  </a:ln>
                  <a:solidFill>
                    <a:srgbClr val="FFFF00"/>
                  </a:solidFill>
                  <a:latin typeface="Arial"/>
                  <a:cs typeface="Arial"/>
                </a:rPr>
                <a:t>They</a:t>
              </a:r>
              <a:endParaRPr lang="ru-RU" sz="3200" kern="10" dirty="0">
                <a:ln w="9525">
                  <a:solidFill>
                    <a:srgbClr val="000000"/>
                  </a:solidFill>
                  <a:round/>
                  <a:headEnd/>
                  <a:tailEnd/>
                </a:ln>
                <a:solidFill>
                  <a:srgbClr val="FFFF00"/>
                </a:solidFill>
                <a:latin typeface="Arial"/>
                <a:cs typeface="Arial"/>
              </a:endParaRPr>
            </a:p>
          </p:txBody>
        </p:sp>
      </p:grpSp>
      <p:grpSp>
        <p:nvGrpSpPr>
          <p:cNvPr id="36" name="Group 44"/>
          <p:cNvGrpSpPr>
            <a:grpSpLocks/>
          </p:cNvGrpSpPr>
          <p:nvPr/>
        </p:nvGrpSpPr>
        <p:grpSpPr bwMode="auto">
          <a:xfrm>
            <a:off x="6804248" y="3645024"/>
            <a:ext cx="971550" cy="719138"/>
            <a:chOff x="5148" y="1752"/>
            <a:chExt cx="612" cy="453"/>
          </a:xfrm>
        </p:grpSpPr>
        <p:sp>
          <p:nvSpPr>
            <p:cNvPr id="37" name="Rectangle 28"/>
            <p:cNvSpPr>
              <a:spLocks noChangeArrowheads="1"/>
            </p:cNvSpPr>
            <p:nvPr/>
          </p:nvSpPr>
          <p:spPr bwMode="auto">
            <a:xfrm>
              <a:off x="5148" y="1752"/>
              <a:ext cx="612" cy="453"/>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38" name="WordArt 37"/>
            <p:cNvSpPr>
              <a:spLocks noChangeArrowheads="1" noChangeShapeType="1" noTextEdit="1"/>
            </p:cNvSpPr>
            <p:nvPr/>
          </p:nvSpPr>
          <p:spPr bwMode="auto">
            <a:xfrm>
              <a:off x="5256" y="1797"/>
              <a:ext cx="504" cy="330"/>
            </a:xfrm>
            <a:prstGeom prst="rect">
              <a:avLst/>
            </a:prstGeom>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FFFF00"/>
                  </a:solidFill>
                  <a:latin typeface="Arial"/>
                  <a:cs typeface="Arial"/>
                </a:rPr>
                <a:t>You</a:t>
              </a:r>
              <a:endParaRPr lang="ru-RU" sz="3600" kern="10" dirty="0">
                <a:ln w="9525">
                  <a:solidFill>
                    <a:srgbClr val="000000"/>
                  </a:solidFill>
                  <a:round/>
                  <a:headEnd/>
                  <a:tailEnd/>
                </a:ln>
                <a:solidFill>
                  <a:srgbClr val="FFFF00"/>
                </a:solidFill>
                <a:latin typeface="Arial"/>
                <a:cs typeface="Arial"/>
              </a:endParaRPr>
            </a:p>
          </p:txBody>
        </p:sp>
      </p:grpSp>
      <p:sp>
        <p:nvSpPr>
          <p:cNvPr id="39" name="Rectangle 27"/>
          <p:cNvSpPr>
            <a:spLocks noChangeArrowheads="1"/>
          </p:cNvSpPr>
          <p:nvPr/>
        </p:nvSpPr>
        <p:spPr bwMode="auto">
          <a:xfrm>
            <a:off x="179512" y="2852936"/>
            <a:ext cx="792163" cy="647700"/>
          </a:xfrm>
          <a:prstGeom prst="rect">
            <a:avLst/>
          </a:prstGeom>
          <a:solidFill>
            <a:schemeClr val="accent1"/>
          </a:solidFill>
          <a:ln w="9525">
            <a:solidFill>
              <a:schemeClr val="tx1"/>
            </a:solidFill>
            <a:miter lim="800000"/>
            <a:headEnd/>
            <a:tailEnd/>
          </a:ln>
          <a:effectLst/>
        </p:spPr>
        <p:txBody>
          <a:bodyPr wrap="none" anchor="ctr"/>
          <a:lstStyle/>
          <a:p>
            <a:r>
              <a:rPr lang="en-US" sz="4400" kern="10" dirty="0">
                <a:ln w="9525">
                  <a:solidFill>
                    <a:srgbClr val="000000"/>
                  </a:solidFill>
                  <a:round/>
                  <a:headEnd/>
                  <a:tailEnd/>
                </a:ln>
                <a:solidFill>
                  <a:srgbClr val="FFC000"/>
                </a:solidFill>
                <a:latin typeface="Arial"/>
                <a:cs typeface="Arial"/>
              </a:rPr>
              <a:t> I</a:t>
            </a:r>
            <a:endParaRPr lang="ru-RU" sz="4400" dirty="0">
              <a:solidFill>
                <a:srgbClr val="FFC00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ppt_x"/>
                                          </p:val>
                                        </p:tav>
                                        <p:tav tm="100000">
                                          <p:val>
                                            <p:strVal val="#ppt_x"/>
                                          </p:val>
                                        </p:tav>
                                      </p:tavLst>
                                    </p:anim>
                                    <p:anim calcmode="lin" valueType="num">
                                      <p:cBhvr additive="base">
                                        <p:cTn id="2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ppt_x"/>
                                          </p:val>
                                        </p:tav>
                                        <p:tav tm="100000">
                                          <p:val>
                                            <p:strVal val="#ppt_x"/>
                                          </p:val>
                                        </p:tav>
                                      </p:tavLst>
                                    </p:anim>
                                    <p:anim calcmode="lin" valueType="num">
                                      <p:cBhvr additive="base">
                                        <p:cTn id="4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circle(in)">
                                      <p:cBhvr>
                                        <p:cTn id="51" dur="2000"/>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6" presetClass="entr" presetSubtype="16" fill="hold" nodeType="click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circle(in)">
                                      <p:cBhvr>
                                        <p:cTn id="56" dur="2000"/>
                                        <p:tgtEl>
                                          <p:spTgt spid="36"/>
                                        </p:tgtEl>
                                      </p:cBhvr>
                                    </p:animEffect>
                                  </p:childTnLst>
                                </p:cTn>
                              </p:par>
                            </p:childTnLst>
                          </p:cTn>
                        </p:par>
                      </p:childTnLst>
                    </p:cTn>
                  </p:par>
                  <p:par>
                    <p:cTn id="57" fill="hold">
                      <p:stCondLst>
                        <p:cond delay="indefinite"/>
                      </p:stCondLst>
                      <p:childTnLst>
                        <p:par>
                          <p:cTn id="58" fill="hold">
                            <p:stCondLst>
                              <p:cond delay="0"/>
                            </p:stCondLst>
                            <p:childTnLst>
                              <p:par>
                                <p:cTn id="59" presetID="6" presetClass="entr" presetSubtype="16"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circle(in)">
                                      <p:cBhvr>
                                        <p:cTn id="61"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63272" cy="1354162"/>
          </a:xfrm>
        </p:spPr>
        <p:txBody>
          <a:bodyPr>
            <a:normAutofit/>
          </a:bodyPr>
          <a:lstStyle/>
          <a:p>
            <a:r>
              <a:rPr lang="en-US" sz="3600" dirty="0">
                <a:solidFill>
                  <a:schemeClr val="tx1"/>
                </a:solidFill>
                <a:latin typeface="Comic Sans MS" pitchFamily="66" charset="0"/>
              </a:rPr>
              <a:t>Fill in the gaps with </a:t>
            </a:r>
            <a:r>
              <a:rPr lang="ru-RU" sz="3600" dirty="0">
                <a:solidFill>
                  <a:schemeClr val="tx1"/>
                </a:solidFill>
                <a:latin typeface="Comic Sans MS" pitchFamily="66" charset="0"/>
              </a:rPr>
              <a:t>«</a:t>
            </a:r>
            <a:r>
              <a:rPr lang="en-US" sz="3600" dirty="0">
                <a:solidFill>
                  <a:schemeClr val="tx1"/>
                </a:solidFill>
                <a:latin typeface="Comic Sans MS" pitchFamily="66" charset="0"/>
              </a:rPr>
              <a:t>to be</a:t>
            </a:r>
            <a:r>
              <a:rPr lang="ru-RU" sz="3600" dirty="0">
                <a:solidFill>
                  <a:schemeClr val="tx1"/>
                </a:solidFill>
                <a:latin typeface="Comic Sans MS" pitchFamily="66" charset="0"/>
              </a:rPr>
              <a:t>»</a:t>
            </a:r>
            <a:r>
              <a:rPr lang="en-US" sz="3600" dirty="0">
                <a:solidFill>
                  <a:schemeClr val="tx1"/>
                </a:solidFill>
                <a:latin typeface="Comic Sans MS" pitchFamily="66" charset="0"/>
              </a:rPr>
              <a:t> forms in the</a:t>
            </a:r>
            <a:r>
              <a:rPr lang="ru-RU" sz="3600" dirty="0">
                <a:solidFill>
                  <a:schemeClr val="tx1"/>
                </a:solidFill>
                <a:latin typeface="Comic Sans MS" pitchFamily="66" charset="0"/>
              </a:rPr>
              <a:t> </a:t>
            </a:r>
            <a:r>
              <a:rPr lang="en-US" sz="3600" dirty="0">
                <a:solidFill>
                  <a:schemeClr val="tx1"/>
                </a:solidFill>
                <a:latin typeface="Comic Sans MS" pitchFamily="66" charset="0"/>
              </a:rPr>
              <a:t>Present Simple</a:t>
            </a:r>
            <a:endParaRPr lang="ru-RU" sz="3600" dirty="0">
              <a:solidFill>
                <a:schemeClr val="tx1"/>
              </a:solidFill>
              <a:latin typeface="Comic Sans MS" pitchFamily="66" charset="0"/>
            </a:endParaRPr>
          </a:p>
        </p:txBody>
      </p:sp>
      <p:sp>
        <p:nvSpPr>
          <p:cNvPr id="3" name="Прямоугольник 2"/>
          <p:cNvSpPr/>
          <p:nvPr/>
        </p:nvSpPr>
        <p:spPr>
          <a:xfrm>
            <a:off x="1403648" y="1772816"/>
            <a:ext cx="7128792" cy="4308872"/>
          </a:xfrm>
          <a:prstGeom prst="rect">
            <a:avLst/>
          </a:prstGeom>
        </p:spPr>
        <p:txBody>
          <a:bodyPr wrap="square">
            <a:spAutoFit/>
          </a:bodyPr>
          <a:lstStyle/>
          <a:p>
            <a:pPr>
              <a:buFont typeface="Wingdings" pitchFamily="2" charset="2"/>
              <a:buNone/>
            </a:pPr>
            <a:r>
              <a:rPr lang="en-US" sz="3200" dirty="0">
                <a:latin typeface="Comic Sans MS" pitchFamily="66" charset="0"/>
              </a:rPr>
              <a:t>   1.  I </a:t>
            </a:r>
            <a:r>
              <a:rPr lang="en-US" sz="3200" b="1" dirty="0">
                <a:latin typeface="Comic Sans MS" pitchFamily="66" charset="0"/>
              </a:rPr>
              <a:t>…</a:t>
            </a:r>
            <a:r>
              <a:rPr lang="en-US" sz="3200" dirty="0">
                <a:latin typeface="Comic Sans MS" pitchFamily="66" charset="0"/>
              </a:rPr>
              <a:t> a student.</a:t>
            </a:r>
            <a:r>
              <a:rPr lang="ru-RU" sz="3200" dirty="0">
                <a:latin typeface="Comic Sans MS" pitchFamily="66" charset="0"/>
              </a:rPr>
              <a:t> </a:t>
            </a:r>
            <a:r>
              <a:rPr lang="en-US" sz="3200" dirty="0">
                <a:latin typeface="Comic Sans MS" pitchFamily="66" charset="0"/>
              </a:rPr>
              <a:t>        </a:t>
            </a:r>
          </a:p>
          <a:p>
            <a:pPr>
              <a:buFont typeface="Wingdings" pitchFamily="2" charset="2"/>
              <a:buNone/>
            </a:pPr>
            <a:r>
              <a:rPr lang="en-US" sz="3200" dirty="0">
                <a:latin typeface="Comic Sans MS" pitchFamily="66" charset="0"/>
              </a:rPr>
              <a:t>   2. You </a:t>
            </a:r>
            <a:r>
              <a:rPr lang="en-US" sz="3200" b="1" dirty="0">
                <a:latin typeface="Comic Sans MS" pitchFamily="66" charset="0"/>
              </a:rPr>
              <a:t>…</a:t>
            </a:r>
            <a:r>
              <a:rPr lang="en-US" sz="3200" dirty="0">
                <a:latin typeface="Comic Sans MS" pitchFamily="66" charset="0"/>
              </a:rPr>
              <a:t>  not a dentist.</a:t>
            </a:r>
          </a:p>
          <a:p>
            <a:pPr>
              <a:buFont typeface="Wingdings" pitchFamily="2" charset="2"/>
              <a:buNone/>
            </a:pPr>
            <a:r>
              <a:rPr lang="en-US" sz="3200" dirty="0">
                <a:latin typeface="Comic Sans MS" pitchFamily="66" charset="0"/>
              </a:rPr>
              <a:t>   3. He</a:t>
            </a:r>
            <a:r>
              <a:rPr lang="ru-RU" sz="3200" dirty="0">
                <a:latin typeface="Comic Sans MS" pitchFamily="66" charset="0"/>
              </a:rPr>
              <a:t> </a:t>
            </a:r>
            <a:r>
              <a:rPr lang="en-US" sz="3200" b="1" dirty="0">
                <a:latin typeface="Comic Sans MS" pitchFamily="66" charset="0"/>
              </a:rPr>
              <a:t>…</a:t>
            </a:r>
            <a:r>
              <a:rPr lang="en-US" sz="3200" dirty="0">
                <a:latin typeface="Comic Sans MS" pitchFamily="66" charset="0"/>
              </a:rPr>
              <a:t> not my friend.</a:t>
            </a:r>
          </a:p>
          <a:p>
            <a:pPr>
              <a:buFont typeface="Wingdings" pitchFamily="2" charset="2"/>
              <a:buNone/>
            </a:pPr>
            <a:r>
              <a:rPr lang="en-US" sz="3200" dirty="0">
                <a:latin typeface="Comic Sans MS" pitchFamily="66" charset="0"/>
              </a:rPr>
              <a:t>  </a:t>
            </a:r>
            <a:r>
              <a:rPr lang="ru-RU" sz="3200" dirty="0">
                <a:latin typeface="Comic Sans MS" pitchFamily="66" charset="0"/>
              </a:rPr>
              <a:t> </a:t>
            </a:r>
            <a:r>
              <a:rPr lang="en-US" sz="3200" dirty="0">
                <a:latin typeface="Comic Sans MS" pitchFamily="66" charset="0"/>
              </a:rPr>
              <a:t>4. My mother </a:t>
            </a:r>
            <a:r>
              <a:rPr lang="en-US" sz="3200" b="1" dirty="0">
                <a:latin typeface="Comic Sans MS" pitchFamily="66" charset="0"/>
              </a:rPr>
              <a:t>…</a:t>
            </a:r>
            <a:r>
              <a:rPr lang="en-US" sz="3200" dirty="0">
                <a:latin typeface="Comic Sans MS" pitchFamily="66" charset="0"/>
              </a:rPr>
              <a:t> a teacher.</a:t>
            </a:r>
          </a:p>
          <a:p>
            <a:pPr>
              <a:buFont typeface="Wingdings" pitchFamily="2" charset="2"/>
              <a:buNone/>
            </a:pPr>
            <a:r>
              <a:rPr lang="en-US" sz="3200" dirty="0">
                <a:latin typeface="Comic Sans MS" pitchFamily="66" charset="0"/>
              </a:rPr>
              <a:t>   5. We </a:t>
            </a:r>
            <a:r>
              <a:rPr lang="en-US" sz="3200" b="1" dirty="0">
                <a:latin typeface="Comic Sans MS" pitchFamily="66" charset="0"/>
              </a:rPr>
              <a:t>… </a:t>
            </a:r>
            <a:r>
              <a:rPr lang="en-US" sz="3200" dirty="0">
                <a:latin typeface="Comic Sans MS" pitchFamily="66" charset="0"/>
              </a:rPr>
              <a:t>doctors.</a:t>
            </a:r>
          </a:p>
          <a:p>
            <a:pPr>
              <a:buFont typeface="Wingdings" pitchFamily="2" charset="2"/>
              <a:buNone/>
            </a:pPr>
            <a:r>
              <a:rPr lang="en-US" sz="3200" dirty="0">
                <a:latin typeface="Comic Sans MS" pitchFamily="66" charset="0"/>
              </a:rPr>
              <a:t>   6. </a:t>
            </a:r>
            <a:r>
              <a:rPr lang="en-US" sz="3200" b="1" dirty="0">
                <a:latin typeface="Comic Sans MS" pitchFamily="66" charset="0"/>
              </a:rPr>
              <a:t>… </a:t>
            </a:r>
            <a:r>
              <a:rPr lang="en-US" sz="3200" dirty="0">
                <a:latin typeface="Comic Sans MS" pitchFamily="66" charset="0"/>
              </a:rPr>
              <a:t>they in the park?</a:t>
            </a:r>
          </a:p>
          <a:p>
            <a:pPr>
              <a:buFont typeface="Wingdings" pitchFamily="2" charset="2"/>
              <a:buNone/>
            </a:pPr>
            <a:r>
              <a:rPr lang="en-US" sz="3200" dirty="0">
                <a:latin typeface="Comic Sans MS" pitchFamily="66" charset="0"/>
              </a:rPr>
              <a:t>   7. The weather </a:t>
            </a:r>
            <a:r>
              <a:rPr lang="en-US" sz="3200" b="1" dirty="0">
                <a:latin typeface="Comic Sans MS" pitchFamily="66" charset="0"/>
              </a:rPr>
              <a:t>…. </a:t>
            </a:r>
            <a:r>
              <a:rPr lang="en-US" sz="3200" dirty="0">
                <a:latin typeface="Comic Sans MS" pitchFamily="66" charset="0"/>
              </a:rPr>
              <a:t>fine .  </a:t>
            </a:r>
          </a:p>
          <a:p>
            <a:pPr>
              <a:buFont typeface="Wingdings" pitchFamily="2" charset="2"/>
              <a:buNone/>
            </a:pPr>
            <a:r>
              <a:rPr lang="en-US" sz="3200" dirty="0">
                <a:latin typeface="Comic Sans MS" pitchFamily="66" charset="0"/>
              </a:rPr>
              <a:t>   8.  ... she a pupil?                                                   </a:t>
            </a:r>
          </a:p>
          <a:p>
            <a:pPr>
              <a:buFont typeface="Wingdings" pitchFamily="2" charset="2"/>
              <a:buNone/>
            </a:pPr>
            <a:endParaRPr lang="ru-RU"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tx1"/>
                </a:solidFill>
                <a:latin typeface="Comic Sans MS" pitchFamily="66" charset="0"/>
              </a:rPr>
              <a:t> </a:t>
            </a:r>
            <a:r>
              <a:rPr lang="en-US" dirty="0">
                <a:solidFill>
                  <a:schemeClr val="tx1"/>
                </a:solidFill>
                <a:latin typeface="Comic Sans MS" pitchFamily="66" charset="0"/>
              </a:rPr>
              <a:t>IS               WAS</a:t>
            </a:r>
            <a:endParaRPr lang="ru-RU" dirty="0">
              <a:solidFill>
                <a:schemeClr val="tx1"/>
              </a:solidFill>
              <a:latin typeface="Comic Sans MS" pitchFamily="66" charset="0"/>
            </a:endParaRPr>
          </a:p>
        </p:txBody>
      </p:sp>
      <p:pic>
        <p:nvPicPr>
          <p:cNvPr id="5" name="Содержимое 7" descr="104"/>
          <p:cNvPicPr>
            <a:picLocks noGrp="1"/>
          </p:cNvPicPr>
          <p:nvPr>
            <p:ph sz="half" idx="1"/>
          </p:nvPr>
        </p:nvPicPr>
        <p:blipFill>
          <a:blip r:embed="rId2" cstate="print"/>
          <a:stretch>
            <a:fillRect/>
          </a:stretch>
        </p:blipFill>
        <p:spPr bwMode="auto">
          <a:xfrm>
            <a:off x="107504" y="1412776"/>
            <a:ext cx="4248472" cy="5040560"/>
          </a:xfrm>
          <a:prstGeom prst="rect">
            <a:avLst/>
          </a:prstGeom>
          <a:noFill/>
          <a:ln w="76200">
            <a:solidFill>
              <a:srgbClr val="CCFFFF"/>
            </a:solidFill>
            <a:miter lim="800000"/>
            <a:headEnd/>
            <a:tailEnd/>
          </a:ln>
        </p:spPr>
      </p:pic>
      <p:pic>
        <p:nvPicPr>
          <p:cNvPr id="7" name="Содержимое 6" descr="Осень"/>
          <p:cNvPicPr>
            <a:picLocks noGrp="1"/>
          </p:cNvPicPr>
          <p:nvPr>
            <p:ph sz="half" idx="2"/>
          </p:nvPr>
        </p:nvPicPr>
        <p:blipFill>
          <a:blip r:embed="rId3" cstate="print"/>
          <a:stretch>
            <a:fillRect/>
          </a:stretch>
        </p:blipFill>
        <p:spPr bwMode="auto">
          <a:xfrm>
            <a:off x="4716016" y="1412776"/>
            <a:ext cx="4320480" cy="5040560"/>
          </a:xfrm>
          <a:prstGeom prst="rect">
            <a:avLst/>
          </a:prstGeom>
          <a:noFill/>
          <a:ln w="76200">
            <a:solidFill>
              <a:srgbClr val="FF6600"/>
            </a:solidFill>
            <a:miter lim="800000"/>
            <a:headEnd/>
            <a:tailEnd/>
          </a:ln>
        </p:spPr>
      </p:pic>
      <p:sp>
        <p:nvSpPr>
          <p:cNvPr id="6" name="Прямоугольник 5"/>
          <p:cNvSpPr/>
          <p:nvPr/>
        </p:nvSpPr>
        <p:spPr>
          <a:xfrm>
            <a:off x="827584" y="1844824"/>
            <a:ext cx="2952328" cy="646331"/>
          </a:xfrm>
          <a:prstGeom prst="rect">
            <a:avLst/>
          </a:prstGeom>
        </p:spPr>
        <p:txBody>
          <a:bodyPr wrap="square">
            <a:spAutoFit/>
          </a:bodyPr>
          <a:lstStyle/>
          <a:p>
            <a:pPr algn="ctr"/>
            <a:r>
              <a:rPr lang="en-US" sz="3600" dirty="0">
                <a:solidFill>
                  <a:srgbClr val="FF0000"/>
                </a:solidFill>
                <a:latin typeface="Comic Sans MS" pitchFamily="66" charset="0"/>
              </a:rPr>
              <a:t>It is winter</a:t>
            </a:r>
            <a:endParaRPr lang="ru-RU" sz="3600" dirty="0">
              <a:solidFill>
                <a:srgbClr val="FF0000"/>
              </a:solidFill>
              <a:latin typeface="Comic Sans MS" pitchFamily="66" charset="0"/>
            </a:endParaRPr>
          </a:p>
        </p:txBody>
      </p:sp>
      <p:sp>
        <p:nvSpPr>
          <p:cNvPr id="8" name="Прямоугольник 7"/>
          <p:cNvSpPr/>
          <p:nvPr/>
        </p:nvSpPr>
        <p:spPr>
          <a:xfrm>
            <a:off x="5370097" y="1916832"/>
            <a:ext cx="3773903" cy="646331"/>
          </a:xfrm>
          <a:prstGeom prst="rect">
            <a:avLst/>
          </a:prstGeom>
        </p:spPr>
        <p:txBody>
          <a:bodyPr wrap="square">
            <a:spAutoFit/>
          </a:bodyPr>
          <a:lstStyle/>
          <a:p>
            <a:pPr algn="ctr"/>
            <a:r>
              <a:rPr lang="en-US" sz="3600" dirty="0">
                <a:solidFill>
                  <a:srgbClr val="FFFF00"/>
                </a:solidFill>
                <a:latin typeface="Comic Sans MS" pitchFamily="66" charset="0"/>
              </a:rPr>
              <a:t>It was autumn</a:t>
            </a:r>
            <a:endParaRPr lang="ru-RU" sz="3600" dirty="0">
              <a:solidFill>
                <a:srgbClr val="FFFF00"/>
              </a:solidFill>
              <a:latin typeface="Comic Sans MS" pitchFamily="66"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ircle(in)">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circle(in)">
                                      <p:cBhvr>
                                        <p:cTn id="12" dur="20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1"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7200" y="908720"/>
            <a:ext cx="8229600" cy="2075656"/>
          </a:xfrm>
        </p:spPr>
        <p:txBody>
          <a:bodyPr>
            <a:normAutofit/>
          </a:bodyPr>
          <a:lstStyle/>
          <a:p>
            <a:r>
              <a:rPr lang="en-US" sz="4000" dirty="0">
                <a:solidFill>
                  <a:schemeClr val="tx1"/>
                </a:solidFill>
                <a:latin typeface="Comic Sans MS" pitchFamily="66" charset="0"/>
              </a:rPr>
              <a:t>The Past SIMPLE            OF the VERB                           </a:t>
            </a:r>
            <a:r>
              <a:rPr lang="en-US" dirty="0">
                <a:solidFill>
                  <a:schemeClr val="tx1"/>
                </a:solidFill>
                <a:latin typeface="Comic Sans MS" pitchFamily="66" charset="0"/>
              </a:rPr>
              <a:t>“TO BE”</a:t>
            </a:r>
            <a:endParaRPr lang="ru-RU" dirty="0">
              <a:solidFill>
                <a:schemeClr val="tx1"/>
              </a:solidFill>
              <a:latin typeface="Comic Sans MS" pitchFamily="66" charset="0"/>
            </a:endParaRPr>
          </a:p>
        </p:txBody>
      </p:sp>
      <p:sp>
        <p:nvSpPr>
          <p:cNvPr id="3" name="Подзаголовок 2"/>
          <p:cNvSpPr>
            <a:spLocks noGrp="1"/>
          </p:cNvSpPr>
          <p:nvPr>
            <p:ph type="subTitle" idx="1"/>
          </p:nvPr>
        </p:nvSpPr>
        <p:spPr/>
        <p:txBody>
          <a:bodyPr/>
          <a:lstStyle/>
          <a:p>
            <a:endParaRPr lang="en-US" dirty="0"/>
          </a:p>
          <a:p>
            <a:r>
              <a:rPr lang="en-US" sz="3200" dirty="0">
                <a:latin typeface="Comic Sans MS" pitchFamily="66" charset="0"/>
              </a:rPr>
              <a:t>WAS                               WERE</a:t>
            </a:r>
            <a:endParaRPr lang="ru-RU" sz="3200" dirty="0">
              <a:latin typeface="Comic Sans MS" pitchFamily="66" charset="0"/>
            </a:endParaRPr>
          </a:p>
        </p:txBody>
      </p:sp>
      <p:pic>
        <p:nvPicPr>
          <p:cNvPr id="6" name="Picture 5"/>
          <p:cNvPicPr>
            <a:picLocks noChangeAspect="1" noChangeArrowheads="1"/>
          </p:cNvPicPr>
          <p:nvPr/>
        </p:nvPicPr>
        <p:blipFill>
          <a:blip r:embed="rId3" cstate="print"/>
          <a:srcRect/>
          <a:stretch>
            <a:fillRect/>
          </a:stretch>
        </p:blipFill>
        <p:spPr bwMode="auto">
          <a:xfrm>
            <a:off x="3635896" y="3501008"/>
            <a:ext cx="2195736" cy="306896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908720"/>
            <a:ext cx="8640960" cy="4896544"/>
          </a:xfrm>
        </p:spPr>
        <p:txBody>
          <a:bodyPr>
            <a:normAutofit fontScale="90000"/>
          </a:bodyPr>
          <a:lstStyle/>
          <a:p>
            <a:pPr algn="l"/>
            <a:r>
              <a:rPr lang="en-US" dirty="0">
                <a:solidFill>
                  <a:schemeClr val="tx1"/>
                </a:solidFill>
                <a:latin typeface="Comic Sans MS" pitchFamily="66" charset="0"/>
              </a:rPr>
              <a:t>We were at school yesterday.</a:t>
            </a:r>
            <a:br>
              <a:rPr lang="en-US" dirty="0">
                <a:solidFill>
                  <a:schemeClr val="tx1"/>
                </a:solidFill>
                <a:latin typeface="Comic Sans MS" pitchFamily="66" charset="0"/>
              </a:rPr>
            </a:br>
            <a:r>
              <a:rPr lang="en-US" dirty="0">
                <a:solidFill>
                  <a:schemeClr val="tx1"/>
                </a:solidFill>
                <a:latin typeface="Comic Sans MS" pitchFamily="66" charset="0"/>
              </a:rPr>
              <a:t>He was at school yesterday. </a:t>
            </a:r>
            <a:br>
              <a:rPr lang="en-US" dirty="0">
                <a:solidFill>
                  <a:schemeClr val="tx1"/>
                </a:solidFill>
                <a:latin typeface="Comic Sans MS" pitchFamily="66" charset="0"/>
              </a:rPr>
            </a:br>
            <a:br>
              <a:rPr lang="ru-RU" dirty="0">
                <a:solidFill>
                  <a:schemeClr val="tx1"/>
                </a:solidFill>
                <a:latin typeface="Comic Sans MS" pitchFamily="66" charset="0"/>
              </a:rPr>
            </a:br>
            <a:r>
              <a:rPr lang="ru-RU" dirty="0">
                <a:solidFill>
                  <a:schemeClr val="tx1"/>
                </a:solidFill>
                <a:latin typeface="Comic Sans MS" pitchFamily="66" charset="0"/>
              </a:rPr>
              <a:t>1.</a:t>
            </a:r>
            <a:r>
              <a:rPr lang="en-US" dirty="0">
                <a:solidFill>
                  <a:schemeClr val="tx1"/>
                </a:solidFill>
                <a:latin typeface="Comic Sans MS" pitchFamily="66" charset="0"/>
              </a:rPr>
              <a:t>He was not at school yesterday.</a:t>
            </a:r>
            <a:br>
              <a:rPr lang="en-US" dirty="0">
                <a:solidFill>
                  <a:schemeClr val="tx1"/>
                </a:solidFill>
                <a:latin typeface="Comic Sans MS" pitchFamily="66" charset="0"/>
              </a:rPr>
            </a:br>
            <a:r>
              <a:rPr lang="ru-RU" dirty="0">
                <a:solidFill>
                  <a:schemeClr val="tx1"/>
                </a:solidFill>
                <a:latin typeface="Comic Sans MS" pitchFamily="66" charset="0"/>
              </a:rPr>
              <a:t>2.</a:t>
            </a:r>
            <a:r>
              <a:rPr lang="en-US" dirty="0">
                <a:solidFill>
                  <a:schemeClr val="tx1"/>
                </a:solidFill>
                <a:latin typeface="Comic Sans MS" pitchFamily="66" charset="0"/>
              </a:rPr>
              <a:t>Was he at school yesterday?</a:t>
            </a:r>
            <a:br>
              <a:rPr lang="en-US" dirty="0">
                <a:solidFill>
                  <a:schemeClr val="tx1"/>
                </a:solidFill>
                <a:latin typeface="Comic Sans MS" pitchFamily="66" charset="0"/>
              </a:rPr>
            </a:br>
            <a:r>
              <a:rPr lang="ru-RU" dirty="0">
                <a:solidFill>
                  <a:schemeClr val="tx1"/>
                </a:solidFill>
                <a:latin typeface="Comic Sans MS" pitchFamily="66" charset="0"/>
              </a:rPr>
              <a:t>    </a:t>
            </a:r>
            <a:r>
              <a:rPr lang="en-US" dirty="0" err="1">
                <a:solidFill>
                  <a:schemeClr val="tx1"/>
                </a:solidFill>
                <a:latin typeface="Comic Sans MS" pitchFamily="66" charset="0"/>
              </a:rPr>
              <a:t>Yes,he</a:t>
            </a:r>
            <a:r>
              <a:rPr lang="en-US" dirty="0">
                <a:solidFill>
                  <a:schemeClr val="tx1"/>
                </a:solidFill>
                <a:latin typeface="Comic Sans MS" pitchFamily="66" charset="0"/>
              </a:rPr>
              <a:t> </a:t>
            </a:r>
            <a:r>
              <a:rPr lang="en-US" dirty="0" err="1">
                <a:solidFill>
                  <a:schemeClr val="tx1"/>
                </a:solidFill>
                <a:latin typeface="Comic Sans MS" pitchFamily="66" charset="0"/>
              </a:rPr>
              <a:t>was.No,he</a:t>
            </a:r>
            <a:r>
              <a:rPr lang="en-US" dirty="0">
                <a:solidFill>
                  <a:schemeClr val="tx1"/>
                </a:solidFill>
                <a:latin typeface="Comic Sans MS" pitchFamily="66" charset="0"/>
              </a:rPr>
              <a:t> wasn’t</a:t>
            </a:r>
            <a:br>
              <a:rPr lang="en-US" dirty="0">
                <a:solidFill>
                  <a:schemeClr val="tx1"/>
                </a:solidFill>
                <a:latin typeface="Comic Sans MS" pitchFamily="66" charset="0"/>
              </a:rPr>
            </a:br>
            <a:r>
              <a:rPr lang="ru-RU" dirty="0">
                <a:solidFill>
                  <a:schemeClr val="tx1"/>
                </a:solidFill>
                <a:latin typeface="Comic Sans MS" pitchFamily="66" charset="0"/>
              </a:rPr>
              <a:t>3.</a:t>
            </a:r>
            <a:r>
              <a:rPr lang="en-US" dirty="0">
                <a:solidFill>
                  <a:schemeClr val="tx1"/>
                </a:solidFill>
                <a:latin typeface="Comic Sans MS" pitchFamily="66" charset="0"/>
              </a:rPr>
              <a:t>Where was he yesterday?</a:t>
            </a:r>
            <a:br>
              <a:rPr lang="en-US" dirty="0">
                <a:solidFill>
                  <a:schemeClr val="tx1"/>
                </a:solidFill>
                <a:latin typeface="Comic Sans MS" pitchFamily="66" charset="0"/>
              </a:rPr>
            </a:br>
            <a:r>
              <a:rPr lang="ru-RU" dirty="0">
                <a:solidFill>
                  <a:schemeClr val="tx1"/>
                </a:solidFill>
                <a:latin typeface="Comic Sans MS" pitchFamily="66" charset="0"/>
              </a:rPr>
              <a:t>4.</a:t>
            </a:r>
            <a:r>
              <a:rPr lang="en-US" dirty="0">
                <a:solidFill>
                  <a:schemeClr val="tx1"/>
                </a:solidFill>
                <a:latin typeface="Comic Sans MS" pitchFamily="66" charset="0"/>
              </a:rPr>
              <a:t>Who was at school yesterday?</a:t>
            </a:r>
            <a:endParaRPr lang="ru-RU" dirty="0">
              <a:solidFill>
                <a:schemeClr val="tx1"/>
              </a:solidFill>
              <a:latin typeface="Comic Sans MS" pitchFamily="66" charset="0"/>
            </a:endParaRPr>
          </a:p>
        </p:txBody>
      </p:sp>
    </p:spTree>
  </p:cSld>
  <p:clrMapOvr>
    <a:masterClrMapping/>
  </p:clrMapOvr>
  <p:transition>
    <p:wipe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1143000"/>
          </a:xfrm>
        </p:spPr>
        <p:txBody>
          <a:bodyPr/>
          <a:lstStyle/>
          <a:p>
            <a:r>
              <a:rPr lang="en-US" b="1" dirty="0">
                <a:solidFill>
                  <a:schemeClr val="tx1"/>
                </a:solidFill>
                <a:latin typeface="Comic Sans MS" pitchFamily="66" charset="0"/>
              </a:rPr>
              <a:t>TO BE</a:t>
            </a:r>
            <a:endParaRPr lang="ru-RU" dirty="0">
              <a:solidFill>
                <a:schemeClr val="tx1"/>
              </a:solidFill>
            </a:endParaRPr>
          </a:p>
        </p:txBody>
      </p:sp>
      <p:sp>
        <p:nvSpPr>
          <p:cNvPr id="5" name="Содержимое 4"/>
          <p:cNvSpPr>
            <a:spLocks noGrp="1"/>
          </p:cNvSpPr>
          <p:nvPr>
            <p:ph sz="half" idx="1"/>
          </p:nvPr>
        </p:nvSpPr>
        <p:spPr>
          <a:xfrm>
            <a:off x="179512" y="2132856"/>
            <a:ext cx="4182616" cy="4525963"/>
          </a:xfrm>
          <a:prstGeom prst="verticalScrol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buNone/>
              <a:defRPr/>
            </a:pPr>
            <a:r>
              <a:rPr lang="en-US" sz="4000" b="1" dirty="0">
                <a:solidFill>
                  <a:srgbClr val="0070C0"/>
                </a:solidFill>
              </a:rPr>
              <a:t>I</a:t>
            </a:r>
            <a:r>
              <a:rPr lang="en-US" sz="4000" b="1" dirty="0">
                <a:solidFill>
                  <a:schemeClr val="tx1"/>
                </a:solidFill>
              </a:rPr>
              <a:t>      </a:t>
            </a:r>
            <a:r>
              <a:rPr lang="en-US" sz="4000" b="1" dirty="0">
                <a:solidFill>
                  <a:srgbClr val="FF0000"/>
                </a:solidFill>
              </a:rPr>
              <a:t>was</a:t>
            </a:r>
            <a:endParaRPr lang="en-US" sz="4000" b="1" dirty="0">
              <a:solidFill>
                <a:schemeClr val="tx1"/>
              </a:solidFill>
            </a:endParaRPr>
          </a:p>
          <a:p>
            <a:pPr>
              <a:buNone/>
              <a:defRPr/>
            </a:pPr>
            <a:r>
              <a:rPr lang="en-US" sz="4000" b="1" dirty="0">
                <a:solidFill>
                  <a:srgbClr val="0070C0"/>
                </a:solidFill>
              </a:rPr>
              <a:t>He</a:t>
            </a:r>
            <a:r>
              <a:rPr lang="en-US" sz="4800" b="1" dirty="0">
                <a:solidFill>
                  <a:srgbClr val="FF0000"/>
                </a:solidFill>
              </a:rPr>
              <a:t>  </a:t>
            </a:r>
            <a:r>
              <a:rPr lang="en-US" sz="4000" b="1" dirty="0">
                <a:solidFill>
                  <a:srgbClr val="FF0000"/>
                </a:solidFill>
              </a:rPr>
              <a:t>was</a:t>
            </a:r>
            <a:r>
              <a:rPr lang="en-US" sz="4800" b="1" dirty="0">
                <a:solidFill>
                  <a:srgbClr val="FF0000"/>
                </a:solidFill>
              </a:rPr>
              <a:t> </a:t>
            </a:r>
            <a:endParaRPr lang="en-US" sz="4800" b="1" dirty="0">
              <a:solidFill>
                <a:schemeClr val="tx1"/>
              </a:solidFill>
            </a:endParaRPr>
          </a:p>
          <a:p>
            <a:pPr>
              <a:buNone/>
              <a:defRPr/>
            </a:pPr>
            <a:r>
              <a:rPr lang="en-US" sz="4000" b="1" dirty="0">
                <a:solidFill>
                  <a:srgbClr val="0070C0"/>
                </a:solidFill>
              </a:rPr>
              <a:t>She </a:t>
            </a:r>
            <a:r>
              <a:rPr lang="en-US" sz="4000" b="1" dirty="0">
                <a:solidFill>
                  <a:srgbClr val="FF0000"/>
                </a:solidFill>
              </a:rPr>
              <a:t>was</a:t>
            </a:r>
            <a:endParaRPr lang="en-US" sz="4000" b="1" dirty="0">
              <a:solidFill>
                <a:schemeClr val="tx1"/>
              </a:solidFill>
            </a:endParaRPr>
          </a:p>
          <a:p>
            <a:pPr>
              <a:buNone/>
              <a:defRPr/>
            </a:pPr>
            <a:r>
              <a:rPr lang="en-US" sz="4000" b="1" dirty="0">
                <a:solidFill>
                  <a:srgbClr val="0070C0"/>
                </a:solidFill>
              </a:rPr>
              <a:t>It</a:t>
            </a:r>
            <a:r>
              <a:rPr lang="en-US" sz="4000" b="1" dirty="0">
                <a:solidFill>
                  <a:schemeClr val="tx1"/>
                </a:solidFill>
              </a:rPr>
              <a:t>     </a:t>
            </a:r>
            <a:r>
              <a:rPr lang="en-US" sz="4000" b="1" dirty="0">
                <a:solidFill>
                  <a:srgbClr val="FF0000"/>
                </a:solidFill>
              </a:rPr>
              <a:t>was</a:t>
            </a:r>
            <a:endParaRPr lang="ru-RU" sz="4400" b="1" dirty="0">
              <a:solidFill>
                <a:srgbClr val="C00000"/>
              </a:solidFill>
            </a:endParaRPr>
          </a:p>
        </p:txBody>
      </p:sp>
      <p:sp>
        <p:nvSpPr>
          <p:cNvPr id="6" name="Содержимое 5"/>
          <p:cNvSpPr>
            <a:spLocks noGrp="1"/>
          </p:cNvSpPr>
          <p:nvPr>
            <p:ph sz="half" idx="2"/>
          </p:nvPr>
        </p:nvSpPr>
        <p:spPr>
          <a:xfrm>
            <a:off x="4644008" y="2132856"/>
            <a:ext cx="4392488" cy="4525963"/>
          </a:xfrm>
          <a:prstGeom prst="verticalScroll">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buNone/>
              <a:defRPr/>
            </a:pPr>
            <a:r>
              <a:rPr lang="en-US" sz="4000" b="1" dirty="0">
                <a:solidFill>
                  <a:srgbClr val="0070C0"/>
                </a:solidFill>
              </a:rPr>
              <a:t>We </a:t>
            </a:r>
            <a:r>
              <a:rPr lang="en-US" sz="4000" b="1" dirty="0">
                <a:solidFill>
                  <a:schemeClr val="tx1"/>
                </a:solidFill>
              </a:rPr>
              <a:t>   </a:t>
            </a:r>
            <a:r>
              <a:rPr lang="en-US" sz="4000" b="1" dirty="0">
                <a:solidFill>
                  <a:srgbClr val="FF0000"/>
                </a:solidFill>
              </a:rPr>
              <a:t>were</a:t>
            </a:r>
            <a:endParaRPr lang="en-US" sz="4000" b="1" dirty="0">
              <a:solidFill>
                <a:schemeClr val="tx1"/>
              </a:solidFill>
            </a:endParaRPr>
          </a:p>
          <a:p>
            <a:pPr>
              <a:buNone/>
              <a:defRPr/>
            </a:pPr>
            <a:r>
              <a:rPr lang="en-US" sz="4000" b="1" dirty="0">
                <a:solidFill>
                  <a:srgbClr val="0070C0"/>
                </a:solidFill>
              </a:rPr>
              <a:t>You </a:t>
            </a:r>
            <a:r>
              <a:rPr lang="en-US" sz="4000" b="1" dirty="0">
                <a:solidFill>
                  <a:schemeClr val="tx1"/>
                </a:solidFill>
              </a:rPr>
              <a:t>  </a:t>
            </a:r>
            <a:r>
              <a:rPr lang="en-US" sz="4000" b="1" dirty="0">
                <a:solidFill>
                  <a:srgbClr val="FF0000"/>
                </a:solidFill>
              </a:rPr>
              <a:t>were</a:t>
            </a:r>
            <a:endParaRPr lang="ru-RU" sz="4800" b="1" dirty="0">
              <a:solidFill>
                <a:srgbClr val="FF0000"/>
              </a:solidFill>
            </a:endParaRPr>
          </a:p>
          <a:p>
            <a:pPr>
              <a:buNone/>
              <a:defRPr/>
            </a:pPr>
            <a:r>
              <a:rPr lang="en-US" sz="4000" b="1" dirty="0">
                <a:solidFill>
                  <a:srgbClr val="0070C0"/>
                </a:solidFill>
              </a:rPr>
              <a:t>They</a:t>
            </a:r>
            <a:r>
              <a:rPr lang="en-US" sz="4000" b="1" dirty="0">
                <a:solidFill>
                  <a:srgbClr val="FF0000"/>
                </a:solidFill>
              </a:rPr>
              <a:t> were</a:t>
            </a:r>
            <a:endParaRPr lang="ru-RU" sz="4000" b="1" dirty="0">
              <a:solidFill>
                <a:schemeClr val="tx1"/>
              </a:solidFill>
            </a:endParaRPr>
          </a:p>
        </p:txBody>
      </p:sp>
      <p:sp>
        <p:nvSpPr>
          <p:cNvPr id="8" name="Стрелка вниз 7"/>
          <p:cNvSpPr/>
          <p:nvPr/>
        </p:nvSpPr>
        <p:spPr>
          <a:xfrm rot="2363431">
            <a:off x="2448820" y="819292"/>
            <a:ext cx="450850" cy="141287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800" dirty="0"/>
          </a:p>
        </p:txBody>
      </p:sp>
      <p:sp>
        <p:nvSpPr>
          <p:cNvPr id="13" name="Стрелка вниз 12"/>
          <p:cNvSpPr/>
          <p:nvPr/>
        </p:nvSpPr>
        <p:spPr>
          <a:xfrm rot="19287506">
            <a:off x="6115188" y="823278"/>
            <a:ext cx="450850" cy="141287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800" dirty="0">
              <a:solidFill>
                <a:srgbClr val="C0000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l"/>
            <a:r>
              <a:rPr lang="ru-RU" sz="2800" dirty="0">
                <a:solidFill>
                  <a:schemeClr val="tx1"/>
                </a:solidFill>
                <a:latin typeface="Comic Sans MS" pitchFamily="66" charset="0"/>
              </a:rPr>
              <a:t>Определить тип предложения, найти  подлежащее и сказуемое, перевести на русский язык</a:t>
            </a:r>
          </a:p>
        </p:txBody>
      </p:sp>
      <p:sp>
        <p:nvSpPr>
          <p:cNvPr id="3" name="Содержимое 2"/>
          <p:cNvSpPr>
            <a:spLocks noGrp="1"/>
          </p:cNvSpPr>
          <p:nvPr>
            <p:ph sz="half" idx="4294967295"/>
          </p:nvPr>
        </p:nvSpPr>
        <p:spPr>
          <a:xfrm>
            <a:off x="539552" y="1600200"/>
            <a:ext cx="8424936" cy="4983162"/>
          </a:xfrm>
        </p:spPr>
        <p:txBody>
          <a:bodyPr>
            <a:normAutofit lnSpcReduction="10000"/>
          </a:bodyPr>
          <a:lstStyle/>
          <a:p>
            <a:pPr>
              <a:buNone/>
            </a:pPr>
            <a:r>
              <a:rPr lang="en-US" sz="3200" b="1" dirty="0">
                <a:latin typeface="Comic Sans MS" pitchFamily="66" charset="0"/>
              </a:rPr>
              <a:t>I was not in Moscow yesterday.</a:t>
            </a:r>
            <a:endParaRPr lang="ru-RU" sz="3200" dirty="0">
              <a:latin typeface="Comic Sans MS" pitchFamily="66" charset="0"/>
            </a:endParaRPr>
          </a:p>
          <a:p>
            <a:pPr lvl="0"/>
            <a:endParaRPr lang="en-US" sz="3200" b="1" dirty="0">
              <a:latin typeface="Comic Sans MS" pitchFamily="66" charset="0"/>
              <a:ea typeface="Calibri" pitchFamily="34" charset="0"/>
              <a:cs typeface="Times New Roman" pitchFamily="18" charset="0"/>
            </a:endParaRPr>
          </a:p>
          <a:p>
            <a:pPr lvl="0">
              <a:buNone/>
            </a:pPr>
            <a:r>
              <a:rPr lang="en-US" sz="3200" b="1" dirty="0">
                <a:latin typeface="Comic Sans MS" pitchFamily="66" charset="0"/>
                <a:ea typeface="Calibri" pitchFamily="34" charset="0"/>
                <a:cs typeface="Times New Roman" pitchFamily="18" charset="0"/>
              </a:rPr>
              <a:t>Who was </a:t>
            </a:r>
            <a:r>
              <a:rPr lang="en-US" sz="3200" b="1" dirty="0">
                <a:latin typeface="Comic Sans MS" pitchFamily="66" charset="0"/>
                <a:ea typeface="Times New Roman" pitchFamily="18" charset="0"/>
                <a:cs typeface="Times New Roman" pitchFamily="18" charset="0"/>
              </a:rPr>
              <a:t>in the class yesterday</a:t>
            </a:r>
            <a:r>
              <a:rPr lang="en-US" sz="3200" b="1" dirty="0">
                <a:latin typeface="Comic Sans MS" pitchFamily="66" charset="0"/>
                <a:ea typeface="Calibri" pitchFamily="34" charset="0"/>
                <a:cs typeface="Times New Roman" pitchFamily="18" charset="0"/>
              </a:rPr>
              <a:t>?</a:t>
            </a:r>
            <a:br>
              <a:rPr lang="ru-RU" sz="3200" b="1" dirty="0">
                <a:latin typeface="Comic Sans MS" pitchFamily="66" charset="0"/>
                <a:ea typeface="Calibri" pitchFamily="34" charset="0"/>
                <a:cs typeface="Times New Roman" pitchFamily="18" charset="0"/>
              </a:rPr>
            </a:br>
            <a:endParaRPr lang="en-US" sz="3200" b="1" dirty="0">
              <a:latin typeface="Comic Sans MS" pitchFamily="66" charset="0"/>
              <a:ea typeface="Calibri" pitchFamily="34" charset="0"/>
              <a:cs typeface="Times New Roman" pitchFamily="18" charset="0"/>
            </a:endParaRPr>
          </a:p>
          <a:p>
            <a:pPr lvl="0">
              <a:buNone/>
            </a:pPr>
            <a:r>
              <a:rPr lang="en-US" sz="3200" b="1" dirty="0">
                <a:latin typeface="Comic Sans MS" pitchFamily="66" charset="0"/>
                <a:ea typeface="Calibri" pitchFamily="34" charset="0"/>
                <a:cs typeface="Times New Roman" pitchFamily="18" charset="0"/>
              </a:rPr>
              <a:t>How many books were there on the table two hours ago?</a:t>
            </a:r>
            <a:endParaRPr lang="ru-RU" sz="3200" dirty="0">
              <a:latin typeface="Comic Sans MS" pitchFamily="66" charset="0"/>
              <a:cs typeface="Arial" pitchFamily="34" charset="0"/>
            </a:endParaRPr>
          </a:p>
          <a:p>
            <a:endParaRPr lang="en-US" sz="3200" b="1" dirty="0">
              <a:latin typeface="Comic Sans MS" pitchFamily="66" charset="0"/>
            </a:endParaRPr>
          </a:p>
          <a:p>
            <a:pPr>
              <a:buNone/>
            </a:pPr>
            <a:r>
              <a:rPr lang="en-US" sz="3200" b="1" dirty="0">
                <a:latin typeface="Comic Sans MS" pitchFamily="66" charset="0"/>
              </a:rPr>
              <a:t>Were they in London last week?</a:t>
            </a:r>
            <a:endParaRPr lang="ru-RU" sz="3200" dirty="0">
              <a:latin typeface="Comic Sans MS" pitchFamily="66" charset="0"/>
            </a:endParaRPr>
          </a:p>
          <a:p>
            <a:pPr>
              <a:buNone/>
            </a:pPr>
            <a:r>
              <a:rPr lang="en-US" b="1" dirty="0">
                <a:solidFill>
                  <a:srgbClr val="0070C0"/>
                </a:solidFill>
                <a:latin typeface="Comic Sans MS" pitchFamily="66" charset="0"/>
              </a:rPr>
              <a:t> </a:t>
            </a:r>
            <a:endParaRPr lang="ru-RU" dirty="0">
              <a:solidFill>
                <a:srgbClr val="0070C0"/>
              </a:solidFill>
              <a:latin typeface="Comic Sans MS" pitchFamily="66" charset="0"/>
            </a:endParaRPr>
          </a:p>
          <a:p>
            <a:endParaRPr lang="ru-RU"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200" dirty="0">
                <a:solidFill>
                  <a:schemeClr val="tx1"/>
                </a:solidFill>
                <a:latin typeface="Comic Sans MS" pitchFamily="66" charset="0"/>
              </a:rPr>
              <a:t>The passwords of the Past Simple (</a:t>
            </a:r>
            <a:r>
              <a:rPr lang="ru-RU" sz="3200" dirty="0">
                <a:solidFill>
                  <a:schemeClr val="tx1"/>
                </a:solidFill>
                <a:latin typeface="Comic Sans MS" pitchFamily="66" charset="0"/>
              </a:rPr>
              <a:t>Пароли - показатели времени</a:t>
            </a:r>
            <a:r>
              <a:rPr lang="en-US" sz="3200" dirty="0">
                <a:solidFill>
                  <a:schemeClr val="tx1"/>
                </a:solidFill>
                <a:latin typeface="Comic Sans MS" pitchFamily="66" charset="0"/>
              </a:rPr>
              <a:t>)</a:t>
            </a:r>
            <a:endParaRPr lang="ru-RU" sz="3200" dirty="0">
              <a:solidFill>
                <a:schemeClr val="tx1"/>
              </a:solidFill>
              <a:latin typeface="Comic Sans MS" pitchFamily="66" charset="0"/>
            </a:endParaRPr>
          </a:p>
        </p:txBody>
      </p:sp>
      <p:sp>
        <p:nvSpPr>
          <p:cNvPr id="3" name="Прямоугольник 2"/>
          <p:cNvSpPr/>
          <p:nvPr/>
        </p:nvSpPr>
        <p:spPr>
          <a:xfrm>
            <a:off x="1763688" y="1628800"/>
            <a:ext cx="6624736" cy="3108543"/>
          </a:xfrm>
          <a:prstGeom prst="rect">
            <a:avLst/>
          </a:prstGeom>
        </p:spPr>
        <p:txBody>
          <a:bodyPr wrap="square">
            <a:spAutoFit/>
          </a:bodyPr>
          <a:lstStyle/>
          <a:p>
            <a:r>
              <a:rPr lang="en-US" sz="2800" b="1" dirty="0">
                <a:latin typeface="Comic Sans MS" pitchFamily="66" charset="0"/>
              </a:rPr>
              <a:t>Yesterday</a:t>
            </a:r>
            <a:r>
              <a:rPr lang="en-US" sz="2800" dirty="0">
                <a:latin typeface="Comic Sans MS" pitchFamily="66" charset="0"/>
              </a:rPr>
              <a:t> – </a:t>
            </a:r>
            <a:r>
              <a:rPr lang="ru-RU" sz="2800" dirty="0">
                <a:latin typeface="Comic Sans MS" pitchFamily="66" charset="0"/>
              </a:rPr>
              <a:t>вчера</a:t>
            </a:r>
          </a:p>
          <a:p>
            <a:r>
              <a:rPr lang="en-US" sz="2800" b="1" dirty="0">
                <a:latin typeface="Comic Sans MS" pitchFamily="66" charset="0"/>
              </a:rPr>
              <a:t>Last week </a:t>
            </a:r>
            <a:r>
              <a:rPr lang="en-US" sz="2800" dirty="0">
                <a:latin typeface="Comic Sans MS" pitchFamily="66" charset="0"/>
              </a:rPr>
              <a:t>– </a:t>
            </a:r>
            <a:r>
              <a:rPr lang="ru-RU" sz="2800" dirty="0">
                <a:latin typeface="Comic Sans MS" pitchFamily="66" charset="0"/>
              </a:rPr>
              <a:t>на прошлой неделе</a:t>
            </a:r>
          </a:p>
          <a:p>
            <a:r>
              <a:rPr lang="en-US" sz="2800" b="1" dirty="0">
                <a:latin typeface="Comic Sans MS" pitchFamily="66" charset="0"/>
              </a:rPr>
              <a:t>Last year </a:t>
            </a:r>
            <a:r>
              <a:rPr lang="en-US" sz="2800" dirty="0">
                <a:latin typeface="Comic Sans MS" pitchFamily="66" charset="0"/>
              </a:rPr>
              <a:t>– </a:t>
            </a:r>
            <a:r>
              <a:rPr lang="ru-RU" sz="2800" dirty="0">
                <a:latin typeface="Comic Sans MS" pitchFamily="66" charset="0"/>
              </a:rPr>
              <a:t>в прошлом году</a:t>
            </a:r>
          </a:p>
          <a:p>
            <a:r>
              <a:rPr lang="en-US" sz="2800" b="1" dirty="0">
                <a:latin typeface="Comic Sans MS" pitchFamily="66" charset="0"/>
              </a:rPr>
              <a:t>The day before yesterday </a:t>
            </a:r>
            <a:r>
              <a:rPr lang="en-US" sz="2800" dirty="0">
                <a:latin typeface="Comic Sans MS" pitchFamily="66" charset="0"/>
              </a:rPr>
              <a:t>– </a:t>
            </a:r>
            <a:r>
              <a:rPr lang="ru-RU" sz="2800" dirty="0">
                <a:latin typeface="Comic Sans MS" pitchFamily="66" charset="0"/>
              </a:rPr>
              <a:t>позавчера</a:t>
            </a:r>
          </a:p>
          <a:p>
            <a:r>
              <a:rPr lang="en-US" sz="2800" b="1" dirty="0">
                <a:latin typeface="Comic Sans MS" pitchFamily="66" charset="0"/>
              </a:rPr>
              <a:t>Two years ago </a:t>
            </a:r>
            <a:r>
              <a:rPr lang="en-US" sz="2800" dirty="0">
                <a:latin typeface="Comic Sans MS" pitchFamily="66" charset="0"/>
              </a:rPr>
              <a:t>– </a:t>
            </a:r>
            <a:r>
              <a:rPr lang="ru-RU" sz="2800" dirty="0">
                <a:latin typeface="Comic Sans MS" pitchFamily="66" charset="0"/>
              </a:rPr>
              <a:t>два года назад</a:t>
            </a:r>
            <a:r>
              <a:rPr lang="en-US" sz="2800" dirty="0">
                <a:latin typeface="Comic Sans MS" pitchFamily="66" charset="0"/>
              </a:rPr>
              <a:t>                                          </a:t>
            </a:r>
            <a:r>
              <a:rPr lang="en-US" sz="2800" b="1" dirty="0">
                <a:latin typeface="Comic Sans MS" pitchFamily="66" charset="0"/>
              </a:rPr>
              <a:t>Once</a:t>
            </a:r>
            <a:r>
              <a:rPr lang="ru-RU" sz="2800" b="1" dirty="0">
                <a:latin typeface="Comic Sans MS" pitchFamily="66" charset="0"/>
              </a:rPr>
              <a:t> </a:t>
            </a:r>
            <a:r>
              <a:rPr lang="en-US" sz="2800" b="1" dirty="0">
                <a:latin typeface="Comic Sans MS" pitchFamily="66" charset="0"/>
              </a:rPr>
              <a:t>- </a:t>
            </a:r>
            <a:r>
              <a:rPr lang="ru-RU" sz="2800" b="1" dirty="0">
                <a:latin typeface="Comic Sans MS" pitchFamily="66" charset="0"/>
              </a:rPr>
              <a:t>однажды</a:t>
            </a:r>
            <a:endParaRPr lang="en-US" sz="2800" b="1" dirty="0">
              <a:latin typeface="Comic Sans MS" pitchFamily="66" charset="0"/>
            </a:endParaRPr>
          </a:p>
        </p:txBody>
      </p:sp>
      <p:pic>
        <p:nvPicPr>
          <p:cNvPr id="16" name="Picture 40" descr="лист 1"/>
          <p:cNvPicPr>
            <a:picLocks noChangeAspect="1" noChangeArrowheads="1"/>
          </p:cNvPicPr>
          <p:nvPr/>
        </p:nvPicPr>
        <p:blipFill>
          <a:blip r:embed="rId2" cstate="print"/>
          <a:srcRect/>
          <a:stretch>
            <a:fillRect/>
          </a:stretch>
        </p:blipFill>
        <p:spPr bwMode="auto">
          <a:xfrm>
            <a:off x="755576" y="1484784"/>
            <a:ext cx="790575" cy="674687"/>
          </a:xfrm>
          <a:prstGeom prst="rect">
            <a:avLst/>
          </a:prstGeom>
          <a:noFill/>
        </p:spPr>
      </p:pic>
    </p:spTree>
  </p:cSld>
  <p:clrMapOvr>
    <a:masterClrMapping/>
  </p:clrMapOvr>
  <p:transition>
    <p:wipe dir="u"/>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Template>
  <TotalTime>583</TotalTime>
  <Words>311</Words>
  <Application>Microsoft Office PowerPoint</Application>
  <PresentationFormat>Экран (4:3)</PresentationFormat>
  <Paragraphs>71</Paragraphs>
  <Slides>14</Slides>
  <Notes>1</Notes>
  <HiddenSlides>0</HiddenSlides>
  <MMClips>0</MMClips>
  <ScaleCrop>false</ScaleCrop>
  <HeadingPairs>
    <vt:vector size="6" baseType="variant">
      <vt:variant>
        <vt:lpstr>Использованные шрифты</vt:lpstr>
      </vt:variant>
      <vt:variant>
        <vt:i4>12</vt:i4>
      </vt:variant>
      <vt:variant>
        <vt:lpstr>Тема</vt:lpstr>
      </vt:variant>
      <vt:variant>
        <vt:i4>1</vt:i4>
      </vt:variant>
      <vt:variant>
        <vt:lpstr>Заголовки слайдов</vt:lpstr>
      </vt:variant>
      <vt:variant>
        <vt:i4>14</vt:i4>
      </vt:variant>
    </vt:vector>
  </HeadingPairs>
  <TitlesOfParts>
    <vt:vector size="27" baseType="lpstr">
      <vt:lpstr>Andalus</vt:lpstr>
      <vt:lpstr>Arial</vt:lpstr>
      <vt:lpstr>Book Antiqua</vt:lpstr>
      <vt:lpstr>Calibri</vt:lpstr>
      <vt:lpstr>Comic Sans MS</vt:lpstr>
      <vt:lpstr>Constantia</vt:lpstr>
      <vt:lpstr>Helvetica</vt:lpstr>
      <vt:lpstr>Lucida Sans</vt:lpstr>
      <vt:lpstr>Times New Roman</vt:lpstr>
      <vt:lpstr>Wingdings</vt:lpstr>
      <vt:lpstr>Wingdings 2</vt:lpstr>
      <vt:lpstr>Wingdings 3</vt:lpstr>
      <vt:lpstr>Апекс</vt:lpstr>
      <vt:lpstr>The main verb of English-  « to be »</vt:lpstr>
      <vt:lpstr>Презентация PowerPoint</vt:lpstr>
      <vt:lpstr>Fill in the gaps with «to be» forms in the Present Simple</vt:lpstr>
      <vt:lpstr> IS               WAS</vt:lpstr>
      <vt:lpstr>The Past SIMPLE            OF the VERB                           “TO BE”</vt:lpstr>
      <vt:lpstr>We were at school yesterday. He was at school yesterday.   1.He was not at school yesterday. 2.Was he at school yesterday?     Yes,he was.No,he wasn’t 3.Where was he yesterday? 4.Who was at school yesterday?</vt:lpstr>
      <vt:lpstr>TO BE</vt:lpstr>
      <vt:lpstr>Определить тип предложения, найти  подлежащее и сказуемое, перевести на русский язык</vt:lpstr>
      <vt:lpstr>The passwords of the Past Simple (Пароли - показатели времени)</vt:lpstr>
      <vt:lpstr>  I was fine yesterday.  1.I was not fine yesterday.- отрицат. предлож.                                                         2. Was I fine yesterday?   - общий вопрос      Yes, I was. No, I wasn’t 3. When was I fine?       - специальный вопрос   4.Who was fine yesterday?  - вопрос к подлежащ.</vt:lpstr>
      <vt:lpstr> I.Fill in the gaps  was    were   </vt:lpstr>
      <vt:lpstr>                         II. Fill in the words last, ago, yesterday.     1. He was in London __________ week.  2. Den and Mark were in Russia a year ________.  3. It was Monday ____________.   4. We were not in class four 2 years _______.   </vt:lpstr>
      <vt:lpstr>III. Circle the correct translation. </vt:lpstr>
      <vt:lpstr>    Very well!                                                                                  Thank you very much! </vt:lpstr>
    </vt:vector>
  </TitlesOfParts>
  <Company>Krokoz™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геор</dc:creator>
  <cp:lastModifiedBy>Оксана</cp:lastModifiedBy>
  <cp:revision>100</cp:revision>
  <dcterms:created xsi:type="dcterms:W3CDTF">2017-12-04T07:13:38Z</dcterms:created>
  <dcterms:modified xsi:type="dcterms:W3CDTF">2023-01-24T01:55:41Z</dcterms:modified>
</cp:coreProperties>
</file>