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" TargetMode="External"/><Relationship Id="rId2" Type="http://schemas.openxmlformats.org/officeDocument/2006/relationships/hyperlink" Target="https://ru.wikipedia.org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00" b="8239"/>
          <a:stretch/>
        </p:blipFill>
        <p:spPr bwMode="auto">
          <a:xfrm>
            <a:off x="1099740" y="3690150"/>
            <a:ext cx="3240360" cy="30447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000" b="1" dirty="0"/>
              <a:t>Муниципальное  бюджетное общеобразовательное учреждение</a:t>
            </a:r>
            <a:br>
              <a:rPr lang="ru-RU" sz="2000" b="1" dirty="0"/>
            </a:br>
            <a:r>
              <a:rPr lang="ru-RU" sz="2000" b="1" dirty="0"/>
              <a:t> «Основная общеобразовательная школа </a:t>
            </a:r>
            <a:r>
              <a:rPr lang="ru-RU" sz="2000" b="1" dirty="0" err="1" smtClean="0"/>
              <a:t>с.Руновка</a:t>
            </a:r>
            <a:r>
              <a:rPr lang="ru-RU" sz="2000" b="1" dirty="0" smtClean="0"/>
              <a:t>  Кировского </a:t>
            </a:r>
            <a:r>
              <a:rPr lang="ru-RU" sz="2000" b="1" dirty="0"/>
              <a:t>района» 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1850064"/>
            <a:ext cx="7435552" cy="193897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3600" dirty="0" smtClean="0"/>
              <a:t>Исследовательская </a:t>
            </a:r>
            <a:r>
              <a:rPr lang="ru-RU" sz="3600" dirty="0"/>
              <a:t>работа по литературному </a:t>
            </a:r>
            <a:r>
              <a:rPr lang="ru-RU" sz="3600" dirty="0" smtClean="0"/>
              <a:t>чтению:</a:t>
            </a:r>
          </a:p>
          <a:p>
            <a:pPr algn="ctr"/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«Дюймовочка»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00028" y="4869160"/>
            <a:ext cx="41559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Подготовила : </a:t>
            </a:r>
            <a:r>
              <a:rPr lang="ru-RU" sz="2000" dirty="0" err="1"/>
              <a:t>Дегтерева</a:t>
            </a:r>
            <a:r>
              <a:rPr lang="ru-RU" sz="2000" dirty="0"/>
              <a:t> Жасмина</a:t>
            </a:r>
          </a:p>
          <a:p>
            <a:r>
              <a:rPr lang="ru-RU" sz="2000" dirty="0"/>
              <a:t>ученица 2-го класса</a:t>
            </a:r>
          </a:p>
          <a:p>
            <a:r>
              <a:rPr lang="ru-RU" sz="2000" dirty="0" smtClean="0"/>
              <a:t>Руководитель проекта: </a:t>
            </a:r>
            <a:r>
              <a:rPr lang="ru-RU" sz="2000" dirty="0" err="1"/>
              <a:t>Ищук</a:t>
            </a:r>
            <a:r>
              <a:rPr lang="ru-RU" sz="2000" dirty="0"/>
              <a:t> А.А.</a:t>
            </a:r>
          </a:p>
        </p:txBody>
      </p:sp>
    </p:spTree>
    <p:extLst>
      <p:ext uri="{BB962C8B-B14F-4D97-AF65-F5344CB8AC3E}">
        <p14:creationId xmlns:p14="http://schemas.microsoft.com/office/powerpoint/2010/main" val="2791540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332656"/>
            <a:ext cx="4859985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над макетом</a:t>
            </a:r>
            <a:r>
              <a:rPr lang="ru-RU" dirty="0"/>
              <a:t>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28800"/>
            <a:ext cx="3726136" cy="4290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64088" y="1511718"/>
            <a:ext cx="2985329" cy="452431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/>
              <a:t>Сравнив все размеры героев, я приступила к выполнению героев сказки. Слепила из пластилина главных героев сказки. А потом в классе познакомила ребят со сказкой </a:t>
            </a:r>
            <a:r>
              <a:rPr lang="ru-RU" sz="2400" b="1" dirty="0" smtClean="0"/>
              <a:t>Г.Х.Андерсена            </a:t>
            </a:r>
            <a:r>
              <a:rPr lang="ru-RU" sz="2400" b="1" dirty="0"/>
              <a:t>« Дюймовочка». </a:t>
            </a:r>
          </a:p>
        </p:txBody>
      </p:sp>
    </p:spTree>
    <p:extLst>
      <p:ext uri="{BB962C8B-B14F-4D97-AF65-F5344CB8AC3E}">
        <p14:creationId xmlns:p14="http://schemas.microsoft.com/office/powerpoint/2010/main" val="3668798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47864" y="332656"/>
            <a:ext cx="2952327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19672" y="1262902"/>
            <a:ext cx="6812134" cy="193899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/>
              <a:t>Таким образом, моя гипотеза подтвердилась, что главная героиня сказки Г.Х.Андерсена «Дюймовочка» была очень мала и названа в честь самой маленькой мерки.</a:t>
            </a:r>
          </a:p>
          <a:p>
            <a:r>
              <a:rPr lang="ru-RU" sz="2000" b="1" dirty="0"/>
              <a:t>Сказка была написана в 1835году. Ей исполнилось уже 185 лет. Но Дюймовочка по-прежнему остается любимой </a:t>
            </a:r>
            <a:r>
              <a:rPr lang="ru-RU" sz="2000" b="1" dirty="0" smtClean="0"/>
              <a:t>героиней.</a:t>
            </a:r>
            <a:endParaRPr lang="ru-RU" sz="2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157" y="3201894"/>
            <a:ext cx="3371107" cy="35191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826228" y="3684218"/>
            <a:ext cx="4041735" cy="255454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/>
              <a:t>Не только из-за того, что она была крошечной и необычной. Самое главное в ней, что она добрая, милая, отзывчивая девочка. За ее доброе сердце ласточка помогла ей встретиться с  эльфом, таким же крошечным, как и сама Дюймовочка</a:t>
            </a:r>
          </a:p>
        </p:txBody>
      </p:sp>
    </p:spTree>
    <p:extLst>
      <p:ext uri="{BB962C8B-B14F-4D97-AF65-F5344CB8AC3E}">
        <p14:creationId xmlns:p14="http://schemas.microsoft.com/office/powerpoint/2010/main" val="1909813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404664"/>
            <a:ext cx="4721101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Список источников: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547664" y="1844824"/>
            <a:ext cx="5958408" cy="38164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1" dirty="0" err="1"/>
              <a:t>Г.Х.Андерсен</a:t>
            </a:r>
            <a:r>
              <a:rPr lang="ru-RU" sz="2800" b="1" dirty="0"/>
              <a:t> «Дюймовочка».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1" dirty="0" err="1"/>
              <a:t>С.Ожегов</a:t>
            </a:r>
            <a:r>
              <a:rPr lang="ru-RU" sz="2800" b="1" dirty="0"/>
              <a:t> «Толковый словарь русского языка. Ок. 100 000 слов, терминов и фразеологических выражений / 27-е изд. </a:t>
            </a:r>
            <a:r>
              <a:rPr lang="ru-RU" sz="2800" b="1" dirty="0" err="1"/>
              <a:t>испр</a:t>
            </a:r>
            <a:r>
              <a:rPr lang="ru-RU" sz="2800" b="1" dirty="0"/>
              <a:t>.» / Мир и образование. 2013г.,736с</a:t>
            </a:r>
            <a:r>
              <a:rPr lang="ru-RU" sz="2800" b="1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hlinkClick r:id="rId2"/>
              </a:rPr>
              <a:t>https://ru.wikipedia.org</a:t>
            </a:r>
            <a:r>
              <a:rPr lang="en-US" sz="2800" b="1" dirty="0" smtClean="0">
                <a:hlinkClick r:id="rId2"/>
              </a:rPr>
              <a:t>/</a:t>
            </a:r>
            <a:endParaRPr lang="ru-RU" sz="28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hlinkClick r:id="rId3"/>
              </a:rPr>
              <a:t>https://www.google.com</a:t>
            </a:r>
            <a:r>
              <a:rPr lang="en-US" sz="2800" b="1" dirty="0" smtClean="0">
                <a:hlinkClick r:id="rId3"/>
              </a:rPr>
              <a:t>/</a:t>
            </a:r>
            <a:endParaRPr lang="ru-RU" sz="28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25299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764704"/>
            <a:ext cx="6912768" cy="483209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/>
              <a:t> Цель</a:t>
            </a:r>
            <a:r>
              <a:rPr lang="ru-RU" sz="2800" dirty="0"/>
              <a:t>: узнать настоящий рост </a:t>
            </a:r>
            <a:r>
              <a:rPr lang="ru-RU" sz="2800" dirty="0" err="1"/>
              <a:t>Дюймочки</a:t>
            </a:r>
            <a:r>
              <a:rPr lang="ru-RU" sz="2800" dirty="0"/>
              <a:t> и сравнить её с героями сказки.</a:t>
            </a:r>
          </a:p>
          <a:p>
            <a:r>
              <a:rPr lang="ru-RU" sz="2800" dirty="0"/>
              <a:t>         </a:t>
            </a:r>
            <a:r>
              <a:rPr lang="ru-RU" sz="2800" b="1" dirty="0"/>
              <a:t>Задачи: </a:t>
            </a:r>
            <a:endParaRPr lang="ru-RU" sz="2800" dirty="0"/>
          </a:p>
          <a:p>
            <a:pPr lvl="0"/>
            <a:r>
              <a:rPr lang="ru-RU" sz="2800" dirty="0"/>
              <a:t>1. Перечитать сказку Г.Х.Андерсена «Дюймовочка»;</a:t>
            </a:r>
          </a:p>
          <a:p>
            <a:pPr lvl="0"/>
            <a:r>
              <a:rPr lang="ru-RU" sz="2800" dirty="0"/>
              <a:t>2. Выяснить и сравнить размеры героев сказки;</a:t>
            </a:r>
          </a:p>
          <a:p>
            <a:pPr lvl="0"/>
            <a:r>
              <a:rPr lang="ru-RU" sz="2800" dirty="0"/>
              <a:t>3. Выполнить модели героев сказки.</a:t>
            </a:r>
          </a:p>
          <a:p>
            <a:r>
              <a:rPr lang="ru-RU" sz="2800" dirty="0"/>
              <a:t> </a:t>
            </a:r>
          </a:p>
          <a:p>
            <a:r>
              <a:rPr lang="ru-RU" sz="2800" dirty="0"/>
              <a:t>    </a:t>
            </a:r>
            <a:r>
              <a:rPr lang="ru-RU" sz="2800" b="1" dirty="0"/>
              <a:t>Гипотеза:</a:t>
            </a:r>
            <a:r>
              <a:rPr lang="ru-RU" sz="2800" dirty="0"/>
              <a:t> происходит ли имя Дюймовочки от слова «дюйм»?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91556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63" y="548680"/>
            <a:ext cx="2724958" cy="288745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21768" y="3669922"/>
            <a:ext cx="5176192" cy="31700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2000" b="1" dirty="0"/>
              <a:t>Оказывается, слово «дюйм» пришло к нам из Нидерландов. Это была самая маленькая древняя мера в странах Европы. Означает она «большой палец». Так, значит, Дюймовочка была размером с большой палец?</a:t>
            </a:r>
          </a:p>
          <a:p>
            <a:r>
              <a:rPr lang="ru-RU" sz="2000" b="1" dirty="0"/>
              <a:t>Однако, в сказке Г.Х. Андерсена говорится, что  «каждая снежинка была для нее то же, что для нас целая лопата снега; мы ведь большие, а она была всего-то с дюйм».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11960" y="1189367"/>
            <a:ext cx="4572000" cy="224676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000" b="1" dirty="0"/>
              <a:t>Если предположить, что  имя Дюймовочки произошло от слова «дюйм», то, тогда, что  означает это слово?</a:t>
            </a:r>
          </a:p>
          <a:p>
            <a:r>
              <a:rPr lang="ru-RU" sz="2000" b="1" dirty="0"/>
              <a:t>Я посмотрела в «Толковом словаре» С. Ожегова.  Дюйм - единица длины, равная 2,54см.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43" r="11386"/>
          <a:stretch/>
        </p:blipFill>
        <p:spPr>
          <a:xfrm>
            <a:off x="6857999" y="3789040"/>
            <a:ext cx="2286001" cy="2931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3784104" y="179348"/>
            <a:ext cx="4331635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Рост Дюймовочки</a:t>
            </a:r>
          </a:p>
        </p:txBody>
      </p:sp>
    </p:spTree>
    <p:extLst>
      <p:ext uri="{BB962C8B-B14F-4D97-AF65-F5344CB8AC3E}">
        <p14:creationId xmlns:p14="http://schemas.microsoft.com/office/powerpoint/2010/main" val="92848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29900" y="157403"/>
            <a:ext cx="5004048" cy="34163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/>
              <a:t>В каждой стране в разные годы дюйм имел разные величины. </a:t>
            </a:r>
          </a:p>
          <a:p>
            <a:r>
              <a:rPr lang="ru-RU" sz="2400" b="1" dirty="0"/>
              <a:t>Только в 1958 году эта цифра стала такой, какой её принято считать везде – 2см54мм. И более она уже в Англии не меняется. </a:t>
            </a:r>
          </a:p>
          <a:p>
            <a:r>
              <a:rPr lang="ru-RU" sz="2400" b="1" dirty="0"/>
              <a:t>Следовательно, и Дюймовочка была примерно такого роста – от 2,3 см до 2,5см .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9789" y="122374"/>
            <a:ext cx="3097213" cy="3090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932040" y="3743851"/>
            <a:ext cx="3600400" cy="267765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/>
              <a:t>Мама сделала ей кроватку из скорлупы грецкого ореха. Размер скорлупы  от грецкого ореха 4 см. Значит, она могла быть колыбелькой для Дюймовочки.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3731631"/>
            <a:ext cx="3297803" cy="2515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11523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211025"/>
            <a:ext cx="4503028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Рост героев сказки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598546" y="1556792"/>
            <a:ext cx="2897560" cy="41549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err="1"/>
              <a:t>Г.Х.Андерсен</a:t>
            </a:r>
            <a:r>
              <a:rPr lang="ru-RU" sz="2400" b="1" dirty="0"/>
              <a:t> назвал жабу большущей. Размеры жабы в природе могут быть от 5 - 25см. Если брать средние размеры жабы, то это почти в 6 раз больше роста Дюймовочки.</a:t>
            </a:r>
          </a:p>
        </p:txBody>
      </p:sp>
      <p:pic>
        <p:nvPicPr>
          <p:cNvPr id="8" name="Рисунок 7"/>
          <p:cNvPicPr>
            <a:picLocks noGrp="1" noChangeAspect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700808"/>
            <a:ext cx="3960440" cy="4320480"/>
          </a:xfrm>
        </p:spPr>
      </p:pic>
    </p:spTree>
    <p:extLst>
      <p:ext uri="{BB962C8B-B14F-4D97-AF65-F5344CB8AC3E}">
        <p14:creationId xmlns:p14="http://schemas.microsoft.com/office/powerpoint/2010/main" val="3689458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620688"/>
            <a:ext cx="4572000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dirty="0"/>
              <a:t> </a:t>
            </a:r>
            <a:r>
              <a:rPr lang="ru-RU" sz="2400" b="1" dirty="0"/>
              <a:t>А майский жук мог   схватить её и полететь с ней на дерево? 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721" y="1517657"/>
            <a:ext cx="4436004" cy="36310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903640" y="2461215"/>
            <a:ext cx="2808312" cy="138499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/>
              <a:t>В природе  жуки могут достигать от 3,5см- 4см. </a:t>
            </a:r>
            <a:endParaRPr lang="ru-RU" sz="2800" b="1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1426920" y="5795802"/>
            <a:ext cx="7621702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b="1" dirty="0"/>
              <a:t>Это в 1,5 раза выше </a:t>
            </a:r>
            <a:r>
              <a:rPr lang="ru-RU" sz="2800" b="1" dirty="0" smtClean="0"/>
              <a:t>Дюймовочки, </a:t>
            </a:r>
            <a:r>
              <a:rPr lang="ru-RU" sz="2800" b="1" dirty="0"/>
              <a:t>значит, </a:t>
            </a:r>
            <a:r>
              <a:rPr lang="ru-RU" sz="2800" b="1" dirty="0" smtClean="0"/>
              <a:t>мог!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527355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476672"/>
            <a:ext cx="4572000" cy="15696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400" b="1" dirty="0"/>
              <a:t>Потом Дюймовочку приютила полевая мышь.  Полевые мыши могут вырастать до 12,5см. А  это в 4раза больше девочки.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132856"/>
            <a:ext cx="4752528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152956" y="3140968"/>
            <a:ext cx="2952328" cy="267765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/>
              <a:t>Крот, который хотел жениться на </a:t>
            </a:r>
            <a:r>
              <a:rPr lang="ru-RU" sz="2400" b="1" dirty="0" err="1"/>
              <a:t>Дюймовочке</a:t>
            </a:r>
            <a:r>
              <a:rPr lang="ru-RU" sz="2400" b="1" dirty="0"/>
              <a:t>, мог быть от 5-21см. Значит, жених был в 2-7раз выше своей невесты.</a:t>
            </a:r>
          </a:p>
        </p:txBody>
      </p:sp>
    </p:spTree>
    <p:extLst>
      <p:ext uri="{BB962C8B-B14F-4D97-AF65-F5344CB8AC3E}">
        <p14:creationId xmlns:p14="http://schemas.microsoft.com/office/powerpoint/2010/main" val="720661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260648"/>
            <a:ext cx="4572000" cy="15696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400" b="1" dirty="0"/>
              <a:t>Но больше всего Дюймовочку напугала ласточка: «птица ведь была в </a:t>
            </a:r>
            <a:r>
              <a:rPr lang="ru-RU" sz="2400" b="1" dirty="0" smtClean="0"/>
              <a:t>сравнении </a:t>
            </a:r>
            <a:r>
              <a:rPr lang="ru-RU" sz="2400" b="1" dirty="0"/>
              <a:t>с крошкой просто великаном</a:t>
            </a:r>
            <a:r>
              <a:rPr lang="ru-RU" sz="2400" b="1" dirty="0" smtClean="0"/>
              <a:t>».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618" y="1988840"/>
            <a:ext cx="4896028" cy="349716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372200" y="4365104"/>
            <a:ext cx="2376264" cy="193899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/>
              <a:t>Её </a:t>
            </a:r>
            <a:r>
              <a:rPr lang="ru-RU" sz="2400" b="1" dirty="0"/>
              <a:t>размеры от 9—23 см. Это в 9 раз больше самой Дюймовочки.</a:t>
            </a:r>
          </a:p>
        </p:txBody>
      </p:sp>
    </p:spTree>
    <p:extLst>
      <p:ext uri="{BB962C8B-B14F-4D97-AF65-F5344CB8AC3E}">
        <p14:creationId xmlns:p14="http://schemas.microsoft.com/office/powerpoint/2010/main" val="318384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3808" y="188640"/>
            <a:ext cx="4152740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Еда Дюймовочки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800306" y="1121012"/>
            <a:ext cx="3020166" cy="255454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/>
              <a:t>Из сказки я узнала, что «ела крошка </a:t>
            </a:r>
            <a:r>
              <a:rPr lang="ru-RU" sz="2000" b="1" dirty="0" smtClean="0"/>
              <a:t>сладкую </a:t>
            </a:r>
            <a:r>
              <a:rPr lang="ru-RU" sz="2000" b="1" dirty="0"/>
              <a:t>цветочную пыльцу, а пила росу, которую каждое утро </a:t>
            </a:r>
            <a:r>
              <a:rPr lang="ru-RU" sz="2000" b="1" dirty="0" smtClean="0"/>
              <a:t>находила </a:t>
            </a:r>
            <a:r>
              <a:rPr lang="ru-RU" sz="2000" b="1" dirty="0"/>
              <a:t>на листочках».  У мыши она попросила кусочек ячменного зерна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113016"/>
            <a:ext cx="4612682" cy="25187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228306" y="3861048"/>
            <a:ext cx="4207790" cy="255454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2000" b="1" dirty="0"/>
              <a:t>Я думаю, что эта норма соответствует её росту.  Не зря жаба сказала, что «она ведь легче лебединого пуха!» А майский жук мог с ней летать. </a:t>
            </a:r>
          </a:p>
          <a:p>
            <a:r>
              <a:rPr lang="ru-RU" sz="2000" b="1" dirty="0"/>
              <a:t>Это ещё раз доказывает, что Дюймовочка была очень крошечной девочкой.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91" r="13870"/>
          <a:stretch/>
        </p:blipFill>
        <p:spPr>
          <a:xfrm>
            <a:off x="5421823" y="3800264"/>
            <a:ext cx="3612998" cy="26153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0703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146</TotalTime>
  <Words>659</Words>
  <Application>Microsoft Office PowerPoint</Application>
  <PresentationFormat>Экран (4:3)</PresentationFormat>
  <Paragraphs>46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Солнцестояние</vt:lpstr>
      <vt:lpstr>Муниципальное  бюджетное общеобразовательное учреждение  «Основная общеобразовательная школа с.Руновка  Кировского района»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123</dc:creator>
  <cp:lastModifiedBy>123</cp:lastModifiedBy>
  <cp:revision>12</cp:revision>
  <dcterms:created xsi:type="dcterms:W3CDTF">2020-10-28T00:58:43Z</dcterms:created>
  <dcterms:modified xsi:type="dcterms:W3CDTF">2020-10-28T03:35:25Z</dcterms:modified>
</cp:coreProperties>
</file>