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0" r:id="rId4"/>
    <p:sldId id="262" r:id="rId5"/>
    <p:sldId id="261" r:id="rId6"/>
    <p:sldId id="258" r:id="rId7"/>
    <p:sldId id="266" r:id="rId8"/>
    <p:sldId id="267" r:id="rId9"/>
    <p:sldId id="275" r:id="rId10"/>
    <p:sldId id="268" r:id="rId11"/>
    <p:sldId id="270" r:id="rId12"/>
    <p:sldId id="271" r:id="rId13"/>
    <p:sldId id="264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B9B4-F840-424D-BA4D-1F771938EF1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FD06-F817-406C-9A2D-83EAA2D3C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eautyufa.ru/wp-content/uploads/2013/03/p189_zebra_2010-11-19_17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41922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быть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пешеходами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«ДЕТИ»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Это очень важный знак,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Он висит не просто так.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Будь внимательней, шофер!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Рядом садик, школьный двор.</a:t>
            </a:r>
          </a:p>
        </p:txBody>
      </p:sp>
      <p:pic>
        <p:nvPicPr>
          <p:cNvPr id="26626" name="Picture 2" descr="http://ped-kopilka.ru/images/5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924944"/>
            <a:ext cx="3456384" cy="308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5958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«ВЕЛОСИПЕДНАЯ </a:t>
            </a:r>
            <a:r>
              <a:rPr lang="ru-RU" sz="3200" dirty="0" smtClean="0"/>
              <a:t>ДОРОЖКА</a:t>
            </a:r>
            <a:r>
              <a:rPr lang="ru-RU" sz="3200" dirty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Велосипедная дорожка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Обгоняй Максим Сережку.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Вам никто не помешает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Этот знак все дети знают.</a:t>
            </a:r>
          </a:p>
        </p:txBody>
      </p:sp>
      <p:pic>
        <p:nvPicPr>
          <p:cNvPr id="24578" name="Picture 2" descr="http://upload.wikimedia.org/wikipedia/commons/thumb/2/2d/Zeichen_237.svg/600px-Zeichen_237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390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«ПЕШЕХОДНЫЙ ПЕРЕХОД»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На пути ребят – дорога,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Транспорт ездит быстро, много.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Светофора рядом нет,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Знак дорожный даст совет.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Надо, чуть вперед пройти,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Там, где «Зебра» на пути.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«Пешеходный переход»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Можно двигаться вперед.</a:t>
            </a:r>
          </a:p>
        </p:txBody>
      </p:sp>
      <p:pic>
        <p:nvPicPr>
          <p:cNvPr id="23554" name="Picture 2" descr="http://www.adm-tavda.ru/userfiles/perehod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317364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rina\Desktop\ПРОПИСИ\природа\41.tif"/>
          <p:cNvPicPr>
            <a:picLocks noChangeAspect="1" noChangeArrowheads="1"/>
          </p:cNvPicPr>
          <p:nvPr/>
        </p:nvPicPr>
        <p:blipFill>
          <a:blip r:embed="rId2" cstate="print"/>
          <a:srcRect t="6250" b="4166"/>
          <a:stretch>
            <a:fillRect/>
          </a:stretch>
        </p:blipFill>
        <p:spPr bwMode="auto">
          <a:xfrm>
            <a:off x="1979712" y="428604"/>
            <a:ext cx="4756821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628800"/>
            <a:ext cx="648072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5936" y="162880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6096" y="141277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28800"/>
            <a:ext cx="648072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916832"/>
            <a:ext cx="648072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3068960"/>
            <a:ext cx="1296144" cy="16561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92080" y="2996952"/>
            <a:ext cx="1296144" cy="172819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4941168"/>
            <a:ext cx="1368152" cy="15121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u11.86mmc-megion.edusite.ru/images/clip_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4320479" cy="2132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302359"/>
            <a:ext cx="4644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Учимся переходить дорогу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Чтоб аварий избегать.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Надо строго соблюдать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Правила движения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нормы поведения.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Вы запомните, друзья.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На дороге нам нельзя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Бегать, прыгать и скакать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с мячом в футбол играть.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не думайте напрасно.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Что здесь вовсе не опасно.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Изучайте понемногу, </a:t>
            </a:r>
            <a:endParaRPr lang="ru-RU" sz="2800" dirty="0" smtClean="0"/>
          </a:p>
          <a:p>
            <a:r>
              <a:rPr lang="ru-RU" sz="2800" dirty="0" smtClean="0"/>
              <a:t>как </a:t>
            </a:r>
            <a:r>
              <a:rPr lang="ru-RU" sz="2800" dirty="0"/>
              <a:t>переходить дорогу.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/>
              <a:t>(Виктор Верёвка)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t="6272" b="28913"/>
          <a:stretch>
            <a:fillRect/>
          </a:stretch>
        </p:blipFill>
        <p:spPr bwMode="auto">
          <a:xfrm>
            <a:off x="2071670" y="500042"/>
            <a:ext cx="66979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edu.cap.ru/Home/4590/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872208" cy="236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872208" cy="2369793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4228" b="27065"/>
          <a:stretch>
            <a:fillRect/>
          </a:stretch>
        </p:blipFill>
        <p:spPr bwMode="auto">
          <a:xfrm>
            <a:off x="2357422" y="857232"/>
            <a:ext cx="55659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6879106" cy="462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edu.cap.ru/Home/4590/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1872208" cy="236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75656" cy="1867848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2114853"/>
            <a:ext cx="7560841" cy="441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017.by/sites/017.by/files/c41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08430"/>
            <a:ext cx="6916663" cy="35969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Запрещающие  знаки       </a:t>
            </a:r>
          </a:p>
          <a:p>
            <a:r>
              <a:rPr lang="ru-RU" sz="4400" dirty="0" smtClean="0"/>
              <a:t>Предупреждающие знаки</a:t>
            </a:r>
          </a:p>
          <a:p>
            <a:r>
              <a:rPr lang="ru-RU" sz="4400" dirty="0" smtClean="0"/>
              <a:t>Информирующие знаки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«ВЪЕЗД ЗАПРЕЩЕН»       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Тормози водитель. Стой!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Знак - запрет перед тобой.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Самый строгий этот знак,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Чтоб не въехал ты впросак.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Должен знак ты соблюдать,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«Под кирпич» не заезжать.</a:t>
            </a:r>
          </a:p>
        </p:txBody>
      </p:sp>
      <p:pic>
        <p:nvPicPr>
          <p:cNvPr id="28674" name="Picture 2" descr="http://forum.uralsk.info/uploads/monthly_08_2011/post-9406-0-03215000-13147303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68527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«ДВИЖЕНИЕ ЗАПРЕЩЕНО»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Круглый знак, похож на мяч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Он движение запрещает.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Не успеет тот на матч,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Кто запреты нарушает.</a:t>
            </a:r>
          </a:p>
        </p:txBody>
      </p:sp>
      <p:pic>
        <p:nvPicPr>
          <p:cNvPr id="27652" name="Picture 4" descr="http://lemill.net/content/pieces/ringjoon/imag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«ДВИЖЕНИЕ НА ВЕЛОСИПЕДАХ ЗАПРЕЩЕНО»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день рожденья подарили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Скоростной велосипед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Научили, объяснили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Ездить там, где знака нет.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(Означающий запрет)</a:t>
            </a:r>
          </a:p>
        </p:txBody>
      </p:sp>
      <p:pic>
        <p:nvPicPr>
          <p:cNvPr id="25604" name="Picture 4" descr="http://www.velomania.ru/uploads/posts/1378673474_zna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600400" cy="3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SERGO</dc:creator>
  <cp:lastModifiedBy>Администратор безопасности</cp:lastModifiedBy>
  <cp:revision>9</cp:revision>
  <dcterms:created xsi:type="dcterms:W3CDTF">2014-01-26T18:36:37Z</dcterms:created>
  <dcterms:modified xsi:type="dcterms:W3CDTF">2019-11-21T10:15:09Z</dcterms:modified>
</cp:coreProperties>
</file>