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1" r:id="rId10"/>
    <p:sldId id="262" r:id="rId11"/>
    <p:sldId id="263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>
      <p:cViewPr varScale="1">
        <p:scale>
          <a:sx n="83" d="100"/>
          <a:sy n="83" d="100"/>
        </p:scale>
        <p:origin x="-1426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352928" cy="576063"/>
          </a:xfrm>
        </p:spPr>
        <p:txBody>
          <a:bodyPr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412 г. Челябинска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293096"/>
            <a:ext cx="8712968" cy="2304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подготовительной группе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Травянчики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ct val="11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провела:</a:t>
            </a:r>
          </a:p>
          <a:p>
            <a:pPr algn="r">
              <a:lnSpc>
                <a:spcPct val="11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>
              <a:lnSpc>
                <a:spcPct val="110000"/>
              </a:lnSpc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Светцова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2020г.</a:t>
            </a:r>
          </a:p>
          <a:p>
            <a:pPr algn="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3847852" cy="3301962"/>
          </a:xfrm>
        </p:spPr>
      </p:pic>
    </p:spTree>
    <p:extLst>
      <p:ext uri="{BB962C8B-B14F-4D97-AF65-F5344CB8AC3E}">
        <p14:creationId xmlns:p14="http://schemas.microsoft.com/office/powerpoint/2010/main" val="5878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448272"/>
          </a:xfrm>
        </p:spPr>
        <p:txBody>
          <a:bodyPr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Травянчика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тёплое и светлое место и каждый день поливать, чтобы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опилки в нем постоянно были влажными. Через 7-10 дней появятся первые всходы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5112568" cy="3834426"/>
          </a:xfrm>
        </p:spPr>
      </p:pic>
    </p:spTree>
    <p:extLst>
      <p:ext uri="{BB962C8B-B14F-4D97-AF65-F5344CB8AC3E}">
        <p14:creationId xmlns:p14="http://schemas.microsoft.com/office/powerpoint/2010/main" val="14610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640960" cy="936103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650450" cy="3487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4622403" cy="3466802"/>
          </a:xfrm>
        </p:spPr>
      </p:pic>
    </p:spTree>
    <p:extLst>
      <p:ext uri="{BB962C8B-B14F-4D97-AF65-F5344CB8AC3E}">
        <p14:creationId xmlns:p14="http://schemas.microsoft.com/office/powerpoint/2010/main" val="37908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416491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118595" cy="5491460"/>
          </a:xfrm>
        </p:spPr>
      </p:pic>
    </p:spTree>
    <p:extLst>
      <p:ext uri="{BB962C8B-B14F-4D97-AF65-F5344CB8AC3E}">
        <p14:creationId xmlns:p14="http://schemas.microsoft.com/office/powerpoint/2010/main" val="39114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050450" cy="5400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4032448" cy="5376597"/>
          </a:xfrm>
        </p:spPr>
      </p:pic>
    </p:spTree>
    <p:extLst>
      <p:ext uri="{BB962C8B-B14F-4D97-AF65-F5344CB8AC3E}">
        <p14:creationId xmlns:p14="http://schemas.microsoft.com/office/powerpoint/2010/main" val="11408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6048672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-изготовление экологической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Травничка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для прорастания семян необходима вода, воздух, тепло и свет.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обучать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простейшим трудовым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формировать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потребностях растений (тепло, свет, влага, грунт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растениях, их росте и ухода за ними. Подвести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понятию об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 отношении к уходу за растениями. Продолжать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работать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команде.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воображение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внимание, наблюдательность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самим вырастить растение из семян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трудолюбие, бережное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окружающей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ответственность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живое, аккуратность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работы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Материал/оборудование: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капрон, семена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газонной травы,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древесные опилки, полоски капрона,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глазки, клей Титан, тарелочки, клеёнка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салфетки, таз с водой.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3600399" cy="6264696"/>
          </a:xfrm>
        </p:spPr>
        <p:txBody>
          <a:bodyPr/>
          <a:lstStyle/>
          <a:p>
            <a:pPr algn="ctr"/>
            <a:r>
              <a:rPr lang="ru-RU" sz="3000" dirty="0"/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 занятие – я научу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небольшому волшебству - создавать живые экологические игрушки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Травнчики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газонной травы,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капроновые носок, влажные опилки, ложки.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4350415" cy="5327112"/>
          </a:xfrm>
        </p:spPr>
      </p:pic>
    </p:spTree>
    <p:extLst>
      <p:ext uri="{BB962C8B-B14F-4D97-AF65-F5344CB8AC3E}">
        <p14:creationId xmlns:p14="http://schemas.microsoft.com/office/powerpoint/2010/main" val="23505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2232248"/>
          </a:xfrm>
        </p:spPr>
        <p:txBody>
          <a:bodyPr/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Набиваем носок влажными опилками, кладем 2 столовые ложки семян газонной травы, придаем желаемую форму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Травничку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Затягиваем конец носочка капроновым обрезком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303847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37661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2448272"/>
          </a:xfrm>
        </p:spPr>
        <p:txBody>
          <a:bodyPr/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начинаем формировать будущего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Травянчика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Отделяем небольшое количество опилок - делаем носик, затягиваем обрезком и лишнее отрезаем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303847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41228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9"/>
            <a:ext cx="7123080" cy="936104"/>
          </a:xfrm>
        </p:spPr>
        <p:txBody>
          <a:bodyPr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984278" cy="53123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902571" cy="5203428"/>
          </a:xfrm>
        </p:spPr>
      </p:pic>
    </p:spTree>
    <p:extLst>
      <p:ext uri="{BB962C8B-B14F-4D97-AF65-F5344CB8AC3E}">
        <p14:creationId xmlns:p14="http://schemas.microsoft.com/office/powerpoint/2010/main" val="2362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3" cy="1411559"/>
          </a:xfrm>
        </p:spPr>
        <p:txBody>
          <a:bodyPr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необходимо поместить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Травничков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воду на 2-3 часа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8" y="1809750"/>
            <a:ext cx="3038475" cy="4051300"/>
          </a:xfrm>
        </p:spPr>
      </p:pic>
    </p:spTree>
    <p:extLst>
      <p:ext uri="{BB962C8B-B14F-4D97-AF65-F5344CB8AC3E}">
        <p14:creationId xmlns:p14="http://schemas.microsoft.com/office/powerpoint/2010/main" val="1228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9"/>
            <a:ext cx="7123080" cy="108012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725267" cy="49670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4485250" cy="3363937"/>
          </a:xfrm>
        </p:spPr>
      </p:pic>
    </p:spTree>
    <p:extLst>
      <p:ext uri="{BB962C8B-B14F-4D97-AF65-F5344CB8AC3E}">
        <p14:creationId xmlns:p14="http://schemas.microsoft.com/office/powerpoint/2010/main" val="27226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8417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«Оживляем нашего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Травянчика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прклеиваем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ему глазки.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280585" cy="3960440"/>
          </a:xfrm>
        </p:spPr>
      </p:pic>
    </p:spTree>
    <p:extLst>
      <p:ext uri="{BB962C8B-B14F-4D97-AF65-F5344CB8AC3E}">
        <p14:creationId xmlns:p14="http://schemas.microsoft.com/office/powerpoint/2010/main" val="21199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59</TotalTime>
  <Words>67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Муниципальное бюджетное дошкольное образовательное учреждение «Детский сад № 412 г. Челябинска»</vt:lpstr>
      <vt:lpstr> Цель: -изготовление экологической игрушки – Травничка. Показать, что для прорастания семян необходима вода, воздух, тепло и свет. Задачи:    - обучать простейшим трудовым умениям,  работать в команде;    - формировать представление о потребностях растений (тепло, свет, влага, грунт).         Образовательные: Расширять знания детей о растениях, их росте и ухода за ними. Подвести к понятию об ответственном отношении к уходу за растениями. Продолжать учить работать в команде.      Развивающие: Развивать творческое воображение, внимание, наблюдательность.      Воспитательные: желание самим вырастить растение из семян, трудолюбие, бережное отношение к окружающей природе, ответственность за живое, аккуратность при выполнении работы.  Материал/оборудование: капрон, семена газонной травы, древесные опилки, полоски капрона, глазки, клей Титан, тарелочки, клеёнка, салфетки, таз с водой.  </vt:lpstr>
      <vt:lpstr> Ход работы Сегодня у нас необычное занятие – я научу вас небольшому волшебству - создавать живые экологические игрушки – «Травнчики»  ЭТАП 1 Подготовить семена газонной травы, капроновые носок, влажные опилки, ложки. </vt:lpstr>
      <vt:lpstr>ЭТАП 2 Набиваем носок влажными опилками, кладем 2 столовые ложки семян газонной травы, придаем желаемую форму Травничку. Затягиваем конец носочка капроновым обрезком.</vt:lpstr>
      <vt:lpstr>ЭТАП 3 Теперь начинаем формировать будущего Травянчика. Отделяем небольшое количество опилок - делаем носик, затягиваем обрезком и лишнее отрезаем </vt:lpstr>
      <vt:lpstr>ЭТАП 3</vt:lpstr>
      <vt:lpstr>ЭТАП 4 Теперь необходимо поместить Травничков в воду на 2-3 часа</vt:lpstr>
      <vt:lpstr>ЭТАП 4 </vt:lpstr>
      <vt:lpstr>ЭТАП 5 «Оживляем нашего Травянчика» - прклеиваем ему глазки.</vt:lpstr>
      <vt:lpstr>ЭТАП 6 Поставить «Травянчика» в тёплое и светлое место и каждый день поливать, чтобы опилки в нем постоянно были влажными. Через 7-10 дней появятся первые всходы</vt:lpstr>
      <vt:lpstr>РЕЗУЛЬТАТ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412 г. Челябинска»</dc:title>
  <dc:creator>Дима</dc:creator>
  <cp:lastModifiedBy>Дима</cp:lastModifiedBy>
  <cp:revision>14</cp:revision>
  <dcterms:created xsi:type="dcterms:W3CDTF">2020-03-22T13:12:56Z</dcterms:created>
  <dcterms:modified xsi:type="dcterms:W3CDTF">2020-04-21T18:21:16Z</dcterms:modified>
</cp:coreProperties>
</file>