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3"/>
  </p:notesMasterIdLst>
  <p:sldIdLst>
    <p:sldId id="290" r:id="rId2"/>
    <p:sldId id="289" r:id="rId3"/>
    <p:sldId id="282" r:id="rId4"/>
    <p:sldId id="264" r:id="rId5"/>
    <p:sldId id="286" r:id="rId6"/>
    <p:sldId id="291" r:id="rId7"/>
    <p:sldId id="260" r:id="rId8"/>
    <p:sldId id="259" r:id="rId9"/>
    <p:sldId id="287" r:id="rId10"/>
    <p:sldId id="281" r:id="rId11"/>
    <p:sldId id="284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06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473" autoAdjust="0"/>
  </p:normalViewPr>
  <p:slideViewPr>
    <p:cSldViewPr>
      <p:cViewPr varScale="1">
        <p:scale>
          <a:sx n="107" d="100"/>
          <a:sy n="107" d="100"/>
        </p:scale>
        <p:origin x="114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6603CD-868E-4A2C-A36D-1F92E2BDF45B}" type="datetimeFigureOut">
              <a:rPr lang="ru-RU" smtClean="0"/>
              <a:t>17.04.2020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557EB-32B1-44AE-9B3E-658DC2D6596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0705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557EB-32B1-44AE-9B3E-658DC2D6596E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1452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557EB-32B1-44AE-9B3E-658DC2D6596E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7420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557EB-32B1-44AE-9B3E-658DC2D6596E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0211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557EB-32B1-44AE-9B3E-658DC2D6596E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3506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557EB-32B1-44AE-9B3E-658DC2D6596E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4692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557EB-32B1-44AE-9B3E-658DC2D6596E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1159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557EB-32B1-44AE-9B3E-658DC2D6596E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6401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571E-B927-4307-8FA5-4472958A0A2A}" type="datetimeFigureOut">
              <a:rPr lang="ru-RU" smtClean="0"/>
              <a:t>17.04.2020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7114-C3EA-4AA8-B2D7-C581A311C3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571E-B927-4307-8FA5-4472958A0A2A}" type="datetimeFigureOut">
              <a:rPr lang="ru-RU" smtClean="0"/>
              <a:t>17.04.2020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7114-C3EA-4AA8-B2D7-C581A311C3D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571E-B927-4307-8FA5-4472958A0A2A}" type="datetimeFigureOut">
              <a:rPr lang="ru-RU" smtClean="0"/>
              <a:t>17.04.2020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7114-C3EA-4AA8-B2D7-C581A311C3D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571E-B927-4307-8FA5-4472958A0A2A}" type="datetimeFigureOut">
              <a:rPr lang="ru-RU" smtClean="0"/>
              <a:t>17.04.2020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7114-C3EA-4AA8-B2D7-C581A311C3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571E-B927-4307-8FA5-4472958A0A2A}" type="datetimeFigureOut">
              <a:rPr lang="ru-RU" smtClean="0"/>
              <a:t>17.04.2020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7114-C3EA-4AA8-B2D7-C581A311C3D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571E-B927-4307-8FA5-4472958A0A2A}" type="datetimeFigureOut">
              <a:rPr lang="ru-RU" smtClean="0"/>
              <a:t>17.04.2020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7114-C3EA-4AA8-B2D7-C581A311C3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571E-B927-4307-8FA5-4472958A0A2A}" type="datetimeFigureOut">
              <a:rPr lang="ru-RU" smtClean="0"/>
              <a:t>17.04.2020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7114-C3EA-4AA8-B2D7-C581A311C3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571E-B927-4307-8FA5-4472958A0A2A}" type="datetimeFigureOut">
              <a:rPr lang="ru-RU" smtClean="0"/>
              <a:t>17.04.2020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7114-C3EA-4AA8-B2D7-C581A311C3D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571E-B927-4307-8FA5-4472958A0A2A}" type="datetimeFigureOut">
              <a:rPr lang="ru-RU" smtClean="0"/>
              <a:t>17.04.2020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7114-C3EA-4AA8-B2D7-C581A311C3D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571E-B927-4307-8FA5-4472958A0A2A}" type="datetimeFigureOut">
              <a:rPr lang="ru-RU" smtClean="0"/>
              <a:t>17.04.2020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7114-C3EA-4AA8-B2D7-C581A311C3D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1571E-B927-4307-8FA5-4472958A0A2A}" type="datetimeFigureOut">
              <a:rPr lang="ru-RU" smtClean="0"/>
              <a:t>17.04.2020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B7114-C3EA-4AA8-B2D7-C581A311C3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DE1571E-B927-4307-8FA5-4472958A0A2A}" type="datetimeFigureOut">
              <a:rPr lang="ru-RU" smtClean="0"/>
              <a:t>17.04.2020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B8B7114-C3EA-4AA8-B2D7-C581A311C3D8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jp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jpeg"/><Relationship Id="rId5" Type="http://schemas.openxmlformats.org/officeDocument/2006/relationships/hyperlink" Target="http://photo.pravdapskov.ru/upload/news/2010-09-22_12-58-25_9913276112.jpg" TargetMode="Externa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g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jpg"/><Relationship Id="rId11" Type="http://schemas.openxmlformats.org/officeDocument/2006/relationships/image" Target="../media/image33.png"/><Relationship Id="rId5" Type="http://schemas.openxmlformats.org/officeDocument/2006/relationships/image" Target="../media/image28.jp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1476" b="4020"/>
          <a:stretch/>
        </p:blipFill>
        <p:spPr>
          <a:xfrm>
            <a:off x="755576" y="1844824"/>
            <a:ext cx="7560840" cy="5040559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51520" y="415213"/>
            <a:ext cx="9289032" cy="1793167"/>
          </a:xfrm>
        </p:spPr>
        <p:txBody>
          <a:bodyPr>
            <a:noAutofit/>
            <a:scene3d>
              <a:camera prst="isometricOffAxis1Right"/>
              <a:lightRig rig="threePt" dir="t"/>
            </a:scene3d>
          </a:bodyPr>
          <a:lstStyle/>
          <a:p>
            <a:pPr marL="182880" indent="0">
              <a:buNone/>
            </a:pPr>
            <a:r>
              <a:rPr lang="ru-RU" sz="7200" b="1" dirty="0" smtClean="0"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«Вода- это жизнь!»</a:t>
            </a:r>
            <a:endParaRPr lang="ru-RU" sz="7200" b="1" dirty="0">
              <a:gradFill flip="none" rotWithShape="1"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786890"/>
            <a:ext cx="494804" cy="4595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2385" y="5201430"/>
            <a:ext cx="333411" cy="3108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5290" y="4365103"/>
            <a:ext cx="466065" cy="4345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9335" y="5057446"/>
            <a:ext cx="405419" cy="37798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868144" y="5877272"/>
            <a:ext cx="32758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Воспитатель,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№412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Сафина Эльвира Андреевна.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91126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91923" y="17887"/>
            <a:ext cx="58096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Давайте сбережём  это </a:t>
            </a:r>
          </a:p>
          <a:p>
            <a:pPr algn="ctr"/>
            <a:r>
              <a:rPr lang="ru-RU" sz="36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чудо  на  нашей Земле…</a:t>
            </a:r>
            <a:endParaRPr lang="ru-RU" sz="36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2121" r="18500" b="3380"/>
          <a:stretch/>
        </p:blipFill>
        <p:spPr>
          <a:xfrm>
            <a:off x="2260182" y="1218216"/>
            <a:ext cx="4955629" cy="4443032"/>
          </a:xfrm>
          <a:prstGeom prst="rect">
            <a:avLst/>
          </a:prstGeom>
        </p:spPr>
      </p:pic>
      <p:pic>
        <p:nvPicPr>
          <p:cNvPr id="7" name="03_Звонкий ручей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6416" y="6165304"/>
            <a:ext cx="609600" cy="609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3" t="12624" r="28100" b="11091"/>
          <a:stretch/>
        </p:blipFill>
        <p:spPr>
          <a:xfrm>
            <a:off x="7582531" y="165184"/>
            <a:ext cx="949909" cy="17587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5" r="1"/>
          <a:stretch/>
        </p:blipFill>
        <p:spPr>
          <a:xfrm>
            <a:off x="55535" y="188640"/>
            <a:ext cx="1609590" cy="19303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84" y="840144"/>
            <a:ext cx="814152" cy="75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2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3" b="39500"/>
          <a:stretch/>
        </p:blipFill>
        <p:spPr>
          <a:xfrm>
            <a:off x="7133567" y="208094"/>
            <a:ext cx="1032788" cy="19442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0" b="27192"/>
          <a:stretch/>
        </p:blipFill>
        <p:spPr>
          <a:xfrm rot="20136848">
            <a:off x="7486563" y="1716294"/>
            <a:ext cx="915004" cy="15311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0" t="1269" r="1710" b="21328"/>
          <a:stretch/>
        </p:blipFill>
        <p:spPr>
          <a:xfrm rot="1258587">
            <a:off x="7895490" y="465667"/>
            <a:ext cx="1129699" cy="20882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0" t="1269" r="1710" b="21328"/>
          <a:stretch/>
        </p:blipFill>
        <p:spPr>
          <a:xfrm rot="20017985">
            <a:off x="445053" y="335333"/>
            <a:ext cx="1129699" cy="20882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0" t="1269" r="1710" b="21328"/>
          <a:stretch/>
        </p:blipFill>
        <p:spPr>
          <a:xfrm rot="20228819">
            <a:off x="7379216" y="4358498"/>
            <a:ext cx="1129699" cy="20882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0" b="27192"/>
          <a:stretch/>
        </p:blipFill>
        <p:spPr>
          <a:xfrm rot="1453771">
            <a:off x="1507033" y="34937"/>
            <a:ext cx="915004" cy="153115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3" b="39500"/>
          <a:stretch/>
        </p:blipFill>
        <p:spPr>
          <a:xfrm>
            <a:off x="1094310" y="1491798"/>
            <a:ext cx="1032788" cy="194421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3" b="39500"/>
          <a:stretch/>
        </p:blipFill>
        <p:spPr>
          <a:xfrm rot="20330880">
            <a:off x="642849" y="4792941"/>
            <a:ext cx="1032788" cy="194421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0" b="27192"/>
          <a:stretch/>
        </p:blipFill>
        <p:spPr>
          <a:xfrm rot="20136848">
            <a:off x="375215" y="2973528"/>
            <a:ext cx="915004" cy="153115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0" b="27192"/>
          <a:stretch/>
        </p:blipFill>
        <p:spPr>
          <a:xfrm rot="1890099">
            <a:off x="7964812" y="3078809"/>
            <a:ext cx="915004" cy="153115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0" b="27192"/>
          <a:stretch/>
        </p:blipFill>
        <p:spPr>
          <a:xfrm rot="20136848">
            <a:off x="4005856" y="51210"/>
            <a:ext cx="915004" cy="153115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93413" y="917068"/>
            <a:ext cx="39934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5400" b="1" dirty="0">
                <a:solidFill>
                  <a:srgbClr val="C00000"/>
                </a:solidFill>
              </a:rPr>
              <a:t>МОЛОДЦЫ!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086" y="1828897"/>
            <a:ext cx="4911080" cy="401815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321" y="4995235"/>
            <a:ext cx="422002" cy="39193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3475147"/>
            <a:ext cx="422003" cy="39193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0" y="5191202"/>
            <a:ext cx="422003" cy="39193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1553">
            <a:off x="513049" y="3397235"/>
            <a:ext cx="422003" cy="39193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445" y="1852787"/>
            <a:ext cx="550569" cy="51134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08" y="869882"/>
            <a:ext cx="470383" cy="43686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81053">
            <a:off x="1880014" y="508289"/>
            <a:ext cx="389333" cy="36159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246" y="425643"/>
            <a:ext cx="389333" cy="36159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8767">
            <a:off x="7675809" y="2149617"/>
            <a:ext cx="389333" cy="36159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304" y="583713"/>
            <a:ext cx="466865" cy="43360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804" y="999557"/>
            <a:ext cx="574820" cy="533864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2916792" y="5843652"/>
            <a:ext cx="35734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5400" b="1" dirty="0" smtClean="0">
                <a:solidFill>
                  <a:srgbClr val="C00000"/>
                </a:solidFill>
              </a:rPr>
              <a:t>СПАСИБО!</a:t>
            </a:r>
            <a:endParaRPr lang="ru-RU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57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851920" y="181431"/>
            <a:ext cx="1643603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 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06" y="1148838"/>
            <a:ext cx="2736304" cy="256775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9" b="5147"/>
          <a:stretch/>
        </p:blipFill>
        <p:spPr>
          <a:xfrm>
            <a:off x="3024327" y="1152865"/>
            <a:ext cx="2749583" cy="255167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718" y="1144825"/>
            <a:ext cx="2749583" cy="256775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6" y="4138073"/>
            <a:ext cx="2736304" cy="2567756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210627" y="3776781"/>
            <a:ext cx="692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Лед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038" y="4154153"/>
            <a:ext cx="2802587" cy="2551676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4917415" y="30654"/>
            <a:ext cx="431079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/>
              <a:t>Говорят она везде: она и туча , и туман, </a:t>
            </a:r>
          </a:p>
          <a:p>
            <a:r>
              <a:rPr lang="ru-RU" sz="1600" b="1" dirty="0" smtClean="0"/>
              <a:t>снег и лед, море и океан, лужа..</a:t>
            </a:r>
          </a:p>
          <a:p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1132893" y="-16205"/>
            <a:ext cx="19351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Загадка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19253" y="796875"/>
            <a:ext cx="1024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Туман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5182" y="796875"/>
            <a:ext cx="715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Туча</a:t>
            </a:r>
            <a:endParaRPr lang="ru-RU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6052112" y="799400"/>
            <a:ext cx="840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Снег</a:t>
            </a:r>
            <a:r>
              <a:rPr lang="ru-RU" b="1" dirty="0" smtClean="0">
                <a:solidFill>
                  <a:schemeClr val="bg1"/>
                </a:solidFill>
              </a:rPr>
              <a:t> 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140678" y="3820655"/>
            <a:ext cx="1691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Море и океан</a:t>
            </a:r>
            <a:endParaRPr lang="ru-RU" b="1" dirty="0"/>
          </a:p>
        </p:txBody>
      </p:sp>
      <p:pic>
        <p:nvPicPr>
          <p:cNvPr id="32" name="Звук льющейся воды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00392" y="5877272"/>
            <a:ext cx="609600" cy="60960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273" y="4146113"/>
            <a:ext cx="2676028" cy="2567756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6300192" y="3789860"/>
            <a:ext cx="7726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Лужа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008" y="-50017"/>
            <a:ext cx="1079208" cy="114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6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0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851920" y="181431"/>
            <a:ext cx="1643603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 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54519" y="280601"/>
            <a:ext cx="74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Пруд</a:t>
            </a:r>
            <a:endParaRPr lang="ru-RU" b="1" dirty="0"/>
          </a:p>
        </p:txBody>
      </p:sp>
      <p:pic>
        <p:nvPicPr>
          <p:cNvPr id="25" name="Рисунок 24" descr="0_1a38c_41d49a7e_XL.jpe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3532" y="637789"/>
            <a:ext cx="2705024" cy="2567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33" y="608876"/>
            <a:ext cx="2734455" cy="2576859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4179995" y="272362"/>
            <a:ext cx="848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Ручей</a:t>
            </a:r>
            <a:endParaRPr lang="ru-RU" b="1" dirty="0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" t="2973"/>
          <a:stretch/>
        </p:blipFill>
        <p:spPr>
          <a:xfrm>
            <a:off x="6288500" y="588497"/>
            <a:ext cx="2656588" cy="2617616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6736393" y="265058"/>
            <a:ext cx="997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Родник</a:t>
            </a:r>
            <a:endParaRPr lang="ru-RU" b="1" dirty="0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26" y="3789040"/>
            <a:ext cx="2806462" cy="2697832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1069670" y="3483662"/>
            <a:ext cx="857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Озеро</a:t>
            </a:r>
            <a:endParaRPr lang="ru-RU" b="1" dirty="0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480" y="3869256"/>
            <a:ext cx="2776076" cy="2617616"/>
          </a:xfrm>
          <a:prstGeom prst="rect">
            <a:avLst/>
          </a:prstGeom>
        </p:spPr>
      </p:pic>
      <p:pic>
        <p:nvPicPr>
          <p:cNvPr id="31" name="Звук льющейся воды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24092" y="6101856"/>
            <a:ext cx="609600" cy="609600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3886789" y="3483662"/>
            <a:ext cx="704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Река</a:t>
            </a:r>
            <a:endParaRPr lang="ru-RU" b="1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5978866" y="3668328"/>
            <a:ext cx="327585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...пруд, ручей, родник, озеро, река-всегда в них отыщется…  </a:t>
            </a:r>
          </a:p>
          <a:p>
            <a:r>
              <a:rPr lang="ru-RU" sz="1600" b="1" dirty="0" smtClean="0"/>
              <a:t> </a:t>
            </a:r>
            <a:endParaRPr lang="ru-RU" sz="1600" b="1" i="1" dirty="0" smtClean="0"/>
          </a:p>
          <a:p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448983" y="4630124"/>
            <a:ext cx="197522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Вода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425730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0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а 7 из 64000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742" y="1124744"/>
            <a:ext cx="5307354" cy="5402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5" r="1"/>
          <a:stretch/>
        </p:blipFill>
        <p:spPr>
          <a:xfrm>
            <a:off x="5494742" y="1268760"/>
            <a:ext cx="3532942" cy="45988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068960"/>
            <a:ext cx="913930" cy="848813"/>
          </a:xfrm>
          <a:prstGeom prst="rect">
            <a:avLst/>
          </a:prstGeom>
        </p:spPr>
      </p:pic>
      <p:pic>
        <p:nvPicPr>
          <p:cNvPr id="8" name="Звук льющейся воды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24092" y="6101856"/>
            <a:ext cx="609600" cy="6096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00295" y="94046"/>
            <a:ext cx="63898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gradFill flip="none"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Вода- это наша жизнь!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7887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player.myshared.ru/9/921095/slides/slide_5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1" t="33078" r="51808" b="12441"/>
          <a:stretch/>
        </p:blipFill>
        <p:spPr bwMode="auto">
          <a:xfrm>
            <a:off x="323528" y="1124744"/>
            <a:ext cx="4752528" cy="48245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556670" y="17887"/>
            <a:ext cx="58801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планета Земля  и человек </a:t>
            </a:r>
          </a:p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состоят из 70 % воды </a:t>
            </a:r>
            <a:endParaRPr lang="ru-RU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24128" y="1124744"/>
            <a:ext cx="2304256" cy="48245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http://player.myshared.ru/9/921095/slides/slide_5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5" t="29813" r="14009" b="7922"/>
          <a:stretch/>
        </p:blipFill>
        <p:spPr bwMode="auto">
          <a:xfrm>
            <a:off x="5842350" y="1196752"/>
            <a:ext cx="2067811" cy="4680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410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260" y="605347"/>
            <a:ext cx="2654923" cy="18969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41" y="2841665"/>
            <a:ext cx="2603852" cy="18979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11" y="605346"/>
            <a:ext cx="2667653" cy="18969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60" t="1118" b="1"/>
          <a:stretch/>
        </p:blipFill>
        <p:spPr>
          <a:xfrm>
            <a:off x="150756" y="617282"/>
            <a:ext cx="2693052" cy="189692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475656" y="0"/>
            <a:ext cx="3812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ещё вода может быть в виде: 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650" y="2841665"/>
            <a:ext cx="2686073" cy="189692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649" y="5006567"/>
            <a:ext cx="2686073" cy="176869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96" y="2841665"/>
            <a:ext cx="2771144" cy="191431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45241" y="308641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Инея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119021" y="2545332"/>
            <a:ext cx="938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Дождя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13086" y="2538683"/>
            <a:ext cx="837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Града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164102" y="276375"/>
            <a:ext cx="1167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Сосулек 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497336" y="244944"/>
            <a:ext cx="1754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Узора на окне</a:t>
            </a:r>
            <a:endParaRPr lang="ru-RU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228184" y="2529236"/>
            <a:ext cx="720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Пара</a:t>
            </a:r>
            <a:endParaRPr lang="ru-RU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445571" y="4688511"/>
            <a:ext cx="3358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и из водопроводного крана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0911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149080"/>
            <a:ext cx="2736304" cy="23953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89" t="-2364" b="1"/>
          <a:stretch/>
        </p:blipFill>
        <p:spPr>
          <a:xfrm>
            <a:off x="179512" y="694851"/>
            <a:ext cx="1609018" cy="26221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976" y="807285"/>
            <a:ext cx="3009900" cy="25905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0" r="707" b="1935"/>
          <a:stretch/>
        </p:blipFill>
        <p:spPr>
          <a:xfrm>
            <a:off x="5365934" y="881773"/>
            <a:ext cx="2808312" cy="25611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328" y="4149079"/>
            <a:ext cx="2853312" cy="2395323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5831964" y="3619249"/>
            <a:ext cx="3308919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Без воды нам не убраться,</a:t>
            </a:r>
          </a:p>
          <a:p>
            <a:r>
              <a:rPr lang="ru-RU" b="1" dirty="0" smtClean="0"/>
              <a:t> не умыться, не помыться, </a:t>
            </a:r>
          </a:p>
          <a:p>
            <a:r>
              <a:rPr lang="ru-RU" b="1" dirty="0" smtClean="0"/>
              <a:t>не наесться и не напиться .</a:t>
            </a:r>
          </a:p>
          <a:p>
            <a:r>
              <a:rPr lang="ru-RU" b="1" dirty="0" smtClean="0"/>
              <a:t>Могу уверенно я заключить</a:t>
            </a:r>
          </a:p>
          <a:p>
            <a:r>
              <a:rPr lang="ru-RU" b="1" dirty="0" smtClean="0"/>
              <a:t>Без Воды нам не прожить !</a:t>
            </a:r>
            <a:endParaRPr lang="ru-RU" b="1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5" r="1"/>
          <a:stretch/>
        </p:blipFill>
        <p:spPr>
          <a:xfrm>
            <a:off x="6333812" y="5007298"/>
            <a:ext cx="1609590" cy="193039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531" y="5641952"/>
            <a:ext cx="814152" cy="756144"/>
          </a:xfrm>
          <a:prstGeom prst="rect">
            <a:avLst/>
          </a:prstGeom>
        </p:spPr>
      </p:pic>
      <p:pic>
        <p:nvPicPr>
          <p:cNvPr id="23" name="03_Звонкий ручей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51864" y="6093296"/>
            <a:ext cx="609600" cy="6096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006317" y="17887"/>
            <a:ext cx="49808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чего нужна вода …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683" y="43535"/>
            <a:ext cx="1197833" cy="132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4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21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1" t="8726"/>
          <a:stretch/>
        </p:blipFill>
        <p:spPr>
          <a:xfrm>
            <a:off x="0" y="0"/>
            <a:ext cx="9139078" cy="688025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/>
          <p:cNvSpPr txBox="1"/>
          <p:nvPr/>
        </p:nvSpPr>
        <p:spPr>
          <a:xfrm>
            <a:off x="2080041" y="17887"/>
            <a:ext cx="48333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Вода- это жизнь!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03_Звонкий ручей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6416" y="6165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3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52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асуха 2.jpg"/>
          <p:cNvPicPr>
            <a:picLocks noChangeAspect="1"/>
          </p:cNvPicPr>
          <p:nvPr/>
        </p:nvPicPr>
        <p:blipFill rotWithShape="1">
          <a:blip r:embed="rId2" cstate="print"/>
          <a:srcRect t="2240" r="9753" b="11583"/>
          <a:stretch/>
        </p:blipFill>
        <p:spPr>
          <a:xfrm>
            <a:off x="179512" y="4005064"/>
            <a:ext cx="4248472" cy="2793036"/>
          </a:xfrm>
          <a:prstGeom prst="rect">
            <a:avLst/>
          </a:prstGeom>
        </p:spPr>
      </p:pic>
      <p:pic>
        <p:nvPicPr>
          <p:cNvPr id="3" name="Рисунок 2" descr="засуха рыба3.jpg"/>
          <p:cNvPicPr>
            <a:picLocks noChangeAspect="1"/>
          </p:cNvPicPr>
          <p:nvPr/>
        </p:nvPicPr>
        <p:blipFill rotWithShape="1">
          <a:blip r:embed="rId3" cstate="print"/>
          <a:srcRect l="10085" r="829" b="10272"/>
          <a:stretch/>
        </p:blipFill>
        <p:spPr>
          <a:xfrm>
            <a:off x="242872" y="1013841"/>
            <a:ext cx="4185112" cy="2793035"/>
          </a:xfrm>
          <a:prstGeom prst="rect">
            <a:avLst/>
          </a:prstGeom>
        </p:spPr>
      </p:pic>
      <p:pic>
        <p:nvPicPr>
          <p:cNvPr id="4" name="Рисунок 3" descr="засуха41.jpg"/>
          <p:cNvPicPr>
            <a:picLocks noChangeAspect="1"/>
          </p:cNvPicPr>
          <p:nvPr/>
        </p:nvPicPr>
        <p:blipFill rotWithShape="1">
          <a:blip r:embed="rId4" cstate="print"/>
          <a:srcRect l="1801" t="23184" r="19590" b="4721"/>
          <a:stretch/>
        </p:blipFill>
        <p:spPr>
          <a:xfrm>
            <a:off x="4874777" y="1067647"/>
            <a:ext cx="3988407" cy="2761806"/>
          </a:xfrm>
          <a:prstGeom prst="rect">
            <a:avLst/>
          </a:prstGeom>
        </p:spPr>
      </p:pic>
      <p:pic>
        <p:nvPicPr>
          <p:cNvPr id="5" name="Рисунок 4" descr="засуха.jpg"/>
          <p:cNvPicPr>
            <a:picLocks noChangeAspect="1"/>
          </p:cNvPicPr>
          <p:nvPr/>
        </p:nvPicPr>
        <p:blipFill rotWithShape="1">
          <a:blip r:embed="rId5" cstate="print"/>
          <a:srcRect l="6420" t="10789"/>
          <a:stretch/>
        </p:blipFill>
        <p:spPr>
          <a:xfrm>
            <a:off x="4797120" y="4078140"/>
            <a:ext cx="4143720" cy="27199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01844" y="59734"/>
            <a:ext cx="6860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 воды невозможно существование </a:t>
            </a:r>
          </a:p>
          <a:p>
            <a:r>
              <a:rPr lang="ru-RU" sz="28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всего живого на Земле! </a:t>
            </a:r>
            <a:endParaRPr lang="ru-RU" sz="28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906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3204</TotalTime>
  <Words>182</Words>
  <Application>Microsoft Office PowerPoint</Application>
  <PresentationFormat>Экран (4:3)</PresentationFormat>
  <Paragraphs>63</Paragraphs>
  <Slides>11</Slides>
  <Notes>7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Calibri</vt:lpstr>
      <vt:lpstr>Georgia</vt:lpstr>
      <vt:lpstr>Times New Roman</vt:lpstr>
      <vt:lpstr>Trebuchet MS</vt:lpstr>
      <vt:lpstr>Воздушный поток</vt:lpstr>
      <vt:lpstr>«Вода- это жизнь!»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Вода, вода, кругом вода</dc:title>
  <dc:creator>Irina_Tolstova</dc:creator>
  <cp:lastModifiedBy>Вадим Сафин</cp:lastModifiedBy>
  <cp:revision>116</cp:revision>
  <dcterms:created xsi:type="dcterms:W3CDTF">2013-12-08T01:54:20Z</dcterms:created>
  <dcterms:modified xsi:type="dcterms:W3CDTF">2020-04-17T13:40:19Z</dcterms:modified>
</cp:coreProperties>
</file>