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F3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1AFB-304F-4830-AE82-333F8E1F2655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7E55-1C72-457F-8C65-7C401F8FB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19E90F-05C5-45B1-B47D-FB1A60EF9CE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29600" cy="2071702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flat">
              <a:bevelT w="38100" h="38100"/>
            </a:sp3d>
          </a:bodyPr>
          <a:lstStyle/>
          <a:p>
            <a:pPr algn="ctr"/>
            <a:r>
              <a:rPr lang="ru-RU" sz="4800" b="1" i="1" dirty="0" smtClean="0">
                <a:solidFill>
                  <a:srgbClr val="FF3300"/>
                </a:solidFill>
                <a:latin typeface="Century Schoolbook" pitchFamily="18" charset="0"/>
              </a:rPr>
              <a:t>Здоровый образ жизни  </a:t>
            </a:r>
            <a:endParaRPr lang="ru-RU" sz="4800" b="1" i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214818"/>
            <a:ext cx="4857752" cy="1214446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Подготовила :    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Старший воспитатель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МБДОУ «Детский сад № 412 г. Челябинска»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Горбунова Л.И.</a:t>
            </a:r>
          </a:p>
        </p:txBody>
      </p:sp>
    </p:spTree>
  </p:cSld>
  <p:clrMapOvr>
    <a:masterClrMapping/>
  </p:clrMapOvr>
  <p:transition spd="med" advClick="0" advTm="3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843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Береги зрение!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72000" cy="5072074"/>
          </a:xfrm>
          <a:prstGeom prst="rect">
            <a:avLst/>
          </a:prstGeom>
          <a:noFill/>
        </p:spPr>
      </p:pic>
      <p:pic>
        <p:nvPicPr>
          <p:cNvPr id="7172" name="Picture 4" descr="C:\Users\user\Desktop\8-20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078" y="1785926"/>
            <a:ext cx="4567921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28572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 Black" pitchFamily="34" charset="0"/>
              </a:rPr>
              <a:t>Соблюдай правила гигиены:</a:t>
            </a:r>
            <a:endParaRPr lang="ru-RU" sz="28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7161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Обязательно мой руки перед едой;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-Обязательной чисть зубки 2 раза в день;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Обязательно мой овощи и фрукты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2786082" cy="3714776"/>
          </a:xfrm>
          <a:prstGeom prst="rect">
            <a:avLst/>
          </a:prstGeom>
          <a:noFill/>
        </p:spPr>
      </p:pic>
      <p:pic>
        <p:nvPicPr>
          <p:cNvPr id="9219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9"/>
            <a:ext cx="2928926" cy="3571899"/>
          </a:xfrm>
          <a:prstGeom prst="rect">
            <a:avLst/>
          </a:prstGeom>
          <a:noFill/>
        </p:spPr>
      </p:pic>
      <p:pic>
        <p:nvPicPr>
          <p:cNvPr id="9220" name="Picture 4" descr="C:\Users\user\Desktop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3143240" cy="2643206"/>
          </a:xfrm>
          <a:prstGeom prst="rect">
            <a:avLst/>
          </a:prstGeom>
          <a:noFill/>
        </p:spPr>
      </p:pic>
      <p:pic>
        <p:nvPicPr>
          <p:cNvPr id="9221" name="Picture 5" descr="C:\Users\user\Desktop\depositphotos_54520919-stock-photo-womans-hands-washing-grapes-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00438"/>
            <a:ext cx="314324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Отказ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от вредных привычек 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928802"/>
            <a:ext cx="542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>
                <a:solidFill>
                  <a:srgbClr val="C00000"/>
                </a:solidFill>
              </a:rPr>
              <a:t>Курение;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-Употребление алкоголя;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-Употребление наркотиков-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Все это ВРЕДНЫЕ  привычки, которые вредят нашему здоровью!!!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user\Desktop\prot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63" y="3560762"/>
            <a:ext cx="5378471" cy="32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</a:rPr>
              <a:t>У природы есть закон – счастлив будет только тот, кто здоровье сбережет.       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</a:rPr>
              <a:t>Прочь гони-ка все хворобы!                     Научись-ка быть  здоровым!</a:t>
            </a:r>
          </a:p>
        </p:txBody>
      </p:sp>
      <p:pic>
        <p:nvPicPr>
          <p:cNvPr id="10242" name="Picture 2" descr="C:\Users\user\Desktop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463" y="1893888"/>
            <a:ext cx="4046537" cy="49641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Ё\картинко\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50" y="2967335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Занимайся физкультурой и спортом!</a:t>
            </a:r>
            <a:endParaRPr lang="ru-RU" sz="4800" b="1" i="1" dirty="0"/>
          </a:p>
        </p:txBody>
      </p:sp>
      <p:pic>
        <p:nvPicPr>
          <p:cNvPr id="1026" name="Picture 2" descr="C:\Users\user\Desktop\пла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4571999" cy="4071966"/>
          </a:xfrm>
          <a:prstGeom prst="rect">
            <a:avLst/>
          </a:prstGeom>
          <a:noFill/>
        </p:spPr>
      </p:pic>
      <p:pic>
        <p:nvPicPr>
          <p:cNvPr id="1027" name="Picture 3" descr="C:\Users\user\Desktop\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1"/>
            <a:ext cx="3714776" cy="1955808"/>
          </a:xfrm>
          <a:prstGeom prst="rect">
            <a:avLst/>
          </a:prstGeom>
          <a:noFill/>
        </p:spPr>
      </p:pic>
      <p:pic>
        <p:nvPicPr>
          <p:cNvPr id="1028" name="Picture 4" descr="C:\Users\user\Desktop\ве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12" y="4205288"/>
            <a:ext cx="3683026" cy="22241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57187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user\Desktop\заря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357718" cy="3000396"/>
          </a:xfrm>
          <a:prstGeom prst="rect">
            <a:avLst/>
          </a:prstGeom>
          <a:noFill/>
        </p:spPr>
      </p:pic>
      <p:pic>
        <p:nvPicPr>
          <p:cNvPr id="3075" name="Picture 3" descr="C:\Users\user\Desktop\з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929058" cy="37147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43576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/>
                </a:solidFill>
              </a:rPr>
              <a:t>Польза утренней зарядки  в том, что она помогает  побороть   плохое настроение,   сонливость, вялость и усталость.</a:t>
            </a:r>
            <a:endParaRPr lang="ru-RU" sz="2200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571876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>
                <a:solidFill>
                  <a:schemeClr val="accent5"/>
                </a:solidFill>
              </a:rPr>
              <a:t>Её рекомендуется делать в проветриваемом помещении, в одежде, которая не будет вам мешать. Лучше всего ее заканчивать контрастным душем</a:t>
            </a:r>
            <a:endParaRPr lang="ru-RU" sz="2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гулка по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714776" cy="3143272"/>
          </a:xfrm>
          <a:prstGeom prst="rect">
            <a:avLst/>
          </a:prstGeom>
          <a:noFill/>
        </p:spPr>
      </p:pic>
      <p:pic>
        <p:nvPicPr>
          <p:cNvPr id="4099" name="Picture 3" descr="C:\Users\user\Desktop\дви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4429156" cy="3214709"/>
          </a:xfrm>
          <a:prstGeom prst="rect">
            <a:avLst/>
          </a:prstGeom>
          <a:noFill/>
        </p:spPr>
      </p:pic>
      <p:pic>
        <p:nvPicPr>
          <p:cNvPr id="4100" name="Picture 4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4500594" cy="3033725"/>
          </a:xfrm>
          <a:prstGeom prst="rect">
            <a:avLst/>
          </a:prstGeom>
          <a:noFill/>
        </p:spPr>
      </p:pic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5214942" y="3357562"/>
            <a:ext cx="3929058" cy="350043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Ученые доказали, что люди, которые ведут малоподвижный  образ жизни, живут меньше тех, кто активно занимается спортом.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5"/>
                </a:solidFill>
              </a:rPr>
              <a:t>Для сохранения здоровья необходимы занятия физкультурой хотя бы по 30 минут в день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Правильное питание – залог здоровья!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1643050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Для жизни нам нужна энергия, и мы получаем её из еды и питания. Но есть нужно только полезную еду: овощи, фрукты, мясо, рыбу, молочные продукты.</a:t>
            </a:r>
            <a:endParaRPr lang="ru-RU" sz="2400" dirty="0"/>
          </a:p>
        </p:txBody>
      </p:sp>
      <p:pic>
        <p:nvPicPr>
          <p:cNvPr id="1026" name="Picture 2" descr="C:\МОЁ\картинко\piramida-pitani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5786446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731280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1"/>
            <a:ext cx="5929338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 приучи себя просыпаться и вставать каждый день в одно и то же время;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выполняй каждый день утреннюю зарядку;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следи за чистотой тела, волос, ногтей и рта;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старайся есть в одно и то же время.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4" descr="G:\Анимации\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2285984" cy="2000264"/>
          </a:xfrm>
          <a:prstGeom prst="rect">
            <a:avLst/>
          </a:prstGeom>
          <a:noFill/>
        </p:spPr>
      </p:pic>
      <p:pic>
        <p:nvPicPr>
          <p:cNvPr id="4" name="Picture 5" descr="G:\Анимации\IMAGE0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643446"/>
            <a:ext cx="1521964" cy="1500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хочешь быть здоров – закаляйся! 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zakali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214709" cy="3643338"/>
          </a:xfrm>
          <a:prstGeom prst="rect">
            <a:avLst/>
          </a:prstGeom>
          <a:noFill/>
        </p:spPr>
      </p:pic>
      <p:pic>
        <p:nvPicPr>
          <p:cNvPr id="6147" name="Picture 3" descr="C:\Users\user\Desktop\zakalivanie-detei-vod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3143272" cy="3643338"/>
          </a:xfrm>
          <a:prstGeom prst="rect">
            <a:avLst/>
          </a:prstGeom>
          <a:noFill/>
        </p:spPr>
      </p:pic>
      <p:pic>
        <p:nvPicPr>
          <p:cNvPr id="6148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3116"/>
            <a:ext cx="2857488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243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Здоровый образ жизни  </vt:lpstr>
      <vt:lpstr>Презентация PowerPoint</vt:lpstr>
      <vt:lpstr>Занимайся физкультурой и спортом!</vt:lpstr>
      <vt:lpstr>Презентация PowerPoint</vt:lpstr>
      <vt:lpstr>Презентация PowerPoint</vt:lpstr>
      <vt:lpstr>Правильное питание – залог здоровья!</vt:lpstr>
      <vt:lpstr>Презентация PowerPoint</vt:lpstr>
      <vt:lpstr>Презентация PowerPoint</vt:lpstr>
      <vt:lpstr>Презентация PowerPoint</vt:lpstr>
      <vt:lpstr>Береги зрение!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для младших школьников</dc:title>
  <dc:creator>Your User Name</dc:creator>
  <cp:lastModifiedBy>Надежда</cp:lastModifiedBy>
  <cp:revision>15</cp:revision>
  <dcterms:created xsi:type="dcterms:W3CDTF">2012-03-15T11:11:39Z</dcterms:created>
  <dcterms:modified xsi:type="dcterms:W3CDTF">2021-04-26T05:18:35Z</dcterms:modified>
</cp:coreProperties>
</file>