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7"/>
  </p:notesMasterIdLst>
  <p:sldIdLst>
    <p:sldId id="256" r:id="rId2"/>
    <p:sldId id="257" r:id="rId3"/>
    <p:sldId id="258" r:id="rId4"/>
    <p:sldId id="267" r:id="rId5"/>
    <p:sldId id="259" r:id="rId6"/>
    <p:sldId id="260" r:id="rId7"/>
    <p:sldId id="261" r:id="rId8"/>
    <p:sldId id="262" r:id="rId9"/>
    <p:sldId id="263" r:id="rId10"/>
    <p:sldId id="264" r:id="rId11"/>
    <p:sldId id="270" r:id="rId12"/>
    <p:sldId id="271" r:id="rId13"/>
    <p:sldId id="268" r:id="rId14"/>
    <p:sldId id="269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13BF30"/>
    <a:srgbClr val="FF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8" d="100"/>
          <a:sy n="78" d="100"/>
        </p:scale>
        <p:origin x="-924" y="-6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A31AFB-304F-4830-AE82-333F8E1F2655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FC7E55-1C72-457F-8C65-7C401F8FB3C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1219E90F-05C5-45B1-B47D-FB1A60EF9CE7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2A4F024F-25BA-434C-AE47-455FE27DAA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9E90F-05C5-45B1-B47D-FB1A60EF9CE7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F024F-25BA-434C-AE47-455FE27DAA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9E90F-05C5-45B1-B47D-FB1A60EF9CE7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F024F-25BA-434C-AE47-455FE27DAA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1219E90F-05C5-45B1-B47D-FB1A60EF9CE7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F024F-25BA-434C-AE47-455FE27DAA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1219E90F-05C5-45B1-B47D-FB1A60EF9CE7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2A4F024F-25BA-434C-AE47-455FE27DAA2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219E90F-05C5-45B1-B47D-FB1A60EF9CE7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2A4F024F-25BA-434C-AE47-455FE27DAA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1219E90F-05C5-45B1-B47D-FB1A60EF9CE7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2A4F024F-25BA-434C-AE47-455FE27DAA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9E90F-05C5-45B1-B47D-FB1A60EF9CE7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F024F-25BA-434C-AE47-455FE27DAA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219E90F-05C5-45B1-B47D-FB1A60EF9CE7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2A4F024F-25BA-434C-AE47-455FE27DAA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1219E90F-05C5-45B1-B47D-FB1A60EF9CE7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2A4F024F-25BA-434C-AE47-455FE27DAA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1219E90F-05C5-45B1-B47D-FB1A60EF9CE7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2A4F024F-25BA-434C-AE47-455FE27DAA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1219E90F-05C5-45B1-B47D-FB1A60EF9CE7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2A4F024F-25BA-434C-AE47-455FE27DAA2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1571612"/>
            <a:ext cx="8229600" cy="2071702"/>
          </a:xfrm>
          <a:solidFill>
            <a:srgbClr val="FFFF0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flat">
              <a:bevelT w="38100" h="38100"/>
            </a:sp3d>
          </a:bodyPr>
          <a:lstStyle/>
          <a:p>
            <a:pPr algn="ctr"/>
            <a:r>
              <a:rPr lang="ru-RU" sz="4800" b="1" i="1" dirty="0" smtClean="0">
                <a:solidFill>
                  <a:srgbClr val="FF3300"/>
                </a:solidFill>
                <a:latin typeface="Century Schoolbook" pitchFamily="18" charset="0"/>
              </a:rPr>
              <a:t>Здоровый образ жизни  </a:t>
            </a:r>
            <a:endParaRPr lang="ru-RU" sz="4800" b="1" i="1" dirty="0">
              <a:solidFill>
                <a:srgbClr val="FF3300"/>
              </a:solidFill>
              <a:latin typeface="Century Schoolbook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6248" y="4214818"/>
            <a:ext cx="4857752" cy="1214446"/>
          </a:xfrm>
          <a:noFill/>
        </p:spPr>
        <p:txBody>
          <a:bodyPr>
            <a:normAutofit/>
          </a:bodyPr>
          <a:lstStyle/>
          <a:p>
            <a:pPr algn="l"/>
            <a:r>
              <a:rPr lang="ru-RU" sz="1600" dirty="0" smtClean="0">
                <a:solidFill>
                  <a:srgbClr val="FF0000"/>
                </a:solidFill>
              </a:rPr>
              <a:t>Подготовила :    </a:t>
            </a:r>
          </a:p>
          <a:p>
            <a:pPr algn="l"/>
            <a:r>
              <a:rPr lang="ru-RU" sz="1600" dirty="0" smtClean="0">
                <a:solidFill>
                  <a:srgbClr val="FF0000"/>
                </a:solidFill>
              </a:rPr>
              <a:t>Старший </a:t>
            </a:r>
            <a:r>
              <a:rPr lang="ru-RU" sz="1600" dirty="0" smtClean="0">
                <a:solidFill>
                  <a:srgbClr val="FF0000"/>
                </a:solidFill>
              </a:rPr>
              <a:t>воспитатель</a:t>
            </a:r>
            <a:endParaRPr lang="ru-RU" sz="1600" dirty="0" smtClean="0">
              <a:solidFill>
                <a:srgbClr val="FF0000"/>
              </a:solidFill>
            </a:endParaRPr>
          </a:p>
          <a:p>
            <a:pPr algn="l"/>
            <a:r>
              <a:rPr lang="ru-RU" sz="1600" dirty="0" smtClean="0">
                <a:solidFill>
                  <a:srgbClr val="FF0000"/>
                </a:solidFill>
              </a:rPr>
              <a:t>МБДОУ «Детский сад № 412 г. Челябинска</a:t>
            </a:r>
            <a:r>
              <a:rPr lang="ru-RU" sz="1600" dirty="0" smtClean="0">
                <a:solidFill>
                  <a:srgbClr val="FF0000"/>
                </a:solidFill>
              </a:rPr>
              <a:t>»</a:t>
            </a:r>
          </a:p>
          <a:p>
            <a:pPr algn="l"/>
            <a:r>
              <a:rPr lang="ru-RU" sz="1600" dirty="0" smtClean="0">
                <a:solidFill>
                  <a:srgbClr val="FF0000"/>
                </a:solidFill>
              </a:rPr>
              <a:t>Горбунова Л.И.</a:t>
            </a:r>
            <a:endParaRPr lang="ru-RU" sz="16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 advClick="0" advTm="3000">
    <p:dissolve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518432"/>
          </a:xfrm>
        </p:spPr>
        <p:txBody>
          <a:bodyPr>
            <a:normAutofit/>
          </a:bodyPr>
          <a:lstStyle/>
          <a:p>
            <a:pPr algn="ctr"/>
            <a:r>
              <a:rPr lang="ru-RU" sz="60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Береги зрение!</a:t>
            </a:r>
            <a:endParaRPr lang="ru-RU" sz="6000" b="1" i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C:\Users\user\Desktop\Без названия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85926"/>
            <a:ext cx="4572000" cy="5072074"/>
          </a:xfrm>
          <a:prstGeom prst="rect">
            <a:avLst/>
          </a:prstGeom>
          <a:noFill/>
        </p:spPr>
      </p:pic>
      <p:pic>
        <p:nvPicPr>
          <p:cNvPr id="7172" name="Picture 4" descr="C:\Users\user\Desktop\8-20-7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6078" y="1785926"/>
            <a:ext cx="4567921" cy="5072074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28794" y="285728"/>
            <a:ext cx="47149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5"/>
                </a:solidFill>
                <a:latin typeface="Arial Black" pitchFamily="34" charset="0"/>
              </a:rPr>
              <a:t>Соблюдай правила гигиены:</a:t>
            </a:r>
            <a:endParaRPr lang="ru-RU" sz="2800" dirty="0">
              <a:solidFill>
                <a:schemeClr val="accent5"/>
              </a:solidFill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596" y="1571612"/>
            <a:ext cx="68580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2000" b="1" dirty="0" smtClean="0">
                <a:solidFill>
                  <a:srgbClr val="FF0000"/>
                </a:solidFill>
              </a:rPr>
              <a:t>Обязательно мой руки перед едой;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-Обязательной чисть зубки 2 раза в день;</a:t>
            </a:r>
          </a:p>
          <a:p>
            <a:pPr>
              <a:buFontTx/>
              <a:buChar char="-"/>
            </a:pPr>
            <a:r>
              <a:rPr lang="ru-RU" sz="2000" b="1" dirty="0" smtClean="0">
                <a:solidFill>
                  <a:srgbClr val="FF0000"/>
                </a:solidFill>
              </a:rPr>
              <a:t>Обязательно мой овощи и фрукты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9218" name="Picture 2" descr="C:\Users\user\Desktop\images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2714620"/>
            <a:ext cx="2786082" cy="3714776"/>
          </a:xfrm>
          <a:prstGeom prst="rect">
            <a:avLst/>
          </a:prstGeom>
          <a:noFill/>
        </p:spPr>
      </p:pic>
      <p:pic>
        <p:nvPicPr>
          <p:cNvPr id="9219" name="Picture 3" descr="C:\Users\user\Desktop\Без названия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86059"/>
            <a:ext cx="2928926" cy="3571899"/>
          </a:xfrm>
          <a:prstGeom prst="rect">
            <a:avLst/>
          </a:prstGeom>
          <a:noFill/>
        </p:spPr>
      </p:pic>
      <p:pic>
        <p:nvPicPr>
          <p:cNvPr id="9220" name="Picture 4" descr="C:\Users\user\Desktop\Без названия (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714356"/>
            <a:ext cx="3143240" cy="2643206"/>
          </a:xfrm>
          <a:prstGeom prst="rect">
            <a:avLst/>
          </a:prstGeom>
          <a:noFill/>
        </p:spPr>
      </p:pic>
      <p:pic>
        <p:nvPicPr>
          <p:cNvPr id="9221" name="Picture 5" descr="C:\Users\user\Desktop\depositphotos_54520919-stock-photo-womans-hands-washing-grapes-an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60" y="3500438"/>
            <a:ext cx="3143240" cy="2928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357166"/>
            <a:ext cx="76438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002060"/>
                </a:solidFill>
                <a:latin typeface="Arial Black" pitchFamily="34" charset="0"/>
              </a:rPr>
              <a:t>Отказ</a:t>
            </a:r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4000" dirty="0" smtClean="0">
                <a:solidFill>
                  <a:srgbClr val="002060"/>
                </a:solidFill>
                <a:latin typeface="Arial Black" pitchFamily="34" charset="0"/>
              </a:rPr>
              <a:t>от вредных привычек </a:t>
            </a:r>
            <a:endParaRPr lang="ru-RU" sz="40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71604" y="1928802"/>
            <a:ext cx="54292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</a:t>
            </a:r>
            <a:r>
              <a:rPr lang="ru-RU" sz="2000" b="1" dirty="0" smtClean="0">
                <a:solidFill>
                  <a:srgbClr val="C00000"/>
                </a:solidFill>
              </a:rPr>
              <a:t>Курение;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-Употребление алкоголя;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-Употребление наркотиков- 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Все это ВРЕДНЫЕ  привычки, которые вредят нашему здоровью!!!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12290" name="Picture 2" descr="C:\Users\user\Desktop\protiv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5363" y="3560762"/>
            <a:ext cx="5378471" cy="32972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428604"/>
            <a:ext cx="435771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  <a:latin typeface="Arial Black" pitchFamily="34" charset="0"/>
              </a:rPr>
              <a:t>У природы есть закон – счастлив будет только тот, кто здоровье сбережет.        </a:t>
            </a:r>
          </a:p>
          <a:p>
            <a:r>
              <a:rPr lang="ru-RU" sz="3200" b="1" i="1" dirty="0" smtClean="0">
                <a:solidFill>
                  <a:srgbClr val="002060"/>
                </a:solidFill>
                <a:latin typeface="Arial Black" pitchFamily="34" charset="0"/>
              </a:rPr>
              <a:t>Прочь гони-ка все хворобы!                     Научись-ка быть  здоровым!</a:t>
            </a:r>
          </a:p>
        </p:txBody>
      </p:sp>
      <p:pic>
        <p:nvPicPr>
          <p:cNvPr id="10242" name="Picture 2" descr="C:\Users\user\Desktop\Без названия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97463" y="1893888"/>
            <a:ext cx="4046537" cy="496411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blinds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МОЁ\картинко\image00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85728"/>
            <a:ext cx="8358246" cy="6286544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wheel spokes="8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450" y="2967335"/>
            <a:ext cx="8961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СПАСИБО ЗА ВНИМАНИЕ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зож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290"/>
            <a:ext cx="8572560" cy="6143668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428760"/>
          </a:xfrm>
        </p:spPr>
        <p:txBody>
          <a:bodyPr>
            <a:noAutofit/>
          </a:bodyPr>
          <a:lstStyle/>
          <a:p>
            <a:pPr algn="ctr"/>
            <a:r>
              <a:rPr lang="ru-RU" sz="4800" b="1" i="1" dirty="0" smtClean="0"/>
              <a:t>Занимайся физкультурой и спортом!</a:t>
            </a:r>
            <a:endParaRPr lang="ru-RU" sz="4800" b="1" i="1" dirty="0"/>
          </a:p>
        </p:txBody>
      </p:sp>
      <p:pic>
        <p:nvPicPr>
          <p:cNvPr id="1026" name="Picture 2" descr="C:\Users\user\Desktop\плавани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57430"/>
            <a:ext cx="4571999" cy="4071966"/>
          </a:xfrm>
          <a:prstGeom prst="rect">
            <a:avLst/>
          </a:prstGeom>
          <a:noFill/>
        </p:spPr>
      </p:pic>
      <p:pic>
        <p:nvPicPr>
          <p:cNvPr id="1027" name="Picture 3" descr="C:\Users\user\Desktop\спор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2357431"/>
            <a:ext cx="3714776" cy="1955808"/>
          </a:xfrm>
          <a:prstGeom prst="rect">
            <a:avLst/>
          </a:prstGeom>
          <a:noFill/>
        </p:spPr>
      </p:pic>
      <p:pic>
        <p:nvPicPr>
          <p:cNvPr id="1028" name="Picture 4" descr="C:\Users\user\Desktop\вел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32312" y="4205288"/>
            <a:ext cx="3683026" cy="2224108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500042"/>
            <a:ext cx="35004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8000"/>
                </a:solidFill>
                <a:latin typeface="Arial Black" pitchFamily="34" charset="0"/>
              </a:rPr>
              <a:t> </a:t>
            </a:r>
            <a:endParaRPr lang="ru-RU" sz="2800" b="1" dirty="0">
              <a:solidFill>
                <a:srgbClr val="008000"/>
              </a:solidFill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57620" y="3571876"/>
            <a:ext cx="40005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Arial Black" pitchFamily="34" charset="0"/>
              </a:rPr>
              <a:t> </a:t>
            </a:r>
            <a:endParaRPr lang="ru-RU" sz="2800" b="1" dirty="0">
              <a:solidFill>
                <a:srgbClr val="0000FF"/>
              </a:solidFill>
              <a:latin typeface="Arial Black" pitchFamily="34" charset="0"/>
            </a:endParaRPr>
          </a:p>
        </p:txBody>
      </p:sp>
      <p:pic>
        <p:nvPicPr>
          <p:cNvPr id="3074" name="Picture 2" descr="C:\Users\user\Desktop\заряд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357166"/>
            <a:ext cx="4357718" cy="3000396"/>
          </a:xfrm>
          <a:prstGeom prst="rect">
            <a:avLst/>
          </a:prstGeom>
          <a:noFill/>
        </p:spPr>
      </p:pic>
      <p:pic>
        <p:nvPicPr>
          <p:cNvPr id="3075" name="Picture 3" descr="C:\Users\user\Desktop\за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14620"/>
            <a:ext cx="3929058" cy="3714777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0" y="428604"/>
            <a:ext cx="435768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accent5"/>
                </a:solidFill>
              </a:rPr>
              <a:t>Польза утренней зарядки  в том, что она помогает  побороть   плохое настроение,   сонливость, вялость и усталость.</a:t>
            </a:r>
            <a:endParaRPr lang="ru-RU" sz="2200" dirty="0">
              <a:solidFill>
                <a:schemeClr val="accent5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357686" y="3571876"/>
            <a:ext cx="407196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 </a:t>
            </a:r>
            <a:r>
              <a:rPr lang="ru-RU" sz="2400" b="1" dirty="0" smtClean="0">
                <a:solidFill>
                  <a:schemeClr val="accent5"/>
                </a:solidFill>
              </a:rPr>
              <a:t>Её рекомендуется делать в проветриваемом помещении, в одежде, которая не будет вам мешать. Лучше всего ее заканчивать контрастным душем</a:t>
            </a:r>
            <a:endParaRPr lang="ru-RU" sz="2000" b="1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  <p:transition spd="slow" advClick="0" advTm="5000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прогулка по лесу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285728"/>
            <a:ext cx="3714776" cy="3143272"/>
          </a:xfrm>
          <a:prstGeom prst="rect">
            <a:avLst/>
          </a:prstGeom>
          <a:noFill/>
        </p:spPr>
      </p:pic>
      <p:pic>
        <p:nvPicPr>
          <p:cNvPr id="4099" name="Picture 3" descr="C:\Users\user\Desktop\движ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3357562"/>
            <a:ext cx="4429156" cy="3214709"/>
          </a:xfrm>
          <a:prstGeom prst="rect">
            <a:avLst/>
          </a:prstGeom>
          <a:noFill/>
        </p:spPr>
      </p:pic>
      <p:pic>
        <p:nvPicPr>
          <p:cNvPr id="4100" name="Picture 4" descr="C:\Users\user\Desktop\slide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285728"/>
            <a:ext cx="4500594" cy="3033725"/>
          </a:xfrm>
          <a:prstGeom prst="rect">
            <a:avLst/>
          </a:prstGeom>
          <a:noFill/>
        </p:spPr>
      </p:pic>
      <p:sp>
        <p:nvSpPr>
          <p:cNvPr id="14" name="Содержимое 3"/>
          <p:cNvSpPr>
            <a:spLocks noGrp="1"/>
          </p:cNvSpPr>
          <p:nvPr>
            <p:ph sz="half" idx="1"/>
          </p:nvPr>
        </p:nvSpPr>
        <p:spPr>
          <a:xfrm>
            <a:off x="5214942" y="3357562"/>
            <a:ext cx="3929058" cy="3500438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accent5"/>
                </a:solidFill>
              </a:rPr>
              <a:t>Ученые доказали, что люди, которые ведут малоподвижный  образ жизни, живут меньше тех, кто активно занимается спортом.</a:t>
            </a:r>
            <a:r>
              <a:rPr lang="ru-RU" sz="2000" b="1" dirty="0" smtClean="0"/>
              <a:t> </a:t>
            </a:r>
            <a:r>
              <a:rPr lang="ru-RU" sz="2000" b="1" dirty="0" smtClean="0">
                <a:solidFill>
                  <a:schemeClr val="accent5"/>
                </a:solidFill>
              </a:rPr>
              <a:t>Для сохранения здоровья необходимы занятия физкультурой хотя бы по 30 минут в день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</a:t>
            </a:r>
            <a:endParaRPr lang="ru-RU" sz="2000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  <p:transition spd="slow" advClick="0" advTm="5000"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71612"/>
          </a:xfrm>
        </p:spPr>
        <p:txBody>
          <a:bodyPr>
            <a:noAutofit/>
          </a:bodyPr>
          <a:lstStyle/>
          <a:p>
            <a:r>
              <a:rPr lang="ru-RU" sz="5400" b="1" i="1" dirty="0" smtClean="0">
                <a:solidFill>
                  <a:schemeClr val="accent6">
                    <a:lumMod val="75000"/>
                  </a:schemeClr>
                </a:solidFill>
              </a:rPr>
              <a:t>Правильное питание – залог здоровья!</a:t>
            </a:r>
            <a:endParaRPr lang="ru-RU" sz="54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929322" y="1643050"/>
            <a:ext cx="278608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66CC"/>
                </a:solidFill>
              </a:rPr>
              <a:t>Для жизни нам нужна энергия, и мы получаем её из еды и питания. Но есть нужно только полезную еду: овощи, фрукты, мясо, рыбу, молочные продукты.</a:t>
            </a:r>
            <a:endParaRPr lang="ru-RU" sz="2400" dirty="0"/>
          </a:p>
        </p:txBody>
      </p:sp>
      <p:pic>
        <p:nvPicPr>
          <p:cNvPr id="1026" name="Picture 2" descr="C:\МОЁ\картинко\piramida-pitaniy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14488"/>
            <a:ext cx="5786446" cy="514351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user\Desktop\big_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8731280" cy="6572296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571481"/>
            <a:ext cx="5929338" cy="3970318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- приучи себя просыпаться и вставать каждый день в одно и то же время;</a:t>
            </a:r>
          </a:p>
          <a:p>
            <a:r>
              <a:rPr lang="ru-RU" sz="2800" b="1" dirty="0" smtClean="0">
                <a:solidFill>
                  <a:srgbClr val="7030A0"/>
                </a:solidFill>
              </a:rPr>
              <a:t>- выполняй каждый день утреннюю зарядку;</a:t>
            </a:r>
          </a:p>
          <a:p>
            <a:r>
              <a:rPr lang="ru-RU" sz="2800" b="1" dirty="0" smtClean="0">
                <a:solidFill>
                  <a:srgbClr val="7030A0"/>
                </a:solidFill>
              </a:rPr>
              <a:t>- следи за чистотой тела, волос, ногтей и рта;</a:t>
            </a:r>
          </a:p>
          <a:p>
            <a:r>
              <a:rPr lang="ru-RU" sz="2800" b="1" dirty="0" smtClean="0">
                <a:solidFill>
                  <a:srgbClr val="7030A0"/>
                </a:solidFill>
              </a:rPr>
              <a:t>- старайся есть в одно и то же время.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3" name="Picture 4" descr="G:\Анимации\5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4286256"/>
            <a:ext cx="2285984" cy="2000264"/>
          </a:xfrm>
          <a:prstGeom prst="rect">
            <a:avLst/>
          </a:prstGeom>
          <a:noFill/>
        </p:spPr>
      </p:pic>
      <p:pic>
        <p:nvPicPr>
          <p:cNvPr id="4" name="Picture 5" descr="G:\Анимации\IMAGE03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4643446"/>
            <a:ext cx="1521964" cy="150019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500042"/>
            <a:ext cx="75009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Если хочешь быть здоров – закаляйся!  </a:t>
            </a:r>
            <a:endParaRPr lang="ru-RU" sz="36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C:\Users\user\Desktop\zakalivan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143116"/>
            <a:ext cx="3214709" cy="3643338"/>
          </a:xfrm>
          <a:prstGeom prst="rect">
            <a:avLst/>
          </a:prstGeom>
          <a:noFill/>
        </p:spPr>
      </p:pic>
      <p:pic>
        <p:nvPicPr>
          <p:cNvPr id="6147" name="Picture 3" descr="C:\Users\user\Desktop\zakalivanie-detei-vodo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2143116"/>
            <a:ext cx="3143272" cy="3643338"/>
          </a:xfrm>
          <a:prstGeom prst="rect">
            <a:avLst/>
          </a:prstGeom>
          <a:noFill/>
        </p:spPr>
      </p:pic>
      <p:pic>
        <p:nvPicPr>
          <p:cNvPr id="6148" name="Picture 4" descr="C:\Users\user\Desktop\ima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2143116"/>
            <a:ext cx="2857488" cy="3643338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comb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231</TotalTime>
  <Words>243</Words>
  <Application>Microsoft Office PowerPoint</Application>
  <PresentationFormat>Экран (4:3)</PresentationFormat>
  <Paragraphs>31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Яркая</vt:lpstr>
      <vt:lpstr>Здоровый образ жизни  </vt:lpstr>
      <vt:lpstr>Слайд 2</vt:lpstr>
      <vt:lpstr>Занимайся физкультурой и спортом!</vt:lpstr>
      <vt:lpstr>Слайд 4</vt:lpstr>
      <vt:lpstr>Слайд 5</vt:lpstr>
      <vt:lpstr>Правильное питание – залог здоровья!</vt:lpstr>
      <vt:lpstr>Слайд 7</vt:lpstr>
      <vt:lpstr>Слайд 8</vt:lpstr>
      <vt:lpstr>Слайд 9</vt:lpstr>
      <vt:lpstr>Береги зрение!</vt:lpstr>
      <vt:lpstr>Слайд 11</vt:lpstr>
      <vt:lpstr>Слайд 12</vt:lpstr>
      <vt:lpstr>Слайд 13</vt:lpstr>
      <vt:lpstr>Слайд 14</vt:lpstr>
      <vt:lpstr>Слайд 15</vt:lpstr>
    </vt:vector>
  </TitlesOfParts>
  <Company>Your Company Name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Здоровый образ жизни для младших школьников</dc:title>
  <dc:creator>Your User Name</dc:creator>
  <cp:lastModifiedBy>Методист</cp:lastModifiedBy>
  <cp:revision>15</cp:revision>
  <dcterms:created xsi:type="dcterms:W3CDTF">2012-03-15T11:11:39Z</dcterms:created>
  <dcterms:modified xsi:type="dcterms:W3CDTF">2019-04-24T10:32:50Z</dcterms:modified>
</cp:coreProperties>
</file>