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302" r:id="rId3"/>
    <p:sldId id="300" r:id="rId4"/>
    <p:sldId id="301" r:id="rId5"/>
    <p:sldId id="26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ергей" initials="С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281"/>
    <a:srgbClr val="273478"/>
    <a:srgbClr val="0072BC"/>
    <a:srgbClr val="64BDE1"/>
    <a:srgbClr val="0A55A2"/>
    <a:srgbClr val="FAE480"/>
    <a:srgbClr val="375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45"/>
    <p:restoredTop sz="96405" autoAdjust="0"/>
  </p:normalViewPr>
  <p:slideViewPr>
    <p:cSldViewPr snapToGrid="0">
      <p:cViewPr varScale="1">
        <p:scale>
          <a:sx n="108" d="100"/>
          <a:sy n="108" d="100"/>
        </p:scale>
        <p:origin x="17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1BF98D-CAD6-4D72-B167-BE6153171F2C}" type="doc">
      <dgm:prSet loTypeId="urn:microsoft.com/office/officeart/2005/8/layout/venn2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FED40BDF-1EC3-4936-851F-95409D80C177}">
      <dgm:prSet phldrT="[Текст]"/>
      <dgm:spPr/>
      <dgm:t>
        <a:bodyPr/>
        <a:lstStyle/>
        <a:p>
          <a:endParaRPr lang="ru-RU" dirty="0">
            <a:latin typeface="+mn-lt"/>
          </a:endParaRPr>
        </a:p>
      </dgm:t>
    </dgm:pt>
    <dgm:pt modelId="{4B306F82-43B8-4CF3-ACF3-3815023B28F8}" type="parTrans" cxnId="{369391A2-5893-4350-9309-7C380B5070F7}">
      <dgm:prSet/>
      <dgm:spPr/>
      <dgm:t>
        <a:bodyPr/>
        <a:lstStyle/>
        <a:p>
          <a:endParaRPr lang="ru-RU"/>
        </a:p>
      </dgm:t>
    </dgm:pt>
    <dgm:pt modelId="{8F7BB84B-700F-4255-8CB7-3C0AE50026BB}" type="sibTrans" cxnId="{369391A2-5893-4350-9309-7C380B5070F7}">
      <dgm:prSet/>
      <dgm:spPr/>
      <dgm:t>
        <a:bodyPr/>
        <a:lstStyle/>
        <a:p>
          <a:endParaRPr lang="ru-RU"/>
        </a:p>
      </dgm:t>
    </dgm:pt>
    <dgm:pt modelId="{9DBB9262-C069-4074-B4D7-EC2EC2BA7CBF}">
      <dgm:prSet phldrT="[Текст]" custT="1"/>
      <dgm:spPr/>
      <dgm:t>
        <a:bodyPr/>
        <a:lstStyle/>
        <a:p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ФГ</a:t>
          </a:r>
        </a:p>
      </dgm:t>
    </dgm:pt>
    <dgm:pt modelId="{4688AFB5-DA99-4813-B86F-3FEE08DABABF}" type="parTrans" cxnId="{BD3AD975-EAE5-4893-B859-E7C3082F2A49}">
      <dgm:prSet/>
      <dgm:spPr/>
      <dgm:t>
        <a:bodyPr/>
        <a:lstStyle/>
        <a:p>
          <a:endParaRPr lang="ru-RU"/>
        </a:p>
      </dgm:t>
    </dgm:pt>
    <dgm:pt modelId="{BF462E88-E7BE-44C1-B5AB-A4F8D8CB474B}" type="sibTrans" cxnId="{BD3AD975-EAE5-4893-B859-E7C3082F2A49}">
      <dgm:prSet/>
      <dgm:spPr/>
      <dgm:t>
        <a:bodyPr/>
        <a:lstStyle/>
        <a:p>
          <a:endParaRPr lang="ru-RU"/>
        </a:p>
      </dgm:t>
    </dgm:pt>
    <dgm:pt modelId="{8B24E004-1C21-4F65-8AFF-C66595C579B0}" type="pres">
      <dgm:prSet presAssocID="{021BF98D-CAD6-4D72-B167-BE6153171F2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9A985E-922D-4827-9E3C-5B116B71878D}" type="pres">
      <dgm:prSet presAssocID="{021BF98D-CAD6-4D72-B167-BE6153171F2C}" presName="comp1" presStyleCnt="0"/>
      <dgm:spPr/>
    </dgm:pt>
    <dgm:pt modelId="{58889C81-542D-4526-BC55-55B7A650623D}" type="pres">
      <dgm:prSet presAssocID="{021BF98D-CAD6-4D72-B167-BE6153171F2C}" presName="circle1" presStyleLbl="node1" presStyleIdx="0" presStyleCnt="2" custLinFactNeighborX="3494" custLinFactNeighborY="-874"/>
      <dgm:spPr/>
      <dgm:t>
        <a:bodyPr/>
        <a:lstStyle/>
        <a:p>
          <a:endParaRPr lang="ru-RU"/>
        </a:p>
      </dgm:t>
    </dgm:pt>
    <dgm:pt modelId="{71307F12-8E3C-4B41-9131-25B85F86A349}" type="pres">
      <dgm:prSet presAssocID="{021BF98D-CAD6-4D72-B167-BE6153171F2C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0E6E8-4E32-4E84-9FEE-1CBE3514F57D}" type="pres">
      <dgm:prSet presAssocID="{021BF98D-CAD6-4D72-B167-BE6153171F2C}" presName="comp2" presStyleCnt="0"/>
      <dgm:spPr/>
    </dgm:pt>
    <dgm:pt modelId="{F1EB6902-79B8-40FF-83C5-B372929985FF}" type="pres">
      <dgm:prSet presAssocID="{021BF98D-CAD6-4D72-B167-BE6153171F2C}" presName="circle2" presStyleLbl="node1" presStyleIdx="1" presStyleCnt="2" custScaleX="65092" custScaleY="62473"/>
      <dgm:spPr/>
      <dgm:t>
        <a:bodyPr/>
        <a:lstStyle/>
        <a:p>
          <a:endParaRPr lang="ru-RU"/>
        </a:p>
      </dgm:t>
    </dgm:pt>
    <dgm:pt modelId="{C69EEDBF-11FB-47F2-9803-43983D7CA57B}" type="pres">
      <dgm:prSet presAssocID="{021BF98D-CAD6-4D72-B167-BE6153171F2C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72764D-B5B8-46E7-A1A1-3CE72FFC498A}" type="presOf" srcId="{9DBB9262-C069-4074-B4D7-EC2EC2BA7CBF}" destId="{C69EEDBF-11FB-47F2-9803-43983D7CA57B}" srcOrd="1" destOrd="0" presId="urn:microsoft.com/office/officeart/2005/8/layout/venn2"/>
    <dgm:cxn modelId="{C233D6B6-EDBD-497E-8198-DDE720DF51CF}" type="presOf" srcId="{021BF98D-CAD6-4D72-B167-BE6153171F2C}" destId="{8B24E004-1C21-4F65-8AFF-C66595C579B0}" srcOrd="0" destOrd="0" presId="urn:microsoft.com/office/officeart/2005/8/layout/venn2"/>
    <dgm:cxn modelId="{4B202301-7E50-4686-B6B8-D3A979F21354}" type="presOf" srcId="{9DBB9262-C069-4074-B4D7-EC2EC2BA7CBF}" destId="{F1EB6902-79B8-40FF-83C5-B372929985FF}" srcOrd="0" destOrd="0" presId="urn:microsoft.com/office/officeart/2005/8/layout/venn2"/>
    <dgm:cxn modelId="{BEFC5DF0-1C6E-42E2-9353-6D071E77B777}" type="presOf" srcId="{FED40BDF-1EC3-4936-851F-95409D80C177}" destId="{58889C81-542D-4526-BC55-55B7A650623D}" srcOrd="0" destOrd="0" presId="urn:microsoft.com/office/officeart/2005/8/layout/venn2"/>
    <dgm:cxn modelId="{369391A2-5893-4350-9309-7C380B5070F7}" srcId="{021BF98D-CAD6-4D72-B167-BE6153171F2C}" destId="{FED40BDF-1EC3-4936-851F-95409D80C177}" srcOrd="0" destOrd="0" parTransId="{4B306F82-43B8-4CF3-ACF3-3815023B28F8}" sibTransId="{8F7BB84B-700F-4255-8CB7-3C0AE50026BB}"/>
    <dgm:cxn modelId="{3D2D156A-9FC8-404B-BFCD-35B8F4A2400F}" type="presOf" srcId="{FED40BDF-1EC3-4936-851F-95409D80C177}" destId="{71307F12-8E3C-4B41-9131-25B85F86A349}" srcOrd="1" destOrd="0" presId="urn:microsoft.com/office/officeart/2005/8/layout/venn2"/>
    <dgm:cxn modelId="{BD3AD975-EAE5-4893-B859-E7C3082F2A49}" srcId="{021BF98D-CAD6-4D72-B167-BE6153171F2C}" destId="{9DBB9262-C069-4074-B4D7-EC2EC2BA7CBF}" srcOrd="1" destOrd="0" parTransId="{4688AFB5-DA99-4813-B86F-3FEE08DABABF}" sibTransId="{BF462E88-E7BE-44C1-B5AB-A4F8D8CB474B}"/>
    <dgm:cxn modelId="{E0EC0ECA-94CD-4A42-907F-56836478D716}" type="presParOf" srcId="{8B24E004-1C21-4F65-8AFF-C66595C579B0}" destId="{B29A985E-922D-4827-9E3C-5B116B71878D}" srcOrd="0" destOrd="0" presId="urn:microsoft.com/office/officeart/2005/8/layout/venn2"/>
    <dgm:cxn modelId="{2C531F1B-4C61-4B36-8D6D-6C0ABF1F4855}" type="presParOf" srcId="{B29A985E-922D-4827-9E3C-5B116B71878D}" destId="{58889C81-542D-4526-BC55-55B7A650623D}" srcOrd="0" destOrd="0" presId="urn:microsoft.com/office/officeart/2005/8/layout/venn2"/>
    <dgm:cxn modelId="{950632D5-FE19-4F5F-92A6-DADFACD153A2}" type="presParOf" srcId="{B29A985E-922D-4827-9E3C-5B116B71878D}" destId="{71307F12-8E3C-4B41-9131-25B85F86A349}" srcOrd="1" destOrd="0" presId="urn:microsoft.com/office/officeart/2005/8/layout/venn2"/>
    <dgm:cxn modelId="{D9A4F1C7-217E-425D-9E99-817C4F8F00BB}" type="presParOf" srcId="{8B24E004-1C21-4F65-8AFF-C66595C579B0}" destId="{3710E6E8-4E32-4E84-9FEE-1CBE3514F57D}" srcOrd="1" destOrd="0" presId="urn:microsoft.com/office/officeart/2005/8/layout/venn2"/>
    <dgm:cxn modelId="{80A73078-33BE-474B-9142-3324B89D1E7B}" type="presParOf" srcId="{3710E6E8-4E32-4E84-9FEE-1CBE3514F57D}" destId="{F1EB6902-79B8-40FF-83C5-B372929985FF}" srcOrd="0" destOrd="0" presId="urn:microsoft.com/office/officeart/2005/8/layout/venn2"/>
    <dgm:cxn modelId="{FF97D2BB-9F51-4927-9F15-8ED3DE9EA497}" type="presParOf" srcId="{3710E6E8-4E32-4E84-9FEE-1CBE3514F57D}" destId="{C69EEDBF-11FB-47F2-9803-43983D7CA57B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9E6186-AF45-414A-B033-B96239C467D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999001-6AEF-4574-8C5E-096B01D7DE22}">
      <dgm:prSet phldrT="[Текст]" custT="1"/>
      <dgm:spPr/>
      <dgm:t>
        <a:bodyPr/>
        <a:lstStyle/>
        <a:p>
          <a:r>
            <a:rPr lang="ru-RU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Читательская грамотность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591ECE-F5BB-46BE-97B2-31717244C959}" type="parTrans" cxnId="{339FAB2C-6020-45A1-B0E5-2C5094926342}">
      <dgm:prSet/>
      <dgm:spPr/>
      <dgm:t>
        <a:bodyPr/>
        <a:lstStyle/>
        <a:p>
          <a:endParaRPr lang="ru-RU"/>
        </a:p>
      </dgm:t>
    </dgm:pt>
    <dgm:pt modelId="{60B62B1A-17B1-4A1F-ABA2-5AAC0A5BA184}" type="sibTrans" cxnId="{339FAB2C-6020-45A1-B0E5-2C5094926342}">
      <dgm:prSet/>
      <dgm:spPr/>
      <dgm:t>
        <a:bodyPr/>
        <a:lstStyle/>
        <a:p>
          <a:endParaRPr lang="ru-RU"/>
        </a:p>
      </dgm:t>
    </dgm:pt>
    <dgm:pt modelId="{918F929A-79B4-4C94-BEE1-49CC7C22BA3E}">
      <dgm:prSet phldrT="[Текст]" custT="1"/>
      <dgm:spPr/>
      <dgm:t>
        <a:bodyPr/>
        <a:lstStyle/>
        <a:p>
          <a:r>
            <a:rPr lang="ru-R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Математическая грамотность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C63203-636D-48A1-AC7F-3E437654AF15}" type="parTrans" cxnId="{902EAC4B-4131-4BE9-8B19-3CCBB4F6A035}">
      <dgm:prSet/>
      <dgm:spPr/>
      <dgm:t>
        <a:bodyPr/>
        <a:lstStyle/>
        <a:p>
          <a:endParaRPr lang="ru-RU"/>
        </a:p>
      </dgm:t>
    </dgm:pt>
    <dgm:pt modelId="{974E49FC-1DC1-475B-B3C6-5926BCA8CFB0}" type="sibTrans" cxnId="{902EAC4B-4131-4BE9-8B19-3CCBB4F6A035}">
      <dgm:prSet/>
      <dgm:spPr/>
      <dgm:t>
        <a:bodyPr/>
        <a:lstStyle/>
        <a:p>
          <a:endParaRPr lang="ru-RU"/>
        </a:p>
      </dgm:t>
    </dgm:pt>
    <dgm:pt modelId="{E78A9EE9-387E-42DD-8A3C-BB046731CA0C}">
      <dgm:prSet phldrT="[Текст]" custT="1"/>
      <dgm:spPr/>
      <dgm:t>
        <a:bodyPr/>
        <a:lstStyle/>
        <a:p>
          <a:r>
            <a:rPr lang="ru-RU" sz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Естественно-научная грамотность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B0239C-9799-44F3-86E9-0240A3E8D9AE}" type="parTrans" cxnId="{1CFB08A7-94AE-4F50-B1F5-E2CEBF343E97}">
      <dgm:prSet/>
      <dgm:spPr/>
      <dgm:t>
        <a:bodyPr/>
        <a:lstStyle/>
        <a:p>
          <a:endParaRPr lang="ru-RU"/>
        </a:p>
      </dgm:t>
    </dgm:pt>
    <dgm:pt modelId="{9789C67C-1B23-473E-9EF6-0A99A13F80EF}" type="sibTrans" cxnId="{1CFB08A7-94AE-4F50-B1F5-E2CEBF343E97}">
      <dgm:prSet/>
      <dgm:spPr/>
      <dgm:t>
        <a:bodyPr/>
        <a:lstStyle/>
        <a:p>
          <a:endParaRPr lang="ru-RU"/>
        </a:p>
      </dgm:t>
    </dgm:pt>
    <dgm:pt modelId="{49EE8947-3041-4411-9003-19CAE4DD9F6F}">
      <dgm:prSet/>
      <dgm:spPr/>
      <dgm:t>
        <a:bodyPr/>
        <a:lstStyle/>
        <a:p>
          <a:endParaRPr lang="ru-RU"/>
        </a:p>
      </dgm:t>
    </dgm:pt>
    <dgm:pt modelId="{6CC0DE03-E9D7-458F-A84F-E44A3107C82D}" type="parTrans" cxnId="{EA7B7DDD-5218-435F-A5FB-29139D9501B0}">
      <dgm:prSet/>
      <dgm:spPr/>
      <dgm:t>
        <a:bodyPr/>
        <a:lstStyle/>
        <a:p>
          <a:endParaRPr lang="ru-RU"/>
        </a:p>
      </dgm:t>
    </dgm:pt>
    <dgm:pt modelId="{274EF154-8F56-480B-BBDE-315A2064074F}" type="sibTrans" cxnId="{EA7B7DDD-5218-435F-A5FB-29139D9501B0}">
      <dgm:prSet/>
      <dgm:spPr/>
      <dgm:t>
        <a:bodyPr/>
        <a:lstStyle/>
        <a:p>
          <a:endParaRPr lang="ru-RU"/>
        </a:p>
      </dgm:t>
    </dgm:pt>
    <dgm:pt modelId="{12A0D071-321C-4981-ABE1-51922044E3B6}" type="pres">
      <dgm:prSet presAssocID="{F39E6186-AF45-414A-B033-B96239C467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6CEFAB-449E-45C5-AE4A-08FE8798CFB3}" type="pres">
      <dgm:prSet presAssocID="{F39E6186-AF45-414A-B033-B96239C467DA}" presName="arrow" presStyleLbl="bgShp" presStyleIdx="0" presStyleCnt="1"/>
      <dgm:spPr/>
    </dgm:pt>
    <dgm:pt modelId="{85B24C2D-2CE5-4AF5-BB90-872B5D70B841}" type="pres">
      <dgm:prSet presAssocID="{F39E6186-AF45-414A-B033-B96239C467DA}" presName="points" presStyleCnt="0"/>
      <dgm:spPr/>
    </dgm:pt>
    <dgm:pt modelId="{7FBA4DBE-82CE-479C-8746-0B97EEA584E6}" type="pres">
      <dgm:prSet presAssocID="{D7999001-6AEF-4574-8C5E-096B01D7DE22}" presName="compositeA" presStyleCnt="0"/>
      <dgm:spPr/>
    </dgm:pt>
    <dgm:pt modelId="{8188290B-1923-44CA-821C-2E090DD01F4A}" type="pres">
      <dgm:prSet presAssocID="{D7999001-6AEF-4574-8C5E-096B01D7DE22}" presName="textA" presStyleLbl="revTx" presStyleIdx="0" presStyleCnt="4" custScaleX="1798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9B4328-83F9-41D7-8518-6C4C546ACCDA}" type="pres">
      <dgm:prSet presAssocID="{D7999001-6AEF-4574-8C5E-096B01D7DE22}" presName="circleA" presStyleLbl="node1" presStyleIdx="0" presStyleCnt="4"/>
      <dgm:spPr/>
    </dgm:pt>
    <dgm:pt modelId="{31D1C49E-5A23-4A68-B882-C990D8EA3CE7}" type="pres">
      <dgm:prSet presAssocID="{D7999001-6AEF-4574-8C5E-096B01D7DE22}" presName="spaceA" presStyleCnt="0"/>
      <dgm:spPr/>
    </dgm:pt>
    <dgm:pt modelId="{E1EA79AA-02C9-480A-A785-3F2204D5099A}" type="pres">
      <dgm:prSet presAssocID="{60B62B1A-17B1-4A1F-ABA2-5AAC0A5BA184}" presName="space" presStyleCnt="0"/>
      <dgm:spPr/>
    </dgm:pt>
    <dgm:pt modelId="{3BD1F485-5FCA-4143-8E19-72F036D30C24}" type="pres">
      <dgm:prSet presAssocID="{918F929A-79B4-4C94-BEE1-49CC7C22BA3E}" presName="compositeB" presStyleCnt="0"/>
      <dgm:spPr/>
    </dgm:pt>
    <dgm:pt modelId="{13006A73-0F53-4887-B2D7-952A6777976F}" type="pres">
      <dgm:prSet presAssocID="{918F929A-79B4-4C94-BEE1-49CC7C22BA3E}" presName="textB" presStyleLbl="revTx" presStyleIdx="1" presStyleCnt="4" custScaleX="193506" custLinFactNeighborX="10098" custLinFactNeighborY="78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DDE51-B30D-4900-9627-69AC545241D6}" type="pres">
      <dgm:prSet presAssocID="{918F929A-79B4-4C94-BEE1-49CC7C22BA3E}" presName="circleB" presStyleLbl="node1" presStyleIdx="1" presStyleCnt="4"/>
      <dgm:spPr/>
    </dgm:pt>
    <dgm:pt modelId="{BFC00D78-16E6-49B6-AC35-37E4F6B4F6D0}" type="pres">
      <dgm:prSet presAssocID="{918F929A-79B4-4C94-BEE1-49CC7C22BA3E}" presName="spaceB" presStyleCnt="0"/>
      <dgm:spPr/>
    </dgm:pt>
    <dgm:pt modelId="{9617842A-2AD4-4FD9-81B6-7012F67AE0C0}" type="pres">
      <dgm:prSet presAssocID="{974E49FC-1DC1-475B-B3C6-5926BCA8CFB0}" presName="space" presStyleCnt="0"/>
      <dgm:spPr/>
    </dgm:pt>
    <dgm:pt modelId="{526A12B0-C084-49DB-BD9B-88D44438D728}" type="pres">
      <dgm:prSet presAssocID="{E78A9EE9-387E-42DD-8A3C-BB046731CA0C}" presName="compositeA" presStyleCnt="0"/>
      <dgm:spPr/>
    </dgm:pt>
    <dgm:pt modelId="{538AC006-E3B5-47D4-9838-F073A39DC74A}" type="pres">
      <dgm:prSet presAssocID="{E78A9EE9-387E-42DD-8A3C-BB046731CA0C}" presName="textA" presStyleLbl="revTx" presStyleIdx="2" presStyleCnt="4" custScaleX="2647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5D2D01-C403-42AA-9E05-627A37479013}" type="pres">
      <dgm:prSet presAssocID="{E78A9EE9-387E-42DD-8A3C-BB046731CA0C}" presName="circleA" presStyleLbl="node1" presStyleIdx="2" presStyleCnt="4"/>
      <dgm:spPr/>
    </dgm:pt>
    <dgm:pt modelId="{5C9AACDB-5F8B-4B95-8C1B-04DCC0E21306}" type="pres">
      <dgm:prSet presAssocID="{E78A9EE9-387E-42DD-8A3C-BB046731CA0C}" presName="spaceA" presStyleCnt="0"/>
      <dgm:spPr/>
    </dgm:pt>
    <dgm:pt modelId="{F3603FCD-734C-4750-ADDE-41F22BE6C11F}" type="pres">
      <dgm:prSet presAssocID="{9789C67C-1B23-473E-9EF6-0A99A13F80EF}" presName="space" presStyleCnt="0"/>
      <dgm:spPr/>
    </dgm:pt>
    <dgm:pt modelId="{A4C3F758-BEDF-4C31-93CA-894DB92CEE2C}" type="pres">
      <dgm:prSet presAssocID="{49EE8947-3041-4411-9003-19CAE4DD9F6F}" presName="compositeB" presStyleCnt="0"/>
      <dgm:spPr/>
    </dgm:pt>
    <dgm:pt modelId="{5BD22D2E-D915-4A2C-B2C1-6D4D9BE21ED1}" type="pres">
      <dgm:prSet presAssocID="{49EE8947-3041-4411-9003-19CAE4DD9F6F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80088-86C6-40DB-957A-FAB70EFE2EAD}" type="pres">
      <dgm:prSet presAssocID="{49EE8947-3041-4411-9003-19CAE4DD9F6F}" presName="circleB" presStyleLbl="node1" presStyleIdx="3" presStyleCnt="4"/>
      <dgm:spPr/>
    </dgm:pt>
    <dgm:pt modelId="{E850C1FF-F01E-42D8-A008-40FD7A9FE090}" type="pres">
      <dgm:prSet presAssocID="{49EE8947-3041-4411-9003-19CAE4DD9F6F}" presName="spaceB" presStyleCnt="0"/>
      <dgm:spPr/>
    </dgm:pt>
  </dgm:ptLst>
  <dgm:cxnLst>
    <dgm:cxn modelId="{BAAD837A-C0D1-42C4-9D42-E39F843D5B5C}" type="presOf" srcId="{F39E6186-AF45-414A-B033-B96239C467DA}" destId="{12A0D071-321C-4981-ABE1-51922044E3B6}" srcOrd="0" destOrd="0" presId="urn:microsoft.com/office/officeart/2005/8/layout/hProcess11"/>
    <dgm:cxn modelId="{902EAC4B-4131-4BE9-8B19-3CCBB4F6A035}" srcId="{F39E6186-AF45-414A-B033-B96239C467DA}" destId="{918F929A-79B4-4C94-BEE1-49CC7C22BA3E}" srcOrd="1" destOrd="0" parTransId="{FEC63203-636D-48A1-AC7F-3E437654AF15}" sibTransId="{974E49FC-1DC1-475B-B3C6-5926BCA8CFB0}"/>
    <dgm:cxn modelId="{EA7B7DDD-5218-435F-A5FB-29139D9501B0}" srcId="{F39E6186-AF45-414A-B033-B96239C467DA}" destId="{49EE8947-3041-4411-9003-19CAE4DD9F6F}" srcOrd="3" destOrd="0" parTransId="{6CC0DE03-E9D7-458F-A84F-E44A3107C82D}" sibTransId="{274EF154-8F56-480B-BBDE-315A2064074F}"/>
    <dgm:cxn modelId="{339FAB2C-6020-45A1-B0E5-2C5094926342}" srcId="{F39E6186-AF45-414A-B033-B96239C467DA}" destId="{D7999001-6AEF-4574-8C5E-096B01D7DE22}" srcOrd="0" destOrd="0" parTransId="{AC591ECE-F5BB-46BE-97B2-31717244C959}" sibTransId="{60B62B1A-17B1-4A1F-ABA2-5AAC0A5BA184}"/>
    <dgm:cxn modelId="{5BA22C12-4007-4F9E-BDC8-DD61B877144B}" type="presOf" srcId="{D7999001-6AEF-4574-8C5E-096B01D7DE22}" destId="{8188290B-1923-44CA-821C-2E090DD01F4A}" srcOrd="0" destOrd="0" presId="urn:microsoft.com/office/officeart/2005/8/layout/hProcess11"/>
    <dgm:cxn modelId="{1CFB08A7-94AE-4F50-B1F5-E2CEBF343E97}" srcId="{F39E6186-AF45-414A-B033-B96239C467DA}" destId="{E78A9EE9-387E-42DD-8A3C-BB046731CA0C}" srcOrd="2" destOrd="0" parTransId="{7BB0239C-9799-44F3-86E9-0240A3E8D9AE}" sibTransId="{9789C67C-1B23-473E-9EF6-0A99A13F80EF}"/>
    <dgm:cxn modelId="{AC336824-747D-4292-99EE-4EC70D7B2F55}" type="presOf" srcId="{E78A9EE9-387E-42DD-8A3C-BB046731CA0C}" destId="{538AC006-E3B5-47D4-9838-F073A39DC74A}" srcOrd="0" destOrd="0" presId="urn:microsoft.com/office/officeart/2005/8/layout/hProcess11"/>
    <dgm:cxn modelId="{32B36053-97A4-4038-806B-8F463D3D298B}" type="presOf" srcId="{49EE8947-3041-4411-9003-19CAE4DD9F6F}" destId="{5BD22D2E-D915-4A2C-B2C1-6D4D9BE21ED1}" srcOrd="0" destOrd="0" presId="urn:microsoft.com/office/officeart/2005/8/layout/hProcess11"/>
    <dgm:cxn modelId="{43DAAD5E-A267-4FAB-97C2-7C79516E6396}" type="presOf" srcId="{918F929A-79B4-4C94-BEE1-49CC7C22BA3E}" destId="{13006A73-0F53-4887-B2D7-952A6777976F}" srcOrd="0" destOrd="0" presId="urn:microsoft.com/office/officeart/2005/8/layout/hProcess11"/>
    <dgm:cxn modelId="{CAE3F3A0-609B-40E4-8E5B-708C0E5088FF}" type="presParOf" srcId="{12A0D071-321C-4981-ABE1-51922044E3B6}" destId="{9A6CEFAB-449E-45C5-AE4A-08FE8798CFB3}" srcOrd="0" destOrd="0" presId="urn:microsoft.com/office/officeart/2005/8/layout/hProcess11"/>
    <dgm:cxn modelId="{AC893CF5-B1F3-470D-934F-05AEAF5B4A50}" type="presParOf" srcId="{12A0D071-321C-4981-ABE1-51922044E3B6}" destId="{85B24C2D-2CE5-4AF5-BB90-872B5D70B841}" srcOrd="1" destOrd="0" presId="urn:microsoft.com/office/officeart/2005/8/layout/hProcess11"/>
    <dgm:cxn modelId="{48EDE44E-65B6-4A28-B83F-938ABD67F957}" type="presParOf" srcId="{85B24C2D-2CE5-4AF5-BB90-872B5D70B841}" destId="{7FBA4DBE-82CE-479C-8746-0B97EEA584E6}" srcOrd="0" destOrd="0" presId="urn:microsoft.com/office/officeart/2005/8/layout/hProcess11"/>
    <dgm:cxn modelId="{5908DF8B-FA49-479B-928E-9D26DEEBA9AC}" type="presParOf" srcId="{7FBA4DBE-82CE-479C-8746-0B97EEA584E6}" destId="{8188290B-1923-44CA-821C-2E090DD01F4A}" srcOrd="0" destOrd="0" presId="urn:microsoft.com/office/officeart/2005/8/layout/hProcess11"/>
    <dgm:cxn modelId="{A71F01B7-F5F9-43C7-BBB1-80BEF7A78717}" type="presParOf" srcId="{7FBA4DBE-82CE-479C-8746-0B97EEA584E6}" destId="{6B9B4328-83F9-41D7-8518-6C4C546ACCDA}" srcOrd="1" destOrd="0" presId="urn:microsoft.com/office/officeart/2005/8/layout/hProcess11"/>
    <dgm:cxn modelId="{A0EA8B92-F313-44EF-ADDB-3A3435570D37}" type="presParOf" srcId="{7FBA4DBE-82CE-479C-8746-0B97EEA584E6}" destId="{31D1C49E-5A23-4A68-B882-C990D8EA3CE7}" srcOrd="2" destOrd="0" presId="urn:microsoft.com/office/officeart/2005/8/layout/hProcess11"/>
    <dgm:cxn modelId="{6940CACA-9543-48C7-A569-C170BA9BCD5F}" type="presParOf" srcId="{85B24C2D-2CE5-4AF5-BB90-872B5D70B841}" destId="{E1EA79AA-02C9-480A-A785-3F2204D5099A}" srcOrd="1" destOrd="0" presId="urn:microsoft.com/office/officeart/2005/8/layout/hProcess11"/>
    <dgm:cxn modelId="{C869C750-291A-4B79-A896-644D8E2C6C77}" type="presParOf" srcId="{85B24C2D-2CE5-4AF5-BB90-872B5D70B841}" destId="{3BD1F485-5FCA-4143-8E19-72F036D30C24}" srcOrd="2" destOrd="0" presId="urn:microsoft.com/office/officeart/2005/8/layout/hProcess11"/>
    <dgm:cxn modelId="{1E629EDB-468B-455A-BA84-3A38D27C9914}" type="presParOf" srcId="{3BD1F485-5FCA-4143-8E19-72F036D30C24}" destId="{13006A73-0F53-4887-B2D7-952A6777976F}" srcOrd="0" destOrd="0" presId="urn:microsoft.com/office/officeart/2005/8/layout/hProcess11"/>
    <dgm:cxn modelId="{7960A5CD-3665-4C87-9388-917F5322EE4A}" type="presParOf" srcId="{3BD1F485-5FCA-4143-8E19-72F036D30C24}" destId="{857DDE51-B30D-4900-9627-69AC545241D6}" srcOrd="1" destOrd="0" presId="urn:microsoft.com/office/officeart/2005/8/layout/hProcess11"/>
    <dgm:cxn modelId="{FACF7882-DF76-4B7D-A23A-25E6BC6DFC06}" type="presParOf" srcId="{3BD1F485-5FCA-4143-8E19-72F036D30C24}" destId="{BFC00D78-16E6-49B6-AC35-37E4F6B4F6D0}" srcOrd="2" destOrd="0" presId="urn:microsoft.com/office/officeart/2005/8/layout/hProcess11"/>
    <dgm:cxn modelId="{F6465678-99AF-438D-868B-58FE450401C2}" type="presParOf" srcId="{85B24C2D-2CE5-4AF5-BB90-872B5D70B841}" destId="{9617842A-2AD4-4FD9-81B6-7012F67AE0C0}" srcOrd="3" destOrd="0" presId="urn:microsoft.com/office/officeart/2005/8/layout/hProcess11"/>
    <dgm:cxn modelId="{44FB7984-B603-4B42-B12F-9837FDEE4AB3}" type="presParOf" srcId="{85B24C2D-2CE5-4AF5-BB90-872B5D70B841}" destId="{526A12B0-C084-49DB-BD9B-88D44438D728}" srcOrd="4" destOrd="0" presId="urn:microsoft.com/office/officeart/2005/8/layout/hProcess11"/>
    <dgm:cxn modelId="{C521E79E-ED72-4D1C-ABF5-BBC88F8BD594}" type="presParOf" srcId="{526A12B0-C084-49DB-BD9B-88D44438D728}" destId="{538AC006-E3B5-47D4-9838-F073A39DC74A}" srcOrd="0" destOrd="0" presId="urn:microsoft.com/office/officeart/2005/8/layout/hProcess11"/>
    <dgm:cxn modelId="{CF9D39AB-8D04-4886-B1F2-A89BB82F38B6}" type="presParOf" srcId="{526A12B0-C084-49DB-BD9B-88D44438D728}" destId="{AD5D2D01-C403-42AA-9E05-627A37479013}" srcOrd="1" destOrd="0" presId="urn:microsoft.com/office/officeart/2005/8/layout/hProcess11"/>
    <dgm:cxn modelId="{8BA80B2B-306E-4D0F-93EC-7D31A30C4E2F}" type="presParOf" srcId="{526A12B0-C084-49DB-BD9B-88D44438D728}" destId="{5C9AACDB-5F8B-4B95-8C1B-04DCC0E21306}" srcOrd="2" destOrd="0" presId="urn:microsoft.com/office/officeart/2005/8/layout/hProcess11"/>
    <dgm:cxn modelId="{923CF2EE-DF6A-48ED-9BFA-2A8173792DBD}" type="presParOf" srcId="{85B24C2D-2CE5-4AF5-BB90-872B5D70B841}" destId="{F3603FCD-734C-4750-ADDE-41F22BE6C11F}" srcOrd="5" destOrd="0" presId="urn:microsoft.com/office/officeart/2005/8/layout/hProcess11"/>
    <dgm:cxn modelId="{99E6FF8F-D4F4-4E18-9720-8F9FCF59F210}" type="presParOf" srcId="{85B24C2D-2CE5-4AF5-BB90-872B5D70B841}" destId="{A4C3F758-BEDF-4C31-93CA-894DB92CEE2C}" srcOrd="6" destOrd="0" presId="urn:microsoft.com/office/officeart/2005/8/layout/hProcess11"/>
    <dgm:cxn modelId="{38C08BDE-87BF-402E-A687-A4393E1B3CA6}" type="presParOf" srcId="{A4C3F758-BEDF-4C31-93CA-894DB92CEE2C}" destId="{5BD22D2E-D915-4A2C-B2C1-6D4D9BE21ED1}" srcOrd="0" destOrd="0" presId="urn:microsoft.com/office/officeart/2005/8/layout/hProcess11"/>
    <dgm:cxn modelId="{0F130F3F-4956-4F1C-9D1B-03CC93D28B93}" type="presParOf" srcId="{A4C3F758-BEDF-4C31-93CA-894DB92CEE2C}" destId="{2AF80088-86C6-40DB-957A-FAB70EFE2EAD}" srcOrd="1" destOrd="0" presId="urn:microsoft.com/office/officeart/2005/8/layout/hProcess11"/>
    <dgm:cxn modelId="{6AF1E966-F82D-4B4F-9615-D27B56D65601}" type="presParOf" srcId="{A4C3F758-BEDF-4C31-93CA-894DB92CEE2C}" destId="{E850C1FF-F01E-42D8-A008-40FD7A9FE09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89C81-542D-4526-BC55-55B7A650623D}">
      <dsp:nvSpPr>
        <dsp:cNvPr id="0" name=""/>
        <dsp:cNvSpPr/>
      </dsp:nvSpPr>
      <dsp:spPr>
        <a:xfrm>
          <a:off x="953557" y="0"/>
          <a:ext cx="3271309" cy="3271309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>
            <a:latin typeface="+mn-lt"/>
          </a:endParaRPr>
        </a:p>
      </dsp:txBody>
      <dsp:txXfrm>
        <a:off x="1730493" y="245348"/>
        <a:ext cx="1717437" cy="556122"/>
      </dsp:txXfrm>
    </dsp:sp>
    <dsp:sp modelId="{F1EB6902-79B8-40FF-83C5-B372929985FF}">
      <dsp:nvSpPr>
        <dsp:cNvPr id="0" name=""/>
        <dsp:cNvSpPr/>
      </dsp:nvSpPr>
      <dsp:spPr>
        <a:xfrm>
          <a:off x="1676402" y="1278186"/>
          <a:ext cx="1597020" cy="1532763"/>
        </a:xfrm>
        <a:prstGeom prst="ellipse">
          <a:avLst/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ФГ</a:t>
          </a:r>
        </a:p>
      </dsp:txBody>
      <dsp:txXfrm>
        <a:off x="1910280" y="1661377"/>
        <a:ext cx="1129263" cy="7663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CEFAB-449E-45C5-AE4A-08FE8798CFB3}">
      <dsp:nvSpPr>
        <dsp:cNvPr id="0" name=""/>
        <dsp:cNvSpPr/>
      </dsp:nvSpPr>
      <dsp:spPr>
        <a:xfrm>
          <a:off x="0" y="347599"/>
          <a:ext cx="6731664" cy="46346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88290B-1923-44CA-821C-2E090DD01F4A}">
      <dsp:nvSpPr>
        <dsp:cNvPr id="0" name=""/>
        <dsp:cNvSpPr/>
      </dsp:nvSpPr>
      <dsp:spPr>
        <a:xfrm>
          <a:off x="5215" y="0"/>
          <a:ext cx="1444235" cy="463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Читательская грамотность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15" y="0"/>
        <a:ext cx="1444235" cy="463465"/>
      </dsp:txXfrm>
    </dsp:sp>
    <dsp:sp modelId="{6B9B4328-83F9-41D7-8518-6C4C546ACCDA}">
      <dsp:nvSpPr>
        <dsp:cNvPr id="0" name=""/>
        <dsp:cNvSpPr/>
      </dsp:nvSpPr>
      <dsp:spPr>
        <a:xfrm>
          <a:off x="669400" y="521398"/>
          <a:ext cx="115866" cy="115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06A73-0F53-4887-B2D7-952A6777976F}">
      <dsp:nvSpPr>
        <dsp:cNvPr id="0" name=""/>
        <dsp:cNvSpPr/>
      </dsp:nvSpPr>
      <dsp:spPr>
        <a:xfrm>
          <a:off x="1570713" y="695198"/>
          <a:ext cx="1554172" cy="463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Математическая грамотность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70713" y="695198"/>
        <a:ext cx="1554172" cy="463465"/>
      </dsp:txXfrm>
    </dsp:sp>
    <dsp:sp modelId="{857DDE51-B30D-4900-9627-69AC545241D6}">
      <dsp:nvSpPr>
        <dsp:cNvPr id="0" name=""/>
        <dsp:cNvSpPr/>
      </dsp:nvSpPr>
      <dsp:spPr>
        <a:xfrm>
          <a:off x="2208762" y="521398"/>
          <a:ext cx="115866" cy="115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AC006-E3B5-47D4-9838-F073A39DC74A}">
      <dsp:nvSpPr>
        <dsp:cNvPr id="0" name=""/>
        <dsp:cNvSpPr/>
      </dsp:nvSpPr>
      <dsp:spPr>
        <a:xfrm>
          <a:off x="3083940" y="0"/>
          <a:ext cx="2126018" cy="463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Естественно-научная грамотность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83940" y="0"/>
        <a:ext cx="2126018" cy="463465"/>
      </dsp:txXfrm>
    </dsp:sp>
    <dsp:sp modelId="{AD5D2D01-C403-42AA-9E05-627A37479013}">
      <dsp:nvSpPr>
        <dsp:cNvPr id="0" name=""/>
        <dsp:cNvSpPr/>
      </dsp:nvSpPr>
      <dsp:spPr>
        <a:xfrm>
          <a:off x="4089016" y="521398"/>
          <a:ext cx="115866" cy="115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22D2E-D915-4A2C-B2C1-6D4D9BE21ED1}">
      <dsp:nvSpPr>
        <dsp:cNvPr id="0" name=""/>
        <dsp:cNvSpPr/>
      </dsp:nvSpPr>
      <dsp:spPr>
        <a:xfrm>
          <a:off x="5250116" y="695198"/>
          <a:ext cx="803165" cy="463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250116" y="695198"/>
        <a:ext cx="803165" cy="463465"/>
      </dsp:txXfrm>
    </dsp:sp>
    <dsp:sp modelId="{2AF80088-86C6-40DB-957A-FAB70EFE2EAD}">
      <dsp:nvSpPr>
        <dsp:cNvPr id="0" name=""/>
        <dsp:cNvSpPr/>
      </dsp:nvSpPr>
      <dsp:spPr>
        <a:xfrm>
          <a:off x="5593766" y="521398"/>
          <a:ext cx="115866" cy="115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403DF-2D04-4312-86A8-BF8E06074FC1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FDE44-3196-498E-A603-818345163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6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1FDE44-3196-498E-A603-8183451638D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198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0D0694-D12B-4775-B1F1-AC3116FA112D}"/>
              </a:ext>
            </a:extLst>
          </p:cNvPr>
          <p:cNvSpPr/>
          <p:nvPr userDrawn="1"/>
        </p:nvSpPr>
        <p:spPr>
          <a:xfrm rot="10800000" flipH="1">
            <a:off x="11231808" y="0"/>
            <a:ext cx="956950" cy="6858000"/>
          </a:xfrm>
          <a:prstGeom prst="rect">
            <a:avLst/>
          </a:prstGeom>
          <a:gradFill>
            <a:gsLst>
              <a:gs pos="82000">
                <a:srgbClr val="1B3281"/>
              </a:gs>
              <a:gs pos="6000">
                <a:srgbClr val="0072BC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4D42D58B-1A3F-4F9E-AC76-17F6671CB1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7040" y="152399"/>
            <a:ext cx="706486" cy="819357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11358290" y="6420656"/>
            <a:ext cx="735805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725C68B6-61C2-468F-89AB-4B9F7531AA68}" type="slidenum">
              <a:rPr lang="ru-RU" sz="1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857829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16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33C7E2CC-65E1-4566-85CF-1CC8A9E9F2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6540" y="128091"/>
            <a:ext cx="746986" cy="867972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11358290" y="6420656"/>
            <a:ext cx="735805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725C68B6-61C2-468F-89AB-4B9F7531AA68}" type="slidenum">
              <a:rPr lang="ru-RU" sz="160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600" dirty="0">
              <a:solidFill>
                <a:srgbClr val="0072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857829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10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F04A334-564B-43B9-A1C2-D3108356F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33"/>
          <a:stretch/>
        </p:blipFill>
        <p:spPr>
          <a:xfrm>
            <a:off x="8331200" y="0"/>
            <a:ext cx="3860800" cy="68580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0CC14C7F-016E-49D4-B8B0-C7ECA8A62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740" y="1654032"/>
            <a:ext cx="1854592" cy="21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0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0D23CDFE-39B3-47A1-B816-383B436410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4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041C7A-404D-4A1A-8130-03CF3FF7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97A78E-AE0C-496D-875C-E74DBE825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708932-BFCA-43CF-A98E-C9B84838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35FE6-3A62-46A3-AD8C-BF2F692313A5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857F0A-3123-49DA-B46C-A65C8699C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1221AAF-B13C-44AD-8EC8-B707771E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7B4C-393F-4E3D-A696-83B041F08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19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6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5BF3F395-8FC9-46E3-9EAF-02E9C5E4A08A}"/>
              </a:ext>
            </a:extLst>
          </p:cNvPr>
          <p:cNvCxnSpPr/>
          <p:nvPr/>
        </p:nvCxnSpPr>
        <p:spPr>
          <a:xfrm>
            <a:off x="0" y="1117600"/>
            <a:ext cx="1857829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B048CA22-1F63-49F5-8F93-C6E0C56C38F1}"/>
              </a:ext>
            </a:extLst>
          </p:cNvPr>
          <p:cNvSpPr/>
          <p:nvPr/>
        </p:nvSpPr>
        <p:spPr>
          <a:xfrm>
            <a:off x="457200" y="1673048"/>
            <a:ext cx="783890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lnSpc>
                <a:spcPct val="80000"/>
              </a:lnSpc>
            </a:pP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Флагманский курс - 2022</a:t>
            </a:r>
          </a:p>
          <a:p>
            <a:pPr defTabSz="844083">
              <a:lnSpc>
                <a:spcPct val="80000"/>
              </a:lnSpc>
            </a:pP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defTabSz="844083">
              <a:lnSpc>
                <a:spcPct val="80000"/>
              </a:lnSpc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«Школа современного учителя: развитие функциональной грамотности»</a:t>
            </a:r>
          </a:p>
        </p:txBody>
      </p:sp>
      <p:pic>
        <p:nvPicPr>
          <p:cNvPr id="17" name="Рисунок 1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DE309E5E-5100-4352-933B-32015925F1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740" y="1654032"/>
            <a:ext cx="1854592" cy="215088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57200" y="5635151"/>
            <a:ext cx="9762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Мансурова Светлана Ефимовна </a:t>
            </a:r>
          </a:p>
          <a:p>
            <a:pPr defTabSz="844083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ФГАОУ ДПО «Академия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Минпросвещения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России»</a:t>
            </a:r>
            <a:endParaRPr lang="ru-RU" sz="1400" dirty="0">
              <a:solidFill>
                <a:schemeClr val="bg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48124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60951" y="72637"/>
            <a:ext cx="11718184" cy="108670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9" rIns="121917" bIns="60959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ru-RU" altLang="ru-RU" sz="2400" b="1" dirty="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 </a:t>
            </a:r>
            <a:r>
              <a:rPr lang="ru-RU" altLang="ru-RU" sz="24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 как составляющая требований </a:t>
            </a:r>
            <a:r>
              <a:rPr lang="ru-RU" altLang="ru-RU" sz="2400" b="1" dirty="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обновленных ФГОС к результатам освоения </a:t>
            </a:r>
            <a:r>
              <a:rPr lang="ru-RU" altLang="ru-RU" sz="24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программ</a:t>
            </a: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525250" y="374650"/>
            <a:ext cx="666750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121917" tIns="60959" rIns="121917" bIns="60959" rtlCol="0" anchor="ctr"/>
          <a:lstStyle/>
          <a:p>
            <a:fld id="{2A3CA393-ED76-42B1-BD26-4EFF54C8B30B}" type="slidenum">
              <a:rPr lang="en-US" altLang="ru-RU"/>
              <a:pPr/>
              <a:t>2</a:t>
            </a:fld>
            <a:endParaRPr lang="en-US" altLang="ru-RU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802352010"/>
              </p:ext>
            </p:extLst>
          </p:nvPr>
        </p:nvGraphicFramePr>
        <p:xfrm>
          <a:off x="-607443" y="1972160"/>
          <a:ext cx="4949825" cy="327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4905" y="2446696"/>
            <a:ext cx="27537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результатам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освоения образовательных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4735254" y="2758894"/>
            <a:ext cx="6731664" cy="1195974"/>
            <a:chOff x="4890569" y="1272077"/>
            <a:chExt cx="6731664" cy="1195974"/>
          </a:xfrm>
        </p:grpSpPr>
        <p:graphicFrame>
          <p:nvGraphicFramePr>
            <p:cNvPr id="15" name="Схема 14"/>
            <p:cNvGraphicFramePr/>
            <p:nvPr>
              <p:extLst>
                <p:ext uri="{D42A27DB-BD31-4B8C-83A1-F6EECF244321}">
                  <p14:modId xmlns:p14="http://schemas.microsoft.com/office/powerpoint/2010/main" val="530001149"/>
                </p:ext>
              </p:extLst>
            </p:nvPr>
          </p:nvGraphicFramePr>
          <p:xfrm>
            <a:off x="4890569" y="1272077"/>
            <a:ext cx="6731664" cy="115866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9675149" y="2006386"/>
              <a:ext cx="17254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Инновационные направления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489206" y="4069154"/>
            <a:ext cx="7223761" cy="923330"/>
          </a:xfrm>
          <a:prstGeom prst="rect">
            <a:avLst/>
          </a:prstGeom>
          <a:solidFill>
            <a:schemeClr val="accent5">
              <a:lumMod val="40000"/>
              <a:lumOff val="60000"/>
              <a:alpha val="1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 грамотность (ФГ) 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 к 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личностным, </a:t>
            </a:r>
            <a:r>
              <a:rPr lang="ru-RU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метапредметным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предметным результатам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89206" y="5278292"/>
            <a:ext cx="7223761" cy="1323439"/>
          </a:xfrm>
          <a:prstGeom prst="rect">
            <a:avLst/>
          </a:prstGeom>
          <a:solidFill>
            <a:schemeClr val="accent5">
              <a:lumMod val="40000"/>
              <a:lumOff val="60000"/>
              <a:alpha val="1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Способы достижения комплексных результатов – организация различных видов 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учебной деятельности 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обучении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комплексного 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инструментария 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оценки результатов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21539" y="1024145"/>
            <a:ext cx="7091428" cy="135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50"/>
              </a:lnSpc>
              <a:spcAft>
                <a:spcPts val="1275"/>
              </a:spcAft>
            </a:pPr>
            <a:r>
              <a:rPr lang="ru-RU" sz="1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функциональной грамотности обучающихся (способности решать учебные задачи и жизненные проблемные ситуации на основе сформированных предметных, </a:t>
            </a:r>
            <a:r>
              <a:rPr lang="ru-RU" sz="1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универсальных способов деятельности), включающей овладение ключевыми компетенциями, составляющими основу дальнейшего успешного образования и ориентации в мире профессий;</a:t>
            </a:r>
          </a:p>
        </p:txBody>
      </p:sp>
    </p:spTree>
    <p:extLst>
      <p:ext uri="{BB962C8B-B14F-4D97-AF65-F5344CB8AC3E}">
        <p14:creationId xmlns:p14="http://schemas.microsoft.com/office/powerpoint/2010/main" val="94028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9463" y="1695196"/>
            <a:ext cx="9925397" cy="4801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734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«Школа современного учителя: развитие естественнонаучной грамотности» </a:t>
            </a: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734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для учителей химии, физики, биологии, географии, реализующих программы основного общего образования</a:t>
            </a: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734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«Школа современного учителя: развитие читательской грамотности» </a:t>
            </a: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734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для учителей русского языка, литературы, истории, обществознания, реализующих программы основного общего образования</a:t>
            </a: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734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«Школа современного учителя: развитие математической грамотности» </a:t>
            </a: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734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для учителей математики, реализующих программы основного общего образования</a:t>
            </a: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en-US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b="1" dirty="0">
              <a:solidFill>
                <a:srgbClr val="2734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r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приоритетном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порядке к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обучению  приглашаются учителя, преподающие в 8-9 классах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="" xmlns:a16="http://schemas.microsoft.com/office/drawing/2014/main" id="{62752705-FAAF-564E-A604-3A74A29AEC98}"/>
              </a:ext>
            </a:extLst>
          </p:cNvPr>
          <p:cNvSpPr/>
          <p:nvPr/>
        </p:nvSpPr>
        <p:spPr>
          <a:xfrm>
            <a:off x="542856" y="1695196"/>
            <a:ext cx="281354" cy="291402"/>
          </a:xfrm>
          <a:prstGeom prst="ellipse">
            <a:avLst/>
          </a:prstGeom>
          <a:solidFill>
            <a:srgbClr val="0072BC"/>
          </a:solidFill>
          <a:ln>
            <a:solidFill>
              <a:srgbClr val="0072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62752705-FAAF-564E-A604-3A74A29AEC98}"/>
              </a:ext>
            </a:extLst>
          </p:cNvPr>
          <p:cNvSpPr/>
          <p:nvPr/>
        </p:nvSpPr>
        <p:spPr>
          <a:xfrm>
            <a:off x="542856" y="4068881"/>
            <a:ext cx="281354" cy="291402"/>
          </a:xfrm>
          <a:prstGeom prst="ellipse">
            <a:avLst/>
          </a:prstGeom>
          <a:solidFill>
            <a:srgbClr val="0072BC"/>
          </a:solidFill>
          <a:ln>
            <a:solidFill>
              <a:srgbClr val="0072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62752705-FAAF-564E-A604-3A74A29AEC98}"/>
              </a:ext>
            </a:extLst>
          </p:cNvPr>
          <p:cNvSpPr/>
          <p:nvPr/>
        </p:nvSpPr>
        <p:spPr>
          <a:xfrm>
            <a:off x="542856" y="2924649"/>
            <a:ext cx="281354" cy="291402"/>
          </a:xfrm>
          <a:prstGeom prst="ellipse">
            <a:avLst/>
          </a:prstGeom>
          <a:solidFill>
            <a:srgbClr val="0072BC"/>
          </a:solidFill>
          <a:ln>
            <a:solidFill>
              <a:srgbClr val="0072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1C092AB-FE6D-4202-8013-93628B845502}"/>
              </a:ext>
            </a:extLst>
          </p:cNvPr>
          <p:cNvSpPr txBox="1">
            <a:spLocks/>
          </p:cNvSpPr>
          <p:nvPr/>
        </p:nvSpPr>
        <p:spPr>
          <a:xfrm>
            <a:off x="588218" y="143015"/>
            <a:ext cx="10135074" cy="95755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36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современного учителя</a:t>
            </a:r>
          </a:p>
        </p:txBody>
      </p:sp>
    </p:spTree>
    <p:extLst>
      <p:ext uri="{BB962C8B-B14F-4D97-AF65-F5344CB8AC3E}">
        <p14:creationId xmlns:p14="http://schemas.microsoft.com/office/powerpoint/2010/main" val="2771400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1C092AB-FE6D-4202-8013-93628B845502}"/>
              </a:ext>
            </a:extLst>
          </p:cNvPr>
          <p:cNvSpPr txBox="1">
            <a:spLocks/>
          </p:cNvSpPr>
          <p:nvPr/>
        </p:nvSpPr>
        <p:spPr>
          <a:xfrm>
            <a:off x="505091" y="34509"/>
            <a:ext cx="10135074" cy="95755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32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обучения: </a:t>
            </a:r>
            <a:r>
              <a:rPr lang="ru-RU" sz="3200" b="1" dirty="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методика формирования </a:t>
            </a:r>
            <a:r>
              <a:rPr lang="ru-RU" sz="32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663372"/>
              </p:ext>
            </p:extLst>
          </p:nvPr>
        </p:nvGraphicFramePr>
        <p:xfrm>
          <a:off x="124689" y="1358985"/>
          <a:ext cx="11006052" cy="2732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8684">
                  <a:extLst>
                    <a:ext uri="{9D8B030D-6E8A-4147-A177-3AD203B41FA5}">
                      <a16:colId xmlns="" xmlns:a16="http://schemas.microsoft.com/office/drawing/2014/main" val="1150010394"/>
                    </a:ext>
                  </a:extLst>
                </a:gridCol>
                <a:gridCol w="3538452">
                  <a:extLst>
                    <a:ext uri="{9D8B030D-6E8A-4147-A177-3AD203B41FA5}">
                      <a16:colId xmlns="" xmlns:a16="http://schemas.microsoft.com/office/drawing/2014/main" val="1038816542"/>
                    </a:ext>
                  </a:extLst>
                </a:gridCol>
                <a:gridCol w="3798916">
                  <a:extLst>
                    <a:ext uri="{9D8B030D-6E8A-4147-A177-3AD203B41FA5}">
                      <a16:colId xmlns="" xmlns:a16="http://schemas.microsoft.com/office/drawing/2014/main" val="233359462"/>
                    </a:ext>
                  </a:extLst>
                </a:gridCol>
              </a:tblGrid>
              <a:tr h="720743">
                <a:tc>
                  <a:txBody>
                    <a:bodyPr/>
                    <a:lstStyle/>
                    <a:p>
                      <a:pPr algn="ctr"/>
                      <a:r>
                        <a:rPr lang="ru-RU" kern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itchFamily="34" charset="0"/>
                          <a:cs typeface="Arial" panose="020B0604020202020204" pitchFamily="34" charset="0"/>
                        </a:rPr>
                        <a:t>Естественнонаучная грамотность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kern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itchFamily="34" charset="0"/>
                          <a:cs typeface="Arial" panose="020B0604020202020204" pitchFamily="34" charset="0"/>
                        </a:rPr>
                        <a:t>Читательская грамотность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kern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itchFamily="34" charset="0"/>
                          <a:cs typeface="Arial" panose="020B0604020202020204" pitchFamily="34" charset="0"/>
                        </a:rPr>
                        <a:t>Математическая грамотность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8156025"/>
                  </a:ext>
                </a:extLst>
              </a:tr>
              <a:tr h="1760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Формирование компетенций: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научное объяснение явлений;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понимание особенностей естественнонаучного исследования;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интерпретация данных и использование научных доказательств для получения выводов.</a:t>
                      </a:r>
                      <a:endParaRPr lang="ru-RU" sz="1400" dirty="0">
                        <a:solidFill>
                          <a:srgbClr val="2734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Формирование компетенций: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нахождение и извлечение информации;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интеграция и интерпретация информации;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оценка и использование информации.</a:t>
                      </a:r>
                      <a:endParaRPr lang="ru-RU" sz="1400" dirty="0">
                        <a:solidFill>
                          <a:srgbClr val="2734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</a:t>
                      </a:r>
                      <a:r>
                        <a:rPr lang="ru-RU" sz="1400" kern="1200" dirty="0">
                          <a:solidFill>
                            <a:srgbClr val="27347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компетенций: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распознавание</a:t>
                      </a:r>
                      <a:r>
                        <a:rPr lang="ru-RU" sz="1400" baseline="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математических закономерностей в реальных жизненных ситуациях;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 математических моделей</a:t>
                      </a:r>
                      <a:r>
                        <a:rPr lang="ru-RU" sz="1400" baseline="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решения практических задач;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solidFill>
                            <a:srgbClr val="2734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интерпретация, применение и оценка результатов математической обработки данных.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717326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2344" y="4458325"/>
            <a:ext cx="1113074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Методика формирования функциональной грамотности</a:t>
            </a:r>
          </a:p>
          <a:p>
            <a:pPr algn="just"/>
            <a:endParaRPr lang="ru-RU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универсальных учебных познавательных действий (</a:t>
            </a:r>
            <a:r>
              <a:rPr lang="ru-RU" sz="1600" dirty="0" err="1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метапредметные</a:t>
            </a:r>
            <a:r>
              <a:rPr lang="ru-RU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умения, требования ФГОС) в учебной деятельности на материале предметного и </a:t>
            </a:r>
            <a:r>
              <a:rPr lang="ru-RU" sz="1600" dirty="0" err="1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межпредметного</a:t>
            </a:r>
            <a:r>
              <a:rPr lang="ru-RU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содержания.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Разбор заданий из открытых банков ФИОКО, ИСРО РАО, ФИПИ, МЦКО в привязке к классам и разделам школьного курса.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Контролирующие задания – по материалам </a:t>
            </a:r>
            <a:r>
              <a:rPr lang="en-US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</a:t>
            </a:r>
            <a:r>
              <a:rPr lang="ru-RU" sz="1600" dirty="0">
                <a:solidFill>
                  <a:srgbClr val="1B3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разных лет.</a:t>
            </a:r>
          </a:p>
        </p:txBody>
      </p:sp>
    </p:spTree>
    <p:extLst>
      <p:ext uri="{BB962C8B-B14F-4D97-AF65-F5344CB8AC3E}">
        <p14:creationId xmlns:p14="http://schemas.microsoft.com/office/powerpoint/2010/main" val="87748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184B759-E19F-4D68-B737-25B76E7A5777}"/>
              </a:ext>
            </a:extLst>
          </p:cNvPr>
          <p:cNvSpPr/>
          <p:nvPr/>
        </p:nvSpPr>
        <p:spPr>
          <a:xfrm>
            <a:off x="0" y="1573277"/>
            <a:ext cx="4106785" cy="1732652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6000" b="1" kern="0" dirty="0">
                <a:solidFill>
                  <a:srgbClr val="0072BC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50 000</a:t>
            </a:r>
            <a:endParaRPr lang="ru-RU" sz="5400" kern="0" dirty="0">
              <a:solidFill>
                <a:srgbClr val="0072BC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89DEB10B-3835-4427-99D9-3613B33232E4}"/>
              </a:ext>
            </a:extLst>
          </p:cNvPr>
          <p:cNvSpPr/>
          <p:nvPr/>
        </p:nvSpPr>
        <p:spPr>
          <a:xfrm>
            <a:off x="3439414" y="1990444"/>
            <a:ext cx="2375161" cy="44915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слушателей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7ED96305-E4E7-47EC-AEFB-59F39BBEFE5D}"/>
              </a:ext>
            </a:extLst>
          </p:cNvPr>
          <p:cNvSpPr/>
          <p:nvPr/>
        </p:nvSpPr>
        <p:spPr>
          <a:xfrm>
            <a:off x="-321769" y="2852673"/>
            <a:ext cx="2375161" cy="101209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6000" b="1" kern="0" dirty="0">
                <a:solidFill>
                  <a:srgbClr val="0072BC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3</a:t>
            </a:r>
            <a:endParaRPr lang="ru-RU" sz="6000" kern="0" dirty="0">
              <a:solidFill>
                <a:srgbClr val="0072BC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E5384065-DB99-4BAF-8D31-0A6FBFF5BBD7}"/>
              </a:ext>
            </a:extLst>
          </p:cNvPr>
          <p:cNvSpPr/>
          <p:nvPr/>
        </p:nvSpPr>
        <p:spPr>
          <a:xfrm>
            <a:off x="1113445" y="3169166"/>
            <a:ext cx="2325969" cy="44915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2400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направления</a:t>
            </a:r>
          </a:p>
        </p:txBody>
      </p:sp>
      <p:sp>
        <p:nvSpPr>
          <p:cNvPr id="17" name="Заголовок 1">
            <a:extLst>
              <a:ext uri="{FF2B5EF4-FFF2-40B4-BE49-F238E27FC236}">
                <a16:creationId xmlns="" xmlns:a16="http://schemas.microsoft.com/office/drawing/2014/main" id="{B1C092AB-FE6D-4202-8013-93628B845502}"/>
              </a:ext>
            </a:extLst>
          </p:cNvPr>
          <p:cNvSpPr txBox="1">
            <a:spLocks/>
          </p:cNvSpPr>
          <p:nvPr/>
        </p:nvSpPr>
        <p:spPr>
          <a:xfrm>
            <a:off x="588218" y="143015"/>
            <a:ext cx="10135074" cy="95755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36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в цифрах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EF20104E-911B-F943-92B2-8C39AE6865AA}"/>
              </a:ext>
            </a:extLst>
          </p:cNvPr>
          <p:cNvSpPr/>
          <p:nvPr/>
        </p:nvSpPr>
        <p:spPr>
          <a:xfrm>
            <a:off x="-157732" y="4303197"/>
            <a:ext cx="2375161" cy="101209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6000" b="1" kern="0" dirty="0">
                <a:solidFill>
                  <a:srgbClr val="0072BC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72</a:t>
            </a:r>
            <a:endParaRPr lang="ru-RU" sz="6000" kern="0" dirty="0">
              <a:solidFill>
                <a:srgbClr val="0072BC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1878489-D784-634E-A09D-E862DE75A85C}"/>
              </a:ext>
            </a:extLst>
          </p:cNvPr>
          <p:cNvSpPr/>
          <p:nvPr/>
        </p:nvSpPr>
        <p:spPr>
          <a:xfrm>
            <a:off x="1718373" y="4691372"/>
            <a:ext cx="4096202" cy="44915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2400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Часа</a:t>
            </a:r>
          </a:p>
          <a:p>
            <a:r>
              <a:rPr lang="ru-RU" sz="2400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="" xmlns:a16="http://schemas.microsoft.com/office/drawing/2014/main" id="{C3FBA256-16DF-B742-9047-27AA79773B16}"/>
              </a:ext>
            </a:extLst>
          </p:cNvPr>
          <p:cNvCxnSpPr/>
          <p:nvPr/>
        </p:nvCxnSpPr>
        <p:spPr>
          <a:xfrm>
            <a:off x="1874" y="1559163"/>
            <a:ext cx="10810754" cy="0"/>
          </a:xfrm>
          <a:prstGeom prst="straightConnector1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  <a:prstDash val="sysDash"/>
            <a:headEnd type="diamond" w="med" len="med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6B42E05-1DA7-584C-ACF0-B21F8FD435BF}"/>
              </a:ext>
            </a:extLst>
          </p:cNvPr>
          <p:cNvSpPr txBox="1"/>
          <p:nvPr/>
        </p:nvSpPr>
        <p:spPr>
          <a:xfrm>
            <a:off x="654931" y="1246547"/>
            <a:ext cx="1056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март 2022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8373B28-9981-C648-B3BD-1045379B8B8A}"/>
              </a:ext>
            </a:extLst>
          </p:cNvPr>
          <p:cNvSpPr txBox="1"/>
          <p:nvPr/>
        </p:nvSpPr>
        <p:spPr>
          <a:xfrm>
            <a:off x="9666897" y="1237273"/>
            <a:ext cx="1273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апрель 2022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E5384065-DB99-4BAF-8D31-0A6FBFF5BBD7}"/>
              </a:ext>
            </a:extLst>
          </p:cNvPr>
          <p:cNvSpPr/>
          <p:nvPr/>
        </p:nvSpPr>
        <p:spPr>
          <a:xfrm>
            <a:off x="588218" y="2428087"/>
            <a:ext cx="7599818" cy="44915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(15% от общего числа учителей субъекта РФ</a:t>
            </a:r>
            <a:r>
              <a:rPr lang="en-US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указанной категории)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72A82ACB-ACC1-4B4B-ADB6-2B8527C202A2}"/>
              </a:ext>
            </a:extLst>
          </p:cNvPr>
          <p:cNvSpPr/>
          <p:nvPr/>
        </p:nvSpPr>
        <p:spPr>
          <a:xfrm>
            <a:off x="8122438" y="4228766"/>
            <a:ext cx="2748378" cy="963531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Очное обучение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тьюторов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8218" y="3759602"/>
            <a:ext cx="78242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(естественнонаучная, читательская, математическая грамотность) </a:t>
            </a:r>
            <a:endParaRPr lang="ru-RU" sz="2400" kern="0" dirty="0">
              <a:solidFill>
                <a:srgbClr val="1B3281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636" y="5774405"/>
            <a:ext cx="1064023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Форма обучения: </a:t>
            </a:r>
            <a:r>
              <a:rPr lang="ru-RU" sz="2200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очно-заочная с применением электронного обучения, дистанционных образовательных технологий</a:t>
            </a:r>
            <a:endParaRPr lang="ru-RU" sz="2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75996" y="5140531"/>
            <a:ext cx="78242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0" dirty="0">
                <a:solidFill>
                  <a:srgbClr val="1B328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(48 часов дистанционно, 24 часа очно на базе ЦНММП) </a:t>
            </a:r>
            <a:endParaRPr lang="ru-RU" sz="2400" kern="0" dirty="0">
              <a:solidFill>
                <a:srgbClr val="1B3281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089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7011</TotalTime>
  <Words>390</Words>
  <Application>Microsoft Office PowerPoint</Application>
  <PresentationFormat>Широкоэкранный</PresentationFormat>
  <Paragraphs>72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Helvetica Neue</vt:lpstr>
      <vt:lpstr>Times New Roman</vt:lpstr>
      <vt:lpstr>Verdana</vt:lpstr>
      <vt:lpstr>Тема Office</vt:lpstr>
      <vt:lpstr>Презентация PowerPoint</vt:lpstr>
      <vt:lpstr>Функциональная грамотность как составляющая требований обновленных ФГОС к результатам освоения образовательных программ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Дадаш Елена Александровна</cp:lastModifiedBy>
  <cp:revision>152</cp:revision>
  <cp:lastPrinted>2021-02-06T07:44:30Z</cp:lastPrinted>
  <dcterms:created xsi:type="dcterms:W3CDTF">2020-06-08T21:27:38Z</dcterms:created>
  <dcterms:modified xsi:type="dcterms:W3CDTF">2021-12-10T07:17:15Z</dcterms:modified>
</cp:coreProperties>
</file>