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4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8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6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2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67EB-0CC5-4212-9783-DCC248503A29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DC7-8C29-49A9-B030-DAB920500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197" y="420905"/>
            <a:ext cx="11135639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Новые ФГОС, которые будут действовать с 1 сентября 2022 года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4" y="2981194"/>
            <a:ext cx="504792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3351" y="751344"/>
            <a:ext cx="84806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885" y="751344"/>
            <a:ext cx="87181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</a:p>
        </p:txBody>
      </p:sp>
    </p:spTree>
    <p:extLst>
      <p:ext uri="{BB962C8B-B14F-4D97-AF65-F5344CB8AC3E}">
        <p14:creationId xmlns:p14="http://schemas.microsoft.com/office/powerpoint/2010/main" val="342035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3879" y="-896295"/>
            <a:ext cx="111356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«Министерство просвещения утверди­ло новый порядок организации образо­вательной деятельности. Он касается начальной школы, средних и старших классов, — сообщила «Российская газета». — Порядок вступил в силу 1 сентября 2021 года. Он будет действо­вать до начала 2027/28 учебного года». «Новый порядок допускает сочетание разных форм получения образования — в школе и семейное, которое подразуме­вает, что ребенок осваивает образова­тельную программу самостоятельно, вне школьных стен, а для старшеклассников — еще и в форме самообразования, — разъяснил начальник управления по надзору и контролю в сфере образования Министерства образования Пензенской области Алексей Анатольевич Федосеев. ИТОГО: 1) Допускается сочетание разных форм получения образования. 2) Образование может быть получено в школе, а также в форме семейного образования и даже самообразования (последнее — только для старшеклассников). 3) Если родители выбирают семейную форму образования, они информируют об этом местные органы власти за 15 дней до начала учебного года. Или — в течение 15 дней с момента утверждения приказа об отчислении ребенка из школы. 4) Индивидуальный учебный план ребенка формируется с учетом требований школьных стандартов (ФГОС). 5) При реализации образовательных программ используются разные технологии: в том числе дистанционные, электронное обучение. При этом должны соблюдаться гигиенические требования. 6) Школа может использовать сетевую форму образовательных программ. Проще говоря, заключать договор с другими образовательными организациями (например, музыкальными, спортивными школами или другими школами, детскими технопарками) и засчитывать занятия в них за свои школьные уроки. 7) Расписание занятий школа составляет с учетом дневной и недельной динамики умственной работоспособности ребенка. Нагрузка распределяется равномерно в течение недели. 8) Учебный год начинается 1 сентября и заканчивается в соответствии с учебным планом. 9) Продолжительность каникул — не менее 7 календарных дней. Сроки их начала и окончания школа устанавливает сама. 10) В первом классе нет оценок и домашних заданий. 11) Итоговая аттестация — обязательна для всех: и тех, кто учился в школе, и тех, кто учился в форме семейного образования. 12) Те, кто итоговую аттестацию не сдал или получил «двойку» после всех пересдач, получает не диплом об окончании школы, а справку.</a:t>
            </a:r>
          </a:p>
        </p:txBody>
      </p:sp>
    </p:spTree>
    <p:extLst>
      <p:ext uri="{BB962C8B-B14F-4D97-AF65-F5344CB8AC3E}">
        <p14:creationId xmlns:p14="http://schemas.microsoft.com/office/powerpoint/2010/main" val="280662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614" y="889347"/>
            <a:ext cx="8004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жизнь с 1 сентября 2022 года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 2022 года начнут действовать ФГОС в каждой школе, а ребята, которые будут приняты на обучение в первые и пятые классы в 2022 году будут учиться уже по обновленным ФГОС. Для других ребят продолжить обучение по ним будет возможно только при согласии родителей обучающихся.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4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481" y="3001347"/>
            <a:ext cx="8062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ФГОС содержат общие, размытые формулировки. Главным отличием обновленных стандартов станет следующее: в документе будут максимально точно сформулированы требования к предметам всей школьной программы, конкретизировано то, чем овладеет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освоит. Также упор сделан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на практике.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81" y="320065"/>
            <a:ext cx="109936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— все очень подробно: какой минимум знаний и умений должен освоить ученик. Упор сделан на то, как ребенок может применять знания на практике. В документах отмечается, что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единство образовательного пространства России, вариативность содержания образовательных программ, благоприятные условия воспитания и обучения, формирование у обучающихся культуры пользования информационно-коммуникационными технологиями и пр.</a:t>
            </a:r>
          </a:p>
        </p:txBody>
      </p:sp>
    </p:spTree>
    <p:extLst>
      <p:ext uri="{BB962C8B-B14F-4D97-AF65-F5344CB8AC3E}">
        <p14:creationId xmlns:p14="http://schemas.microsoft.com/office/powerpoint/2010/main" val="122134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852" y="427093"/>
            <a:ext cx="10304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позитивных моментов: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прозрачность системы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что все мы бьемся уже долгое время.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родитель сможет ознакомиться с документом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понимать, чему именно учат в школе их ребенка, а значит, повышается вероятность включения в процесс образования родителей.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повысится за счет единства содержания.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также детализированы и конкретизированы в обновленном документе, будет направлено на реализацию программы воспитания.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система требований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тому, как должна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создать равные возможности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ребята получили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060" y="594241"/>
            <a:ext cx="8513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о воспитании?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включено в обновленные ФГОС, необходимо работать над формированием российской гражданской идентичности. Что это значит? Когда девятиклассник завершает уровень образования, он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выполнять свои гражданские обязанности, иметь системные знания о месте РФ в мире, ее исторической роли, территориальной целостности.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Отдаленный результат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определенно можно отнести к системе образования. В 2022 году ребята начнут обучение по обновленным ФГОС, но каков будет результат, мы увидим только спустя несколько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9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75" y="2011138"/>
            <a:ext cx="5901197" cy="3932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6092" y="325676"/>
            <a:ext cx="102909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Конкретика.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версии ФГОС — весь учебный процесс описан очень подробно: какой минимум знаний и умений должен освоить ученик. Упор сделан на то, как ребенок может применять знания на практике. По каждому учебному предмету даны четкие требования к образовательным результатам.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20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8827" y="606024"/>
            <a:ext cx="96951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иностранный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Но что делать тем ребятам, которые пойдут в 5-й класс уже этой осенью?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в первые и пятые классы по образовательным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и основной школы, разработанным на основе обновленных стандартов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осуществляться школами с 1 сентября 2022 года. Но изменение программ,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уже ведется обучение, возможно только при согласии родителей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пояснили в министерстве просвещения.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98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359" y="474345"/>
            <a:ext cx="108976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младших классов школьники теперь начнут изучать финансовую грамотность. Как пояснили в министерстве просвещения, о введении нового предмета речь не идет и это не приведет к повышению нагрузки на ребят. Изучать финансовую грамотность школьники будут в рамках предметов «Окружающий мир», «Математика», «Обществознание», «Информатика», «География» и некоторых других. «Школьные программы должны давать максимально актуальные знания, которые бы учащиеся могли применять в реальной жизни, — подчеркнули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Поэтому новые стандарты позволяют обновить содержание программ 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направлений, и в части предметов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цикла, расширить знания школьников о здоровом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экологии, задействовать интерактивные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5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996" y="353364"/>
            <a:ext cx="106972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наполнены требованиями так называемого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свойства: многое нужно просто заучить наизусть. Справедливости ради отмечу: раньше таких моментов было еще больше. Так, ребенок должен был в год выучить чуть ли не сорок стихотворений. Теперь это вполне «подъемная» цифра — 3-4 стихотворения. Вместе с тем, если мы, например, откроем требования по химии, то прочтем: на базовом уровне ученику нужно знать в том числе теорию электролитической диссоциации. Согласитесь, мало кто из нас после школы вспомнит, что это и как применять. Подобных требований достаточно много. Чуть меньше в математике — там упор сделан на решение задач,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истории: например, нужно знать основные даты,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этапы истории России и мира с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1914 года.</a:t>
            </a:r>
          </a:p>
        </p:txBody>
      </p:sp>
    </p:spTree>
    <p:extLst>
      <p:ext uri="{BB962C8B-B14F-4D97-AF65-F5344CB8AC3E}">
        <p14:creationId xmlns:p14="http://schemas.microsoft.com/office/powerpoint/2010/main" val="2885578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62</TotalTime>
  <Words>1582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Новые ФГОС, которые будут действовать с 1 сентября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8</cp:revision>
  <dcterms:created xsi:type="dcterms:W3CDTF">2021-08-23T07:29:59Z</dcterms:created>
  <dcterms:modified xsi:type="dcterms:W3CDTF">2022-05-18T10:32:22Z</dcterms:modified>
</cp:coreProperties>
</file>