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073" y="1772816"/>
            <a:ext cx="8305800" cy="169316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sz="3600" b="1" dirty="0" smtClean="0">
                <a:latin typeface="Arial Narrow" pitchFamily="34" charset="0"/>
              </a:rPr>
              <a:t>Номинация «Природа и этнос»</a:t>
            </a:r>
            <a:br>
              <a:rPr lang="ru-RU" sz="3600" b="1" dirty="0" smtClean="0">
                <a:latin typeface="Arial Narrow" pitchFamily="34" charset="0"/>
              </a:rPr>
            </a:br>
            <a:r>
              <a:rPr lang="ru-RU" sz="3600" b="1" dirty="0" smtClean="0">
                <a:latin typeface="Arial Narrow" pitchFamily="34" charset="0"/>
              </a:rPr>
              <a:t/>
            </a:r>
            <a:br>
              <a:rPr lang="ru-RU" sz="3600" b="1" dirty="0" smtClean="0">
                <a:latin typeface="Arial Narrow" pitchFamily="34" charset="0"/>
              </a:rPr>
            </a:br>
            <a:r>
              <a:rPr lang="ru-RU" sz="4900" b="1" dirty="0" smtClean="0"/>
              <a:t>ПУХОВЫЕ ИСТОРИИ</a:t>
            </a:r>
            <a:br>
              <a:rPr lang="ru-RU" sz="4900" b="1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954" y="269776"/>
            <a:ext cx="83058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Муниципальное бюджетное общеобразовательное учреждение </a:t>
            </a:r>
            <a:r>
              <a:rPr lang="ru-RU" b="1" dirty="0" smtClean="0">
                <a:solidFill>
                  <a:schemeClr val="tx1"/>
                </a:solidFill>
              </a:rPr>
              <a:t>Савдянская </a:t>
            </a:r>
            <a:r>
              <a:rPr lang="ru-RU" b="1" dirty="0" smtClean="0">
                <a:solidFill>
                  <a:schemeClr val="tx1"/>
                </a:solidFill>
              </a:rPr>
              <a:t>средняя общеобразовательная школа им. </a:t>
            </a:r>
            <a:r>
              <a:rPr lang="ru-RU" b="1" dirty="0" err="1" smtClean="0">
                <a:solidFill>
                  <a:schemeClr val="tx1"/>
                </a:solidFill>
              </a:rPr>
              <a:t>И.Т.Таранова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412776"/>
            <a:ext cx="8305800" cy="1981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03354" y="4005064"/>
            <a:ext cx="8305800" cy="25202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chemeClr val="tx1"/>
                </a:solidFill>
              </a:rPr>
              <a:t>           Подготовила: Славгородская Елизавета Андреевна</a:t>
            </a:r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        Обучающаяся 10 класса</a:t>
            </a: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Руководитель: Дашкевич Надежда Михайловна 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2024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3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6" y="332655"/>
            <a:ext cx="4443496" cy="334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84" y="237196"/>
            <a:ext cx="3312368" cy="442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фото пуховые истории\IMG_20240328_121339_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/>
          <a:lstStyle/>
          <a:p>
            <a:r>
              <a:rPr lang="ru-RU" b="1" dirty="0" smtClean="0"/>
              <a:t>Намотка клубка</a:t>
            </a:r>
            <a:endParaRPr lang="ru-RU" b="1" dirty="0"/>
          </a:p>
        </p:txBody>
      </p:sp>
      <p:pic>
        <p:nvPicPr>
          <p:cNvPr id="1029" name="Picture 5" descr="G:\фото пуховые истории\IMG_20240328_121724_77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4221163"/>
            <a:ext cx="3173412" cy="23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5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Вязание платка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2160588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25877"/>
            <a:ext cx="8229600" cy="151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2" y="196202"/>
            <a:ext cx="8229600" cy="10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902424" cy="51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9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\Desktop\IMG_20240323_164507_8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172325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Сушка платка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257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 descr="G:\фото пуховые истории\IMG_20240328_121512_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60163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фото пуховые истории\IMG_20240205_124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3894965" cy="29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02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5122" name="Picture 2" descr="G:\фото пуховые истории\IMG_20240328_121457_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674442" cy="48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6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ea typeface="Calibri"/>
                <a:cs typeface="Times New Roman"/>
              </a:rPr>
              <a:t>	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Целью</a:t>
            </a:r>
            <a:r>
              <a:rPr lang="ru-RU" sz="1800" b="1" dirty="0">
                <a:ea typeface="Calibri"/>
                <a:cs typeface="Times New Roman"/>
              </a:rPr>
              <a:t> стало  выявить на  основе исследования   преимущества обработки </a:t>
            </a:r>
            <a:r>
              <a:rPr lang="ru-RU" sz="1800" b="1" dirty="0" smtClean="0">
                <a:ea typeface="Calibri"/>
                <a:cs typeface="Times New Roman"/>
              </a:rPr>
              <a:t>пуха козы  </a:t>
            </a:r>
            <a:r>
              <a:rPr lang="ru-RU" sz="1800" b="1" dirty="0">
                <a:ea typeface="Calibri"/>
                <a:cs typeface="Times New Roman"/>
              </a:rPr>
              <a:t>и шерсти овцы </a:t>
            </a:r>
            <a:r>
              <a:rPr lang="ru-RU" sz="1800" b="1" dirty="0" smtClean="0">
                <a:ea typeface="Calibri"/>
                <a:cs typeface="Times New Roman"/>
              </a:rPr>
              <a:t>в </a:t>
            </a:r>
            <a:r>
              <a:rPr lang="ru-RU" sz="1800" b="1" dirty="0">
                <a:ea typeface="Calibri"/>
                <a:cs typeface="Times New Roman"/>
              </a:rPr>
              <a:t>домашних условиях от волокна до изделия.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a typeface="Calibri"/>
                <a:cs typeface="Times New Roman"/>
              </a:rPr>
              <a:t>     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Задачи</a:t>
            </a:r>
            <a:r>
              <a:rPr lang="ru-RU" sz="1800" b="1" dirty="0">
                <a:ea typeface="Calibri"/>
                <a:cs typeface="Times New Roman"/>
              </a:rPr>
              <a:t>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a typeface="Calibri"/>
                <a:cs typeface="Times New Roman"/>
              </a:rPr>
              <a:t>•	</a:t>
            </a:r>
            <a:r>
              <a:rPr lang="ru-RU" sz="1800" b="1" dirty="0" smtClean="0">
                <a:ea typeface="Calibri"/>
                <a:cs typeface="Times New Roman"/>
              </a:rPr>
              <a:t>изучить </a:t>
            </a:r>
            <a:r>
              <a:rPr lang="ru-RU" sz="1800" b="1" dirty="0">
                <a:ea typeface="Calibri"/>
                <a:cs typeface="Times New Roman"/>
              </a:rPr>
              <a:t>свойства шерсти и пуха;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a typeface="Calibri"/>
                <a:cs typeface="Times New Roman"/>
              </a:rPr>
              <a:t>•	углубить знания о способах обработки шерсти и пуха;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a typeface="Calibri"/>
                <a:cs typeface="Times New Roman"/>
              </a:rPr>
              <a:t>•	</a:t>
            </a:r>
            <a:r>
              <a:rPr lang="ru-RU" sz="1800" b="1" dirty="0" smtClean="0">
                <a:ea typeface="Calibri"/>
                <a:cs typeface="Times New Roman"/>
              </a:rPr>
              <a:t>обработать </a:t>
            </a:r>
            <a:r>
              <a:rPr lang="ru-RU" sz="1800" b="1" dirty="0">
                <a:ea typeface="Calibri"/>
                <a:cs typeface="Times New Roman"/>
              </a:rPr>
              <a:t>шерсть выбранным способом.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Гипотеза</a:t>
            </a:r>
            <a:r>
              <a:rPr lang="ru-RU" sz="1800" b="1" dirty="0">
                <a:ea typeface="Calibri"/>
                <a:cs typeface="Times New Roman"/>
              </a:rPr>
              <a:t>: возможно, мне удастся, изготовить шерстяное  или пуховое изделие, если я изучу литературу по теме, воспользуюсь советами взрослых.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a typeface="Calibri"/>
                <a:cs typeface="Times New Roman"/>
              </a:rPr>
              <a:t>	Каждый </a:t>
            </a:r>
            <a:r>
              <a:rPr lang="ru-RU" sz="1800" b="1" dirty="0">
                <a:ea typeface="Calibri"/>
                <a:cs typeface="Times New Roman"/>
              </a:rPr>
              <a:t>человек должен знать культуру и традиции своего народа. Актуальность работы в том, что сейчас очень модно заниматься рукоделием, и я очень люблю носить шерстяные одежду и обувь. Сейчас очень мало людей прядут пряжу дома, поэтому хотелось бы сохранить  ручные способы обработки пуха и шерсти для истории.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68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фото пуховые истории\IMG_20240328_115031_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840106" cy="37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фото пуховые истории\IMG_20240328_115212_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42" y="2564904"/>
            <a:ext cx="2840106" cy="37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фото пуховые истории\IMG_20240328_115422_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68" y="1052736"/>
            <a:ext cx="2829969" cy="377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Личное подсобное хозяйство </a:t>
            </a:r>
            <a:br>
              <a:rPr lang="ru-RU" dirty="0" smtClean="0"/>
            </a:br>
            <a:r>
              <a:rPr lang="ru-RU" dirty="0" smtClean="0"/>
              <a:t>Дашкевич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34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4145156"/>
            <a:ext cx="8075240" cy="19508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Овечья шерсть                                           Козий пух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од микроскопом</a:t>
            </a:r>
            <a:endParaRPr lang="ru-RU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6214" y="530076"/>
            <a:ext cx="8229600" cy="169242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Arial Narrow" pitchFamily="34" charset="0"/>
              </a:rPr>
              <a:t>	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365398" cy="25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2512"/>
            <a:ext cx="3288730" cy="25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41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Породы овец и коз выращиваемые в нашей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местности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Цигайская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эдильбаевская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меринос, оренбургская пуховая коза)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28458"/>
            <a:ext cx="3649217" cy="197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63" y="1528458"/>
            <a:ext cx="3507828" cy="19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758191"/>
            <a:ext cx="4222359" cy="238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7231"/>
            <a:ext cx="31638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49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 Narrow" pitchFamily="34" charset="0"/>
              </a:rPr>
              <a:t>Ножницы для стрижки овец и ческа для вычесывания пуха коз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635896" y="2276872"/>
            <a:ext cx="5203304" cy="381642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47818" cy="460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8640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Стирка шерст</a:t>
            </a:r>
            <a:r>
              <a:rPr lang="ru-RU" sz="2800" dirty="0" smtClean="0"/>
              <a:t>и</a:t>
            </a: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38417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             Трепалка</a:t>
            </a:r>
            <a:endParaRPr lang="ru-RU" sz="28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24028"/>
            <a:ext cx="3595203" cy="239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885517" cy="38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8" r="-243" b="13406"/>
          <a:stretch/>
        </p:blipFill>
        <p:spPr bwMode="auto">
          <a:xfrm>
            <a:off x="4932040" y="1652588"/>
            <a:ext cx="3600000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9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27" y="260649"/>
            <a:ext cx="3265195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2762919" cy="368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2832821" cy="3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G:\фото пуховые истории\IMG_20240328_120543_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25" y="2680320"/>
            <a:ext cx="3522779" cy="264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1"/>
            <a:ext cx="2762919" cy="207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507288" cy="115212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Расчесывание  пуха и шерсти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3429000"/>
            <a:ext cx="8447088" cy="2667000"/>
          </a:xfrm>
        </p:spPr>
        <p:txBody>
          <a:bodyPr/>
          <a:lstStyle/>
          <a:p>
            <a:pPr marL="365760" lvl="1" indent="0" algn="just">
              <a:buNone/>
            </a:pPr>
            <a:r>
              <a:rPr lang="ru-RU" dirty="0" smtClean="0"/>
              <a:t>	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2562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6672"/>
            <a:ext cx="4896544" cy="36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96" y="3861048"/>
            <a:ext cx="1942792" cy="25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G:\фото пуховые истории\IMG_20240328_121339_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3" y="3393084"/>
            <a:ext cx="4041680" cy="30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0408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Прядение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3148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522</TotalTime>
  <Words>75</Words>
  <Application>Microsoft Office PowerPoint</Application>
  <PresentationFormat>Экран (4:3)</PresentationFormat>
  <Paragraphs>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                                                                                                    Номинация «Природа и этнос»  ПУХОВЫЕ ИСТОРИИ </vt:lpstr>
      <vt:lpstr>Презентация PowerPoint</vt:lpstr>
      <vt:lpstr>Личное подсобное хозяйство  Дашкевич А.В.</vt:lpstr>
      <vt:lpstr> </vt:lpstr>
      <vt:lpstr>Породы овец и коз выращиваемые в нашей местности (Цигайская,  эдильбаевская, меринос, оренбургская пуховая коза)</vt:lpstr>
      <vt:lpstr>Ножницы для стрижки овец и ческа для вычесывания пуха коз</vt:lpstr>
      <vt:lpstr>Стирка шерсти</vt:lpstr>
      <vt:lpstr>Расчесывание  пуха и шерсти</vt:lpstr>
      <vt:lpstr>Прядение</vt:lpstr>
      <vt:lpstr>Намотка клубка</vt:lpstr>
      <vt:lpstr>Вязание платка</vt:lpstr>
      <vt:lpstr>Сушка платка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                              Номинация «Земляки. Исторический некрополь России»  ЕГО ИМЯ НОСИТ НАША ШКОЛА  </dc:title>
  <dc:creator>школа</dc:creator>
  <cp:lastModifiedBy>школа</cp:lastModifiedBy>
  <cp:revision>31</cp:revision>
  <dcterms:created xsi:type="dcterms:W3CDTF">2023-04-18T05:39:39Z</dcterms:created>
  <dcterms:modified xsi:type="dcterms:W3CDTF">2024-04-26T04:48:57Z</dcterms:modified>
</cp:coreProperties>
</file>