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6" r:id="rId3"/>
    <p:sldId id="407" r:id="rId4"/>
    <p:sldId id="417" r:id="rId5"/>
    <p:sldId id="418" r:id="rId6"/>
    <p:sldId id="372" r:id="rId7"/>
    <p:sldId id="419" r:id="rId8"/>
    <p:sldId id="420" r:id="rId9"/>
    <p:sldId id="373" r:id="rId10"/>
    <p:sldId id="375" r:id="rId11"/>
    <p:sldId id="385" r:id="rId12"/>
    <p:sldId id="408" r:id="rId13"/>
    <p:sldId id="409" r:id="rId14"/>
    <p:sldId id="386" r:id="rId15"/>
    <p:sldId id="390" r:id="rId16"/>
    <p:sldId id="305" r:id="rId17"/>
    <p:sldId id="306" r:id="rId18"/>
    <p:sldId id="308" r:id="rId19"/>
    <p:sldId id="314" r:id="rId20"/>
    <p:sldId id="315" r:id="rId21"/>
    <p:sldId id="319" r:id="rId22"/>
    <p:sldId id="406" r:id="rId23"/>
    <p:sldId id="412" r:id="rId24"/>
    <p:sldId id="410" r:id="rId25"/>
    <p:sldId id="411" r:id="rId26"/>
    <p:sldId id="413" r:id="rId27"/>
    <p:sldId id="414" r:id="rId28"/>
    <p:sldId id="321" r:id="rId29"/>
    <p:sldId id="404" r:id="rId30"/>
    <p:sldId id="416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10.11.2023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15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17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 и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и 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144016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2024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ЕГЭ/ОГЭ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ЕГЭ/ОГЭ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ЕГЭ/ОГЭ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и </a:t>
            </a: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4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67944" y="836712"/>
            <a:ext cx="46805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ЕГЭ и ОГЭ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19"/>
            <a:ext cx="3580276" cy="5013176"/>
          </a:xfrm>
          <a:prstGeom prst="rect">
            <a:avLst/>
          </a:prstGeom>
        </p:spPr>
      </p:pic>
      <p:pic>
        <p:nvPicPr>
          <p:cNvPr id="2050" name="Picture 2" descr="Минимальные баллы ОГЭ и шкала пересчёта в отме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12568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 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693" y="2660460"/>
            <a:ext cx="6192114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404664"/>
            <a:ext cx="6616929" cy="424847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 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ОГЭ-2024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484784"/>
            <a:ext cx="9153993" cy="51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2619815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ГИА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5670" y="1166853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6592" y="1124744"/>
            <a:ext cx="7929563" cy="4214813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ЕГЭ/ОГЭ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14.02.2024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13.03.2024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64087" y="3939267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7" y="301115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5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115" y="908720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9958" y="2218885"/>
            <a:ext cx="8826500" cy="378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Пункты 16-24 Порядка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Сроки: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Вторая среда февраля 2024 года (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14.02.2024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Резерв – вторая рабочая среда марта (13.03.24),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понедельник апреля (15.04.2024)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Продолжительность: 15 мин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– для каждого участника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Повторный допуск: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получившие «незачет» и удаленные за нарушения;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явившиеся по уважительным причинам (болезнь или иные обстоятельства), подтвержденным документально;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завершившие итоговое собеседование по уважительным причинам, подтвержденным документально.</a:t>
            </a:r>
          </a:p>
          <a:p>
            <a:pPr algn="just">
              <a:defRPr/>
            </a:pPr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7079" y="1208821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2466" y="2350773"/>
            <a:ext cx="8124526" cy="3649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(Демоверсия, критерии оценивания на сайте </a:t>
            </a:r>
            <a:r>
              <a:rPr lang="en-US" sz="2100" b="1" dirty="0">
                <a:solidFill>
                  <a:srgbClr val="003399"/>
                </a:solidFill>
              </a:rPr>
              <a:t>www.fipi.ru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Состоит из 2 частей, включающих 4 задания: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1 часть (1 и 2 задания):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1 задание – чтение текста (на подготовку – 2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2 задание – пересказ прочитанного текста (на подготовку – 2 мин.);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2 часть (3 и 4 задания):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3 задание – монологическое высказывание на выбор: описание фотографии,  повествование на основе жизненного опыта, рассуждение по одной </a:t>
            </a: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из сформулированных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проблем (на подготовку – 1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4 задание – диалог (беседа по теме предыдущего задания).</a:t>
            </a:r>
          </a:p>
        </p:txBody>
      </p:sp>
    </p:spTree>
    <p:extLst>
      <p:ext uri="{BB962C8B-B14F-4D97-AF65-F5344CB8AC3E}">
        <p14:creationId xmlns:p14="http://schemas.microsoft.com/office/powerpoint/2010/main" val="1994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06.12.2023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2023-2024 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06.12.2023 – до 22.11.2023;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07.02.2024 – до 24.01.2024;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10.04.2024 – до 27.03.2024.</a:t>
            </a: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образования;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4211</TotalTime>
  <Words>943</Words>
  <Application>Microsoft Office PowerPoint</Application>
  <PresentationFormat>Экран (4:3)</PresentationFormat>
  <Paragraphs>178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ЕГЭ/ОГЭ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user</cp:lastModifiedBy>
  <cp:revision>269</cp:revision>
  <cp:lastPrinted>2023-11-09T06:38:11Z</cp:lastPrinted>
  <dcterms:created xsi:type="dcterms:W3CDTF">2014-10-08T15:07:29Z</dcterms:created>
  <dcterms:modified xsi:type="dcterms:W3CDTF">2023-11-10T06:17:23Z</dcterms:modified>
</cp:coreProperties>
</file>