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68144" y="1988840"/>
            <a:ext cx="3151003" cy="3672408"/>
          </a:xfrm>
        </p:spPr>
        <p:txBody>
          <a:bodyPr>
            <a:normAutofit/>
          </a:bodyPr>
          <a:lstStyle/>
          <a:p>
            <a:pPr marL="1440" lvl="1"/>
            <a:r>
              <a:rPr lang="ru-RU" sz="1600" strike="noStrike" spc="-1" dirty="0" smtClean="0">
                <a:ea typeface="Verdana"/>
                <a:cs typeface="Arial" panose="020B0604020202020204" pitchFamily="34" charset="0"/>
              </a:rPr>
              <a:t>Проанализировав итоги анкетирования №1, а также принимая во внимание дополнительные факторы (обеспеченность ресурсами, состояние основных фондов учебного заведения и т.п.) руководителем учебного заведения принято решение:</a:t>
            </a:r>
            <a:br>
              <a:rPr lang="ru-RU" sz="1600" strike="noStrike" spc="-1" dirty="0" smtClean="0">
                <a:ea typeface="Verdana"/>
                <a:cs typeface="Arial" panose="020B0604020202020204" pitchFamily="34" charset="0"/>
              </a:rPr>
            </a:br>
            <a:r>
              <a:rPr lang="ru-RU" sz="1600" b="1" spc="-1" dirty="0" smtClean="0">
                <a:ea typeface="Verdana"/>
                <a:cs typeface="Arial" panose="020B0604020202020204" pitchFamily="34" charset="0"/>
              </a:rPr>
              <a:t>в качестве направления для реализации в рамках проекта «Комфортная школа» выбрать направление</a:t>
            </a:r>
            <a:r>
              <a:rPr lang="ru-RU" sz="1600" b="1" strike="noStrike" spc="-1" dirty="0" smtClean="0">
                <a:ea typeface="Verdana"/>
                <a:cs typeface="Arial" panose="020B0604020202020204" pitchFamily="34" charset="0"/>
              </a:rPr>
              <a:t> «</a:t>
            </a:r>
            <a:r>
              <a:rPr lang="ru-RU" sz="1600" b="1" u="sng" spc="-1" dirty="0" smtClean="0">
                <a:ea typeface="Verdana"/>
                <a:cs typeface="Arial" panose="020B0604020202020204" pitchFamily="34" charset="0"/>
              </a:rPr>
              <a:t>Библиотека</a:t>
            </a:r>
            <a:r>
              <a:rPr lang="ru-RU" sz="1600" b="1" strike="noStrike" spc="-1" dirty="0" smtClean="0">
                <a:ea typeface="Verdana"/>
                <a:cs typeface="Arial" panose="020B0604020202020204" pitchFamily="34" charset="0"/>
              </a:rPr>
              <a:t>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1186" y="258292"/>
            <a:ext cx="839928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  <a:t>Результаты анкетирования №1 показали:</a:t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</a:b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  <a:t>наименьший уровень удовлетворенности выявлен по направлению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  <a:t> 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  <a:t>«Библиотека»</a:t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/>
                <a:ea typeface="+mj-ea"/>
              </a:rPr>
            </a:b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76872"/>
            <a:ext cx="5316999" cy="3553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1698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37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Эркер</vt:lpstr>
      <vt:lpstr>Проанализировав итоги анкетирования №1, а также принимая во внимание дополнительные факторы (обеспеченность ресурсами, состояние основных фондов учебного заведения и т.п.) руководителем учебного заведения принято решение: в качестве направления для реализации в рамках проекта «Комфортная школа» выбрать направление «Библиотека»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Проанализировав итоги анкетирования №1, а также принимая во внимание дополнительные факторы (обеспеченность ресурсами, состояние основных фондов учебного заведения и т.п.) руководителем учебного заведения принято решение: в качестве направления для реализации в рамках проекта «Комфортная школа» выбрать направление «Библиотека»</dc:title>
  <dc:creator>Савдя СОШ</dc:creator>
  <cp:lastModifiedBy>Савдя СОШ</cp:lastModifiedBy>
  <cp:revision>1</cp:revision>
  <dcterms:created xsi:type="dcterms:W3CDTF">2025-09-08T07:49:53Z</dcterms:created>
  <dcterms:modified xsi:type="dcterms:W3CDTF">2025-09-08T07:59:11Z</dcterms:modified>
</cp:coreProperties>
</file>