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881" r:id="rId3"/>
    <p:sldId id="872" r:id="rId4"/>
    <p:sldId id="871" r:id="rId5"/>
    <p:sldId id="885" r:id="rId6"/>
    <p:sldId id="263" r:id="rId7"/>
    <p:sldId id="874" r:id="rId8"/>
    <p:sldId id="886" r:id="rId9"/>
    <p:sldId id="873" r:id="rId10"/>
    <p:sldId id="879" r:id="rId11"/>
    <p:sldId id="882" r:id="rId12"/>
    <p:sldId id="883" r:id="rId13"/>
    <p:sldId id="884" r:id="rId14"/>
    <p:sldId id="867" r:id="rId15"/>
    <p:sldId id="865" r:id="rId16"/>
    <p:sldId id="878" r:id="rId17"/>
    <p:sldId id="876" r:id="rId18"/>
    <p:sldId id="880" r:id="rId19"/>
    <p:sldId id="877" r:id="rId20"/>
    <p:sldId id="868" r:id="rId21"/>
  </p:sldIdLst>
  <p:sldSz cx="12192000" cy="6858000"/>
  <p:notesSz cx="6858000" cy="9144000"/>
  <p:embeddedFontLst>
    <p:embeddedFont>
      <p:font typeface="Golos Text" panose="020B0604020202020204" charset="-52"/>
      <p:regular r:id="rId23"/>
      <p:bold r:id="rId24"/>
    </p:embeddedFont>
    <p:embeddedFont>
      <p:font typeface="Open Sans Medium" panose="020B0604020202020204" charset="0"/>
      <p:regular r:id="rId25"/>
      <p:italic r:id="rId26"/>
    </p:embeddedFont>
    <p:embeddedFont>
      <p:font typeface="Cascadia Mono SemiBold" panose="020B0609020000020004" pitchFamily="49" charset="0"/>
      <p:bold r:id="rId27"/>
      <p:boldItalic r:id="rId28"/>
    </p:embeddedFont>
    <p:embeddedFont>
      <p:font typeface="Montserrat" panose="020B0604020202020204" charset="-52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Open Sans" panose="020B0604020202020204" charset="0"/>
      <p:regular r:id="rId41"/>
      <p:bold r:id="rId42"/>
      <p:italic r:id="rId43"/>
      <p:boldItalic r:id="rId4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73A"/>
    <a:srgbClr val="3A76BB"/>
    <a:srgbClr val="099A85"/>
    <a:srgbClr val="2A3143"/>
    <a:srgbClr val="797A7C"/>
    <a:srgbClr val="27AAE1"/>
    <a:srgbClr val="434343"/>
    <a:srgbClr val="251A30"/>
    <a:srgbClr val="000000"/>
    <a:srgbClr val="14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5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B3990"/>
            </a:solidFill>
          </c:spPr>
          <c:explosion val="1"/>
          <c:dPt>
            <c:idx val="0"/>
            <c:bubble3D val="0"/>
            <c:spPr>
              <a:solidFill>
                <a:srgbClr val="099A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1-4D31-A504-5295C2CE7670}"/>
              </c:ext>
            </c:extLst>
          </c:dPt>
          <c:dPt>
            <c:idx val="1"/>
            <c:bubble3D val="0"/>
            <c:spPr>
              <a:solidFill>
                <a:srgbClr val="3A76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1-4D31-A504-5295C2CE7670}"/>
              </c:ext>
            </c:extLst>
          </c:dPt>
          <c:dPt>
            <c:idx val="2"/>
            <c:bubble3D val="0"/>
            <c:spPr>
              <a:solidFill>
                <a:srgbClr val="F267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31-4D31-A504-5295C2CE7670}"/>
              </c:ext>
            </c:extLst>
          </c:dPt>
          <c:dPt>
            <c:idx val="3"/>
            <c:bubble3D val="0"/>
            <c:spPr>
              <a:solidFill>
                <a:srgbClr val="FFC7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31-4D31-A504-5295C2CE7670}"/>
              </c:ext>
            </c:extLst>
          </c:dPt>
          <c:dPt>
            <c:idx val="4"/>
            <c:bubble3D val="0"/>
            <c:spPr>
              <a:solidFill>
                <a:srgbClr val="2B39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31-4D31-A504-5295C2CE7670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540000</c:v>
                </c:pt>
                <c:pt idx="1">
                  <c:v>736351</c:v>
                </c:pt>
                <c:pt idx="2">
                  <c:v>108000</c:v>
                </c:pt>
                <c:pt idx="3" formatCode="General">
                  <c:v>70200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31-4D31-A504-5295C2CE7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3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044766173199939E-2"/>
          <c:y val="3.7620206256134478E-2"/>
          <c:w val="0.92495523382680001"/>
          <c:h val="0.88548931721798452"/>
        </c:manualLayout>
      </c:layout>
      <c:lineChart>
        <c:grouping val="standard"/>
        <c:varyColors val="0"/>
        <c:ser>
          <c:idx val="1"/>
          <c:order val="0"/>
          <c:tx>
            <c:strRef>
              <c:f>'с пополнением'!$K$16</c:f>
              <c:strCache>
                <c:ptCount val="1"/>
                <c:pt idx="0">
                  <c:v>Накопления в ПДС</c:v>
                </c:pt>
              </c:strCache>
            </c:strRef>
          </c:tx>
          <c:spPr>
            <a:ln w="28575" cap="rnd">
              <a:solidFill>
                <a:srgbClr val="F2673A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2673A"/>
              </a:solidFill>
              <a:ln w="9525">
                <a:solidFill>
                  <a:srgbClr val="F2673A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 пополнением'!$I$17:$I$32</c:f>
              <c:strCach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strCache>
            </c:strRef>
          </c:cat>
          <c:val>
            <c:numRef>
              <c:f>'с пополнением'!$K$17:$K$32</c:f>
              <c:numCache>
                <c:formatCode>_-* #,##0\ _₽_-;\-* #,##0\ _₽_-;_-* "-"??\ _₽_-;_-@_-</c:formatCode>
                <c:ptCount val="16"/>
                <c:pt idx="0">
                  <c:v>0</c:v>
                </c:pt>
                <c:pt idx="1">
                  <c:v>75678.728370916739</c:v>
                </c:pt>
                <c:pt idx="2">
                  <c:v>168981.75498836153</c:v>
                </c:pt>
                <c:pt idx="3">
                  <c:v>265952.2842675508</c:v>
                </c:pt>
                <c:pt idx="4">
                  <c:v>372343.47172924108</c:v>
                </c:pt>
                <c:pt idx="5">
                  <c:v>489083.89268251829</c:v>
                </c:pt>
                <c:pt idx="6">
                  <c:v>617194.32151116349</c:v>
                </c:pt>
                <c:pt idx="7">
                  <c:v>757796.91944263293</c:v>
                </c:pt>
                <c:pt idx="8">
                  <c:v>912125.33952529391</c:v>
                </c:pt>
                <c:pt idx="9">
                  <c:v>1081535.8404581768</c:v>
                </c:pt>
                <c:pt idx="10">
                  <c:v>1267519.5100781966</c:v>
                </c:pt>
                <c:pt idx="11">
                  <c:v>1433958.5908522438</c:v>
                </c:pt>
                <c:pt idx="12">
                  <c:v>1616636.9101569296</c:v>
                </c:pt>
                <c:pt idx="13">
                  <c:v>1817158.6403908506</c:v>
                </c:pt>
                <c:pt idx="14">
                  <c:v>2037287.4071467204</c:v>
                </c:pt>
                <c:pt idx="15">
                  <c:v>2278962.1874768208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C2-41B3-8ABA-E4F964A6051A}"/>
            </c:ext>
          </c:extLst>
        </c:ser>
        <c:ser>
          <c:idx val="0"/>
          <c:order val="1"/>
          <c:tx>
            <c:strRef>
              <c:f>'с пополнением'!$J$16</c:f>
              <c:strCache>
                <c:ptCount val="1"/>
                <c:pt idx="0">
                  <c:v>Депозит в банке</c:v>
                </c:pt>
              </c:strCache>
            </c:strRef>
          </c:tx>
          <c:spPr>
            <a:ln w="28575" cap="rnd">
              <a:solidFill>
                <a:srgbClr val="434343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434343"/>
              </a:solidFill>
              <a:ln w="9525">
                <a:solidFill>
                  <a:srgbClr val="43434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C2-41B3-8ABA-E4F964A6051A}"/>
                </c:ext>
              </c:extLst>
            </c:dLbl>
            <c:dLbl>
              <c:idx val="1"/>
              <c:layout>
                <c:manualLayout>
                  <c:x val="-1.8779447971139993E-2"/>
                  <c:y val="1.6164739413252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9C2-41B3-8ABA-E4F964A6051A}"/>
                </c:ext>
              </c:extLst>
            </c:dLbl>
            <c:dLbl>
              <c:idx val="2"/>
              <c:layout>
                <c:manualLayout>
                  <c:x val="-2.8430523591117109E-2"/>
                  <c:y val="2.5271567526532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9C2-41B3-8ABA-E4F964A6051A}"/>
                </c:ext>
              </c:extLst>
            </c:dLbl>
            <c:dLbl>
              <c:idx val="3"/>
              <c:layout>
                <c:manualLayout>
                  <c:x val="-3.3352572157305471E-2"/>
                  <c:y val="3.1342786268719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9C2-41B3-8ABA-E4F964A6051A}"/>
                </c:ext>
              </c:extLst>
            </c:dLbl>
            <c:dLbl>
              <c:idx val="4"/>
              <c:layout>
                <c:manualLayout>
                  <c:x val="-3.3352572157305437E-2"/>
                  <c:y val="3.741400501090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9C2-41B3-8ABA-E4F964A6051A}"/>
                </c:ext>
              </c:extLst>
            </c:dLbl>
            <c:dLbl>
              <c:idx val="5"/>
              <c:layout>
                <c:manualLayout>
                  <c:x val="-3.3352572157305437E-2"/>
                  <c:y val="3.741400501090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9C2-41B3-8ABA-E4F964A6051A}"/>
                </c:ext>
              </c:extLst>
            </c:dLbl>
            <c:dLbl>
              <c:idx val="6"/>
              <c:layout>
                <c:manualLayout>
                  <c:x val="-3.013554695064646E-2"/>
                  <c:y val="3.4378395639813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9C2-41B3-8ABA-E4F964A6051A}"/>
                </c:ext>
              </c:extLst>
            </c:dLbl>
            <c:dLbl>
              <c:idx val="7"/>
              <c:layout>
                <c:manualLayout>
                  <c:x val="-3.4961084760635017E-2"/>
                  <c:y val="4.0449614382000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9C2-41B3-8ABA-E4F964A60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 пополнением'!$I$17:$I$32</c:f>
              <c:strCach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strCache>
            </c:strRef>
          </c:cat>
          <c:val>
            <c:numRef>
              <c:f>'с пополнением'!$J$17:$J$32</c:f>
              <c:numCache>
                <c:formatCode>_-* #,##0\ _₽_-;\-* #,##0\ _₽_-;_-* "-"??\ _₽_-;_-@_-</c:formatCode>
                <c:ptCount val="16"/>
                <c:pt idx="0">
                  <c:v>0</c:v>
                </c:pt>
                <c:pt idx="1">
                  <c:v>38010.843481190903</c:v>
                </c:pt>
                <c:pt idx="2">
                  <c:v>80001.918979328329</c:v>
                </c:pt>
                <c:pt idx="3">
                  <c:v>126390.00879803482</c:v>
                </c:pt>
                <c:pt idx="4">
                  <c:v>177635.5377944005</c:v>
                </c:pt>
                <c:pt idx="5">
                  <c:v>234247.14332462754</c:v>
                </c:pt>
                <c:pt idx="6">
                  <c:v>296786.72372270137</c:v>
                </c:pt>
                <c:pt idx="7">
                  <c:v>365875.0154207492</c:v>
                </c:pt>
                <c:pt idx="8">
                  <c:v>442197.75406677875</c:v>
                </c:pt>
                <c:pt idx="9">
                  <c:v>526512.48079195444</c:v>
                </c:pt>
                <c:pt idx="10">
                  <c:v>619656.061182998</c:v>
                </c:pt>
                <c:pt idx="11">
                  <c:v>722552.9915892526</c:v>
                </c:pt>
                <c:pt idx="12">
                  <c:v>836224.57520863996</c:v>
                </c:pt>
                <c:pt idx="13">
                  <c:v>961799.05902972328</c:v>
                </c:pt>
                <c:pt idx="14">
                  <c:v>1100522.8322440698</c:v>
                </c:pt>
                <c:pt idx="15">
                  <c:v>1253772.7972787211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9C2-41B3-8ABA-E4F964A60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725695"/>
        <c:axId val="2112717791"/>
      </c:lineChart>
      <c:catAx>
        <c:axId val="21127256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12717791"/>
        <c:crosses val="autoZero"/>
        <c:auto val="1"/>
        <c:lblAlgn val="ctr"/>
        <c:lblOffset val="100"/>
        <c:noMultiLvlLbl val="0"/>
      </c:catAx>
      <c:valAx>
        <c:axId val="211271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12725695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8875235043300934E-2"/>
          <c:y val="3.9988713865102075E-2"/>
          <c:w val="0.29386890798244475"/>
          <c:h val="0.351406204211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0.19865</cdr:x>
      <cdr:y>0.08575</cdr:y>
    </cdr:from>
    <cdr:to>
      <cdr:x>0.30437</cdr:x>
      <cdr:y>0.15306</cdr:y>
    </cdr:to>
    <cdr:cxnSp macro="">
      <cdr:nvCxnSpPr>
        <cdr:cNvPr id="2" name="Соединительная линия уступом 1">
          <a:extLst xmlns:a="http://schemas.openxmlformats.org/drawingml/2006/main">
            <a:ext uri="{FF2B5EF4-FFF2-40B4-BE49-F238E27FC236}">
              <a16:creationId xmlns:a16="http://schemas.microsoft.com/office/drawing/2014/main" id="{B02B482D-A9DE-44D1-BCBB-D7853EE0787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50796" y="338554"/>
          <a:ext cx="612452" cy="265751"/>
        </a:xfrm>
        <a:prstGeom xmlns:a="http://schemas.openxmlformats.org/drawingml/2006/main" prst="bentConnector3">
          <a:avLst>
            <a:gd name="adj1" fmla="val -83"/>
          </a:avLst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0.54079</cdr:y>
    </cdr:from>
    <cdr:to>
      <cdr:x>0.19819</cdr:x>
      <cdr:y>0.55675</cdr:y>
    </cdr:to>
    <cdr:cxnSp macro="">
      <cdr:nvCxnSpPr>
        <cdr:cNvPr id="24" name="Соединительная линия уступом 23">
          <a:extLst xmlns:a="http://schemas.openxmlformats.org/drawingml/2006/main">
            <a:ext uri="{FF2B5EF4-FFF2-40B4-BE49-F238E27FC236}">
              <a16:creationId xmlns:a16="http://schemas.microsoft.com/office/drawing/2014/main" id="{B02B482D-A9DE-44D1-BCBB-D7853EE0787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0" y="2135108"/>
          <a:ext cx="1148145" cy="63012"/>
        </a:xfrm>
        <a:prstGeom xmlns:a="http://schemas.openxmlformats.org/drawingml/2006/main" prst="bentConnector3">
          <a:avLst>
            <a:gd name="adj1" fmla="val 0"/>
          </a:avLst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A25-190E-4A20-82ED-87BE341682C8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5782-5FAA-4764-AD95-C03516689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1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71856-074F-117A-97D6-323AEE7E4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D201DA-79C2-F6AA-0A73-A76255E3B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8F435-D199-FE7F-4B9B-7EFB40EF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38A3-1F56-4C4A-93D0-2F2B6040057D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0CE-9451-2FAF-954F-E146FBA6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6B052E-E828-1937-25FD-C0DF97EA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23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8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E819-6DDA-E4DC-96B5-3F99B947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CA2B04-22A1-C73A-6E79-7BBA37B34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8A36D-1788-CB1D-A2CC-CC2F039C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4A36-7698-41AA-9635-F97F1C804DC4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2BDC8-C01B-1EB4-7F07-E8643B1C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834126-57AD-A82F-456B-8A7903C2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5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98DAE6-29C7-6DCF-DB24-9639E2369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132068-5576-49B3-3B80-F7FC4013B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E0B790-211D-681A-A02F-4D5188B9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A2D-F3F5-4F4D-950D-D47A6FC04E10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1E27F9-8E2E-E0AF-0B48-24E6A72F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E8960E-99A3-1CB0-8E56-ECF1EBC0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6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6359CA4-D396-49EE-B41A-11DD9D73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B413-ABF5-47F0-BB70-4BA45DDBCF0D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CF58A-DEE7-467E-BB82-738413B7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061890-EA5A-4F50-91D3-21DA9D68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07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8741" cy="1080000"/>
          </a:xfrm>
        </p:spPr>
        <p:txBody>
          <a:bodyPr lIns="0" tIns="0" rIns="0" bIns="0" anchor="t">
            <a:noAutofit/>
          </a:bodyPr>
          <a:lstStyle>
            <a:lvl1pPr algn="l">
              <a:defRPr sz="200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8417"/>
            <a:ext cx="10972800" cy="47340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356354"/>
            <a:ext cx="398400" cy="365125"/>
          </a:xfrm>
        </p:spPr>
        <p:txBody>
          <a:bodyPr lIns="0" tIns="0" rIns="0" bIns="0" anchor="b"/>
          <a:lstStyle>
            <a:lvl1pPr>
              <a:defRPr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62D969-403B-4FBB-863D-4B78628168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609601" y="6361476"/>
            <a:ext cx="10190923" cy="3600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* примечание</a:t>
            </a:r>
            <a:br>
              <a:rPr lang="ru-RU" dirty="0"/>
            </a:br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260905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F2A5777-D01A-46EF-BC08-7E36FF25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0EA6-EA52-4AF5-9FD6-548D91CB5224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717F8-62C5-4E90-A7A5-A958A883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859578-1807-4A54-9A55-33B1ED32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6EB8C-06A6-4CEE-8757-769B3E324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60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03D2E09A-1F7F-4EB0-B254-51CCA39A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9F7-F082-4616-9E7C-F21E1C5AD802}" type="datetime1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B72782-0655-4B65-B4B6-0B015E77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3B32B2-1C18-41D5-8E07-6293E5ED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6EB8C-06A6-4CEE-8757-769B3E324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0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0B6F5C52-917F-4E8E-BF43-AECBFCB8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5361-6018-48EB-AC7E-C516218E827E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203653-252F-4220-86E0-D4B2B2EE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9566B-5CDC-454E-BCA6-3BFFF3F5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AFDBF0-80AF-43AE-B52E-0FAA6A669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2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1D815-4653-DEE5-1A44-0FCF31F2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83302-85BA-6935-C21B-1A5B061B9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2D118A-3344-0FA2-8F86-206060DF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23D-1206-4C9C-9472-34EAB09413E9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3520D4-326E-9619-F8DC-A6066998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4E2D6E-B1BA-7F84-CFD3-B16FF644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4C042-FADF-D578-6F7E-B588F182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ADA176-319C-F803-F89B-76AD13D3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D9838-411B-88A9-19D7-9A2A6847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D449-FFC4-4A0C-9521-7A6AD2CC25DB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731B4-DA56-8A5B-6A24-EEA03DED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66916-0FAA-6DD4-0403-13EC65A9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B057A-5299-1B11-7987-F20A65CF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43A1B-93CE-314F-99FE-512F56A5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E448CC-7122-3B9D-8853-9945125DA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024238-FF6D-41BF-773E-71B1A906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1DBB-FE79-4659-A401-F949D975BA95}" type="datetime1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8F82D9-6E1E-02FA-B6B5-95FAAA05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0BE3E-ADB3-6CBC-6873-6EDC0F44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1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7A51F-D266-E96E-62F7-3EBE5852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8C5F2-9BC5-196F-A908-99CCD14FE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7ABCB5-F530-F02E-A6C1-82D08AAD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CD995-65ED-CB5B-B06A-78358C444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3996FC-8E00-3076-08D6-F7B47E11A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9CF953-CCEF-9B29-9643-126809B2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047F-5AD8-4B56-9D12-9788B5C4A646}" type="datetime1">
              <a:rPr lang="ru-RU" smtClean="0"/>
              <a:t>21.07.2025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0D8731-A863-4DA1-0247-D3012A35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960C11-0033-DA03-4F00-AB065FD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02598-6A93-0FFD-51A2-0120BF8F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B90117-06E8-FED5-CA91-75005B6F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A624-FFFB-4FA9-8DF1-38F5E03F8BA2}" type="datetime1">
              <a:rPr lang="ru-RU" smtClean="0"/>
              <a:t>21.07.2025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372690-D378-75FC-3D68-FF24835A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A133C4-53E7-6D22-E292-A2BD0178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43DD7C-EEDD-9549-2B0D-A9B7699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6F92-A7A1-46E6-98FB-974314305AC2}" type="datetime1">
              <a:rPr lang="ru-RU" smtClean="0"/>
              <a:t>21.07.2025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B9BA97-57DF-921F-C397-AB4F559A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6DD8F4-2FBD-F1A8-4052-37E997C5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2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34E76-C14A-B8E8-6061-A278679D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D9445E-F4B1-9FB1-AFDE-59E421B2D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6E5B61-766B-85BF-89FE-810608D0B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9A6D77-39F6-DE2A-453C-A5D90C48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DDA1-A567-45E4-A73F-888C420B8CBA}" type="datetime1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F15423-51A2-5B8E-C429-69F4B9D5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5B94E4-D21A-B5E8-C521-44BB91A9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CFA59-81FD-CB8E-B10D-F4673C22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A1D4B9-6016-D68E-B2CD-D4A140D48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06D5C1-7B7F-4454-7F8B-F7633D817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08F48-F01F-A69E-DC32-9C402A8A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398C-E1EE-424A-A734-20AEA00CB2FC}" type="datetime1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5AAEB-F9C9-FBE9-CDFC-00790576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F7138-8E19-E190-17CE-09A2BC65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9FF00-F82B-07DB-8EED-D56F3326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37678A-9BCA-517B-C013-93E6CA769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EB99A-E812-1B1E-16CF-39CA04222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AA5EC-E65F-49AB-818E-E08BDE641F74}" type="datetime1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A04F64-28D8-E859-9245-29B53B4B5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169DC6-B935-195B-4728-B01DE1320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772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4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svg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0.png"/><Relationship Id="rId3" Type="http://schemas.openxmlformats.org/officeDocument/2006/relationships/image" Target="../media/image22.svg"/><Relationship Id="rId7" Type="http://schemas.openxmlformats.org/officeDocument/2006/relationships/image" Target="../media/image27.png"/><Relationship Id="rId12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image" Target="../media/image26.jpe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2.sv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4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7" Type="http://schemas.openxmlformats.org/officeDocument/2006/relationships/image" Target="../media/image6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0.sv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0.sv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44.png"/><Relationship Id="rId4" Type="http://schemas.openxmlformats.org/officeDocument/2006/relationships/image" Target="../media/image5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0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0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33FEE0-3B51-A2F2-2A52-740EF3EB9A0F}"/>
              </a:ext>
            </a:extLst>
          </p:cNvPr>
          <p:cNvSpPr/>
          <p:nvPr/>
        </p:nvSpPr>
        <p:spPr>
          <a:xfrm>
            <a:off x="0" y="6562165"/>
            <a:ext cx="12192000" cy="295835"/>
          </a:xfrm>
          <a:prstGeom prst="rect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верхние углы 3">
            <a:extLst>
              <a:ext uri="{FF2B5EF4-FFF2-40B4-BE49-F238E27FC236}">
                <a16:creationId xmlns:a16="http://schemas.microsoft.com/office/drawing/2014/main" id="{66A930F3-D871-6E6E-810C-71BD54781F44}"/>
              </a:ext>
            </a:extLst>
          </p:cNvPr>
          <p:cNvSpPr/>
          <p:nvPr/>
        </p:nvSpPr>
        <p:spPr>
          <a:xfrm rot="5400000">
            <a:off x="2627109" y="2385068"/>
            <a:ext cx="841775" cy="60960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0F5DC9-5D19-C9EC-6D5A-A42F7FA59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2950" y="435471"/>
            <a:ext cx="5480520" cy="5794962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4C51614-E222-148E-DC72-7E90BC257C15}"/>
              </a:ext>
            </a:extLst>
          </p:cNvPr>
          <p:cNvGrpSpPr/>
          <p:nvPr/>
        </p:nvGrpSpPr>
        <p:grpSpPr>
          <a:xfrm>
            <a:off x="774724" y="385352"/>
            <a:ext cx="5579501" cy="542097"/>
            <a:chOff x="774724" y="385352"/>
            <a:chExt cx="5579501" cy="54209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2F2F400-9AAE-7F69-581C-2084CB327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219" y="385352"/>
              <a:ext cx="2291006" cy="542097"/>
            </a:xfrm>
            <a:prstGeom prst="rect">
              <a:avLst/>
            </a:prstGeom>
          </p:spPr>
        </p:pic>
        <p:grpSp>
          <p:nvGrpSpPr>
            <p:cNvPr id="5" name="Рисунок 6">
              <a:extLst>
                <a:ext uri="{FF2B5EF4-FFF2-40B4-BE49-F238E27FC236}">
                  <a16:creationId xmlns:a16="http://schemas.microsoft.com/office/drawing/2014/main" id="{C37A5BB0-D69E-ABF3-0124-C269C0E5D183}"/>
                </a:ext>
              </a:extLst>
            </p:cNvPr>
            <p:cNvGrpSpPr/>
            <p:nvPr/>
          </p:nvGrpSpPr>
          <p:grpSpPr>
            <a:xfrm>
              <a:off x="2298268" y="454182"/>
              <a:ext cx="1611465" cy="404436"/>
              <a:chOff x="2298268" y="466367"/>
              <a:chExt cx="1611465" cy="404436"/>
            </a:xfrm>
            <a:solidFill>
              <a:srgbClr val="797A7C"/>
            </a:solidFill>
          </p:grpSpPr>
          <p:grpSp>
            <p:nvGrpSpPr>
              <p:cNvPr id="7" name="Рисунок 6">
                <a:extLst>
                  <a:ext uri="{FF2B5EF4-FFF2-40B4-BE49-F238E27FC236}">
                    <a16:creationId xmlns:a16="http://schemas.microsoft.com/office/drawing/2014/main" id="{D22ACF17-E0CB-55C6-9938-424A24B95A68}"/>
                  </a:ext>
                </a:extLst>
              </p:cNvPr>
              <p:cNvGrpSpPr/>
              <p:nvPr/>
            </p:nvGrpSpPr>
            <p:grpSpPr>
              <a:xfrm>
                <a:off x="2298268" y="466367"/>
                <a:ext cx="404436" cy="404436"/>
                <a:chOff x="2298268" y="466367"/>
                <a:chExt cx="404436" cy="404436"/>
              </a:xfrm>
              <a:grpFill/>
            </p:grpSpPr>
            <p:sp>
              <p:nvSpPr>
                <p:cNvPr id="22" name="Полилиния: фигура 21">
                  <a:extLst>
                    <a:ext uri="{FF2B5EF4-FFF2-40B4-BE49-F238E27FC236}">
                      <a16:creationId xmlns:a16="http://schemas.microsoft.com/office/drawing/2014/main" id="{F6796E9A-8D56-E7E8-12DC-7995A6C7C6D9}"/>
                    </a:ext>
                  </a:extLst>
                </p:cNvPr>
                <p:cNvSpPr/>
                <p:nvPr/>
              </p:nvSpPr>
              <p:spPr>
                <a:xfrm>
                  <a:off x="2298268" y="466367"/>
                  <a:ext cx="404436" cy="404436"/>
                </a:xfrm>
                <a:custGeom>
                  <a:avLst/>
                  <a:gdLst>
                    <a:gd name="connsiteX0" fmla="*/ 202218 w 404436"/>
                    <a:gd name="connsiteY0" fmla="*/ 0 h 404436"/>
                    <a:gd name="connsiteX1" fmla="*/ 0 w 404436"/>
                    <a:gd name="connsiteY1" fmla="*/ 202218 h 404436"/>
                    <a:gd name="connsiteX2" fmla="*/ 202218 w 404436"/>
                    <a:gd name="connsiteY2" fmla="*/ 404436 h 404436"/>
                    <a:gd name="connsiteX3" fmla="*/ 404436 w 404436"/>
                    <a:gd name="connsiteY3" fmla="*/ 202218 h 404436"/>
                    <a:gd name="connsiteX4" fmla="*/ 202218 w 404436"/>
                    <a:gd name="connsiteY4" fmla="*/ 0 h 404436"/>
                    <a:gd name="connsiteX5" fmla="*/ 202218 w 404436"/>
                    <a:gd name="connsiteY5" fmla="*/ 387857 h 404436"/>
                    <a:gd name="connsiteX6" fmla="*/ 16579 w 404436"/>
                    <a:gd name="connsiteY6" fmla="*/ 202218 h 404436"/>
                    <a:gd name="connsiteX7" fmla="*/ 202218 w 404436"/>
                    <a:gd name="connsiteY7" fmla="*/ 16579 h 404436"/>
                    <a:gd name="connsiteX8" fmla="*/ 387857 w 404436"/>
                    <a:gd name="connsiteY8" fmla="*/ 202218 h 404436"/>
                    <a:gd name="connsiteX9" fmla="*/ 202218 w 404436"/>
                    <a:gd name="connsiteY9" fmla="*/ 387857 h 40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436" h="404436">
                      <a:moveTo>
                        <a:pt x="202218" y="0"/>
                      </a:moveTo>
                      <a:cubicBezTo>
                        <a:pt x="91187" y="0"/>
                        <a:pt x="0" y="89930"/>
                        <a:pt x="0" y="202218"/>
                      </a:cubicBezTo>
                      <a:cubicBezTo>
                        <a:pt x="0" y="314506"/>
                        <a:pt x="89931" y="404436"/>
                        <a:pt x="202218" y="404436"/>
                      </a:cubicBezTo>
                      <a:cubicBezTo>
                        <a:pt x="314506" y="404436"/>
                        <a:pt x="404436" y="314506"/>
                        <a:pt x="404436" y="202218"/>
                      </a:cubicBezTo>
                      <a:cubicBezTo>
                        <a:pt x="404436" y="89930"/>
                        <a:pt x="313501" y="0"/>
                        <a:pt x="202218" y="0"/>
                      </a:cubicBezTo>
                      <a:close/>
                      <a:moveTo>
                        <a:pt x="202218" y="387857"/>
                      </a:moveTo>
                      <a:cubicBezTo>
                        <a:pt x="99476" y="387857"/>
                        <a:pt x="16579" y="305211"/>
                        <a:pt x="16579" y="202218"/>
                      </a:cubicBezTo>
                      <a:cubicBezTo>
                        <a:pt x="16579" y="99225"/>
                        <a:pt x="99225" y="16579"/>
                        <a:pt x="202218" y="16579"/>
                      </a:cubicBezTo>
                      <a:cubicBezTo>
                        <a:pt x="305211" y="16579"/>
                        <a:pt x="387857" y="99225"/>
                        <a:pt x="387857" y="202218"/>
                      </a:cubicBezTo>
                      <a:cubicBezTo>
                        <a:pt x="389113" y="303955"/>
                        <a:pt x="305211" y="387857"/>
                        <a:pt x="202218" y="3878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id="{982FEBD0-A3B2-F004-2368-0A8889D1E134}"/>
                    </a:ext>
                  </a:extLst>
                </p:cNvPr>
                <p:cNvSpPr/>
                <p:nvPr/>
              </p:nvSpPr>
              <p:spPr>
                <a:xfrm>
                  <a:off x="2334190" y="524144"/>
                  <a:ext cx="333094" cy="294660"/>
                </a:xfrm>
                <a:custGeom>
                  <a:avLst/>
                  <a:gdLst>
                    <a:gd name="connsiteX0" fmla="*/ 166296 w 333094"/>
                    <a:gd name="connsiteY0" fmla="*/ 294661 h 294660"/>
                    <a:gd name="connsiteX1" fmla="*/ 178103 w 333094"/>
                    <a:gd name="connsiteY1" fmla="*/ 284110 h 294660"/>
                    <a:gd name="connsiteX2" fmla="*/ 184132 w 333094"/>
                    <a:gd name="connsiteY2" fmla="*/ 290139 h 294660"/>
                    <a:gd name="connsiteX3" fmla="*/ 192421 w 333094"/>
                    <a:gd name="connsiteY3" fmla="*/ 288883 h 294660"/>
                    <a:gd name="connsiteX4" fmla="*/ 198450 w 333094"/>
                    <a:gd name="connsiteY4" fmla="*/ 282854 h 294660"/>
                    <a:gd name="connsiteX5" fmla="*/ 198450 w 333094"/>
                    <a:gd name="connsiteY5" fmla="*/ 274564 h 294660"/>
                    <a:gd name="connsiteX6" fmla="*/ 212517 w 333094"/>
                    <a:gd name="connsiteY6" fmla="*/ 278081 h 294660"/>
                    <a:gd name="connsiteX7" fmla="*/ 218546 w 333094"/>
                    <a:gd name="connsiteY7" fmla="*/ 262758 h 294660"/>
                    <a:gd name="connsiteX8" fmla="*/ 193677 w 333094"/>
                    <a:gd name="connsiteY8" fmla="*/ 203725 h 294660"/>
                    <a:gd name="connsiteX9" fmla="*/ 191417 w 333094"/>
                    <a:gd name="connsiteY9" fmla="*/ 197696 h 294660"/>
                    <a:gd name="connsiteX10" fmla="*/ 189156 w 333094"/>
                    <a:gd name="connsiteY10" fmla="*/ 194180 h 294660"/>
                    <a:gd name="connsiteX11" fmla="*/ 186895 w 333094"/>
                    <a:gd name="connsiteY11" fmla="*/ 191919 h 294660"/>
                    <a:gd name="connsiteX12" fmla="*/ 209252 w 333094"/>
                    <a:gd name="connsiteY12" fmla="*/ 200208 h 294660"/>
                    <a:gd name="connsiteX13" fmla="*/ 214025 w 333094"/>
                    <a:gd name="connsiteY13" fmla="*/ 200208 h 294660"/>
                    <a:gd name="connsiteX14" fmla="*/ 218798 w 333094"/>
                    <a:gd name="connsiteY14" fmla="*/ 200208 h 294660"/>
                    <a:gd name="connsiteX15" fmla="*/ 223570 w 333094"/>
                    <a:gd name="connsiteY15" fmla="*/ 202469 h 294660"/>
                    <a:gd name="connsiteX16" fmla="*/ 237638 w 333094"/>
                    <a:gd name="connsiteY16" fmla="*/ 213020 h 294660"/>
                    <a:gd name="connsiteX17" fmla="*/ 242411 w 333094"/>
                    <a:gd name="connsiteY17" fmla="*/ 221309 h 294660"/>
                    <a:gd name="connsiteX18" fmla="*/ 234121 w 333094"/>
                    <a:gd name="connsiteY18" fmla="*/ 231860 h 294660"/>
                    <a:gd name="connsiteX19" fmla="*/ 245928 w 333094"/>
                    <a:gd name="connsiteY19" fmla="*/ 243666 h 294660"/>
                    <a:gd name="connsiteX20" fmla="*/ 243667 w 333094"/>
                    <a:gd name="connsiteY20" fmla="*/ 236633 h 294660"/>
                    <a:gd name="connsiteX21" fmla="*/ 248439 w 333094"/>
                    <a:gd name="connsiteY21" fmla="*/ 235377 h 294660"/>
                    <a:gd name="connsiteX22" fmla="*/ 250700 w 333094"/>
                    <a:gd name="connsiteY22" fmla="*/ 227087 h 294660"/>
                    <a:gd name="connsiteX23" fmla="*/ 270797 w 333094"/>
                    <a:gd name="connsiteY23" fmla="*/ 223570 h 294660"/>
                    <a:gd name="connsiteX24" fmla="*/ 275569 w 333094"/>
                    <a:gd name="connsiteY24" fmla="*/ 218797 h 294660"/>
                    <a:gd name="connsiteX25" fmla="*/ 280342 w 333094"/>
                    <a:gd name="connsiteY25" fmla="*/ 224826 h 294660"/>
                    <a:gd name="connsiteX26" fmla="*/ 274313 w 333094"/>
                    <a:gd name="connsiteY26" fmla="*/ 211764 h 294660"/>
                    <a:gd name="connsiteX27" fmla="*/ 274313 w 333094"/>
                    <a:gd name="connsiteY27" fmla="*/ 211764 h 294660"/>
                    <a:gd name="connsiteX28" fmla="*/ 282603 w 333094"/>
                    <a:gd name="connsiteY28" fmla="*/ 211764 h 294660"/>
                    <a:gd name="connsiteX29" fmla="*/ 269540 w 333094"/>
                    <a:gd name="connsiteY29" fmla="*/ 205735 h 294660"/>
                    <a:gd name="connsiteX30" fmla="*/ 252961 w 333094"/>
                    <a:gd name="connsiteY30" fmla="*/ 214025 h 294660"/>
                    <a:gd name="connsiteX31" fmla="*/ 248188 w 333094"/>
                    <a:gd name="connsiteY31" fmla="*/ 210508 h 294660"/>
                    <a:gd name="connsiteX32" fmla="*/ 231609 w 333094"/>
                    <a:gd name="connsiteY32" fmla="*/ 193928 h 294660"/>
                    <a:gd name="connsiteX33" fmla="*/ 222063 w 333094"/>
                    <a:gd name="connsiteY33" fmla="*/ 166798 h 294660"/>
                    <a:gd name="connsiteX34" fmla="*/ 206740 w 333094"/>
                    <a:gd name="connsiteY34" fmla="*/ 159765 h 294660"/>
                    <a:gd name="connsiteX35" fmla="*/ 211513 w 333094"/>
                    <a:gd name="connsiteY35" fmla="*/ 151475 h 294660"/>
                    <a:gd name="connsiteX36" fmla="*/ 232865 w 333094"/>
                    <a:gd name="connsiteY36" fmla="*/ 149214 h 294660"/>
                    <a:gd name="connsiteX37" fmla="*/ 255222 w 333094"/>
                    <a:gd name="connsiteY37" fmla="*/ 146953 h 294660"/>
                    <a:gd name="connsiteX38" fmla="*/ 257483 w 333094"/>
                    <a:gd name="connsiteY38" fmla="*/ 157504 h 294660"/>
                    <a:gd name="connsiteX39" fmla="*/ 277579 w 333094"/>
                    <a:gd name="connsiteY39" fmla="*/ 176344 h 294660"/>
                    <a:gd name="connsiteX40" fmla="*/ 294158 w 333094"/>
                    <a:gd name="connsiteY40" fmla="*/ 202469 h 294660"/>
                    <a:gd name="connsiteX41" fmla="*/ 296419 w 333094"/>
                    <a:gd name="connsiteY41" fmla="*/ 203725 h 294660"/>
                    <a:gd name="connsiteX42" fmla="*/ 333095 w 333094"/>
                    <a:gd name="connsiteY42" fmla="*/ 217793 h 294660"/>
                    <a:gd name="connsiteX43" fmla="*/ 327066 w 333094"/>
                    <a:gd name="connsiteY43" fmla="*/ 204730 h 294660"/>
                    <a:gd name="connsiteX44" fmla="*/ 325810 w 333094"/>
                    <a:gd name="connsiteY44" fmla="*/ 119572 h 294660"/>
                    <a:gd name="connsiteX45" fmla="*/ 271550 w 333094"/>
                    <a:gd name="connsiteY45" fmla="*/ 42704 h 294660"/>
                    <a:gd name="connsiteX46" fmla="*/ 249193 w 333094"/>
                    <a:gd name="connsiteY46" fmla="*/ 47477 h 294660"/>
                    <a:gd name="connsiteX47" fmla="*/ 240903 w 333094"/>
                    <a:gd name="connsiteY47" fmla="*/ 79380 h 294660"/>
                    <a:gd name="connsiteX48" fmla="*/ 240903 w 333094"/>
                    <a:gd name="connsiteY48" fmla="*/ 80636 h 294660"/>
                    <a:gd name="connsiteX49" fmla="*/ 239647 w 333094"/>
                    <a:gd name="connsiteY49" fmla="*/ 88926 h 294660"/>
                    <a:gd name="connsiteX50" fmla="*/ 224324 w 333094"/>
                    <a:gd name="connsiteY50" fmla="*/ 97215 h 294660"/>
                    <a:gd name="connsiteX51" fmla="*/ 214778 w 333094"/>
                    <a:gd name="connsiteY51" fmla="*/ 93699 h 294660"/>
                    <a:gd name="connsiteX52" fmla="*/ 202972 w 333094"/>
                    <a:gd name="connsiteY52" fmla="*/ 72346 h 294660"/>
                    <a:gd name="connsiteX53" fmla="*/ 204228 w 333094"/>
                    <a:gd name="connsiteY53" fmla="*/ 47477 h 294660"/>
                    <a:gd name="connsiteX54" fmla="*/ 227841 w 333094"/>
                    <a:gd name="connsiteY54" fmla="*/ 32154 h 294660"/>
                    <a:gd name="connsiteX55" fmla="*/ 246681 w 333094"/>
                    <a:gd name="connsiteY55" fmla="*/ 26125 h 294660"/>
                    <a:gd name="connsiteX56" fmla="*/ 252710 w 333094"/>
                    <a:gd name="connsiteY56" fmla="*/ 29642 h 294660"/>
                    <a:gd name="connsiteX57" fmla="*/ 252710 w 333094"/>
                    <a:gd name="connsiteY57" fmla="*/ 16579 h 294660"/>
                    <a:gd name="connsiteX58" fmla="*/ 233870 w 333094"/>
                    <a:gd name="connsiteY58" fmla="*/ 11807 h 294660"/>
                    <a:gd name="connsiteX59" fmla="*/ 205484 w 333094"/>
                    <a:gd name="connsiteY59" fmla="*/ 4773 h 294660"/>
                    <a:gd name="connsiteX60" fmla="*/ 179359 w 333094"/>
                    <a:gd name="connsiteY60" fmla="*/ 0 h 294660"/>
                    <a:gd name="connsiteX61" fmla="*/ 188904 w 333094"/>
                    <a:gd name="connsiteY61" fmla="*/ 17835 h 294660"/>
                    <a:gd name="connsiteX62" fmla="*/ 166547 w 333094"/>
                    <a:gd name="connsiteY62" fmla="*/ 69834 h 294660"/>
                    <a:gd name="connsiteX63" fmla="*/ 144190 w 333094"/>
                    <a:gd name="connsiteY63" fmla="*/ 17835 h 294660"/>
                    <a:gd name="connsiteX64" fmla="*/ 153736 w 333094"/>
                    <a:gd name="connsiteY64" fmla="*/ 0 h 294660"/>
                    <a:gd name="connsiteX65" fmla="*/ 127611 w 333094"/>
                    <a:gd name="connsiteY65" fmla="*/ 4773 h 294660"/>
                    <a:gd name="connsiteX66" fmla="*/ 99225 w 333094"/>
                    <a:gd name="connsiteY66" fmla="*/ 11807 h 294660"/>
                    <a:gd name="connsiteX67" fmla="*/ 80385 w 333094"/>
                    <a:gd name="connsiteY67" fmla="*/ 16579 h 294660"/>
                    <a:gd name="connsiteX68" fmla="*/ 80385 w 333094"/>
                    <a:gd name="connsiteY68" fmla="*/ 29642 h 294660"/>
                    <a:gd name="connsiteX69" fmla="*/ 86414 w 333094"/>
                    <a:gd name="connsiteY69" fmla="*/ 26125 h 294660"/>
                    <a:gd name="connsiteX70" fmla="*/ 105254 w 333094"/>
                    <a:gd name="connsiteY70" fmla="*/ 32154 h 294660"/>
                    <a:gd name="connsiteX71" fmla="*/ 128867 w 333094"/>
                    <a:gd name="connsiteY71" fmla="*/ 47477 h 294660"/>
                    <a:gd name="connsiteX72" fmla="*/ 130123 w 333094"/>
                    <a:gd name="connsiteY72" fmla="*/ 72346 h 294660"/>
                    <a:gd name="connsiteX73" fmla="*/ 118316 w 333094"/>
                    <a:gd name="connsiteY73" fmla="*/ 93699 h 294660"/>
                    <a:gd name="connsiteX74" fmla="*/ 108771 w 333094"/>
                    <a:gd name="connsiteY74" fmla="*/ 97215 h 294660"/>
                    <a:gd name="connsiteX75" fmla="*/ 93447 w 333094"/>
                    <a:gd name="connsiteY75" fmla="*/ 88926 h 294660"/>
                    <a:gd name="connsiteX76" fmla="*/ 92191 w 333094"/>
                    <a:gd name="connsiteY76" fmla="*/ 80636 h 294660"/>
                    <a:gd name="connsiteX77" fmla="*/ 92191 w 333094"/>
                    <a:gd name="connsiteY77" fmla="*/ 79380 h 294660"/>
                    <a:gd name="connsiteX78" fmla="*/ 83902 w 333094"/>
                    <a:gd name="connsiteY78" fmla="*/ 47477 h 294660"/>
                    <a:gd name="connsiteX79" fmla="*/ 61545 w 333094"/>
                    <a:gd name="connsiteY79" fmla="*/ 42704 h 294660"/>
                    <a:gd name="connsiteX80" fmla="*/ 7285 w 333094"/>
                    <a:gd name="connsiteY80" fmla="*/ 119572 h 294660"/>
                    <a:gd name="connsiteX81" fmla="*/ 6029 w 333094"/>
                    <a:gd name="connsiteY81" fmla="*/ 204730 h 294660"/>
                    <a:gd name="connsiteX82" fmla="*/ 0 w 333094"/>
                    <a:gd name="connsiteY82" fmla="*/ 217793 h 294660"/>
                    <a:gd name="connsiteX83" fmla="*/ 36676 w 333094"/>
                    <a:gd name="connsiteY83" fmla="*/ 203725 h 294660"/>
                    <a:gd name="connsiteX84" fmla="*/ 38936 w 333094"/>
                    <a:gd name="connsiteY84" fmla="*/ 202469 h 294660"/>
                    <a:gd name="connsiteX85" fmla="*/ 55516 w 333094"/>
                    <a:gd name="connsiteY85" fmla="*/ 176344 h 294660"/>
                    <a:gd name="connsiteX86" fmla="*/ 75612 w 333094"/>
                    <a:gd name="connsiteY86" fmla="*/ 157504 h 294660"/>
                    <a:gd name="connsiteX87" fmla="*/ 77873 w 333094"/>
                    <a:gd name="connsiteY87" fmla="*/ 146953 h 294660"/>
                    <a:gd name="connsiteX88" fmla="*/ 100230 w 333094"/>
                    <a:gd name="connsiteY88" fmla="*/ 149214 h 294660"/>
                    <a:gd name="connsiteX89" fmla="*/ 121582 w 333094"/>
                    <a:gd name="connsiteY89" fmla="*/ 151475 h 294660"/>
                    <a:gd name="connsiteX90" fmla="*/ 126355 w 333094"/>
                    <a:gd name="connsiteY90" fmla="*/ 159765 h 294660"/>
                    <a:gd name="connsiteX91" fmla="*/ 111032 w 333094"/>
                    <a:gd name="connsiteY91" fmla="*/ 166798 h 294660"/>
                    <a:gd name="connsiteX92" fmla="*/ 101486 w 333094"/>
                    <a:gd name="connsiteY92" fmla="*/ 193928 h 294660"/>
                    <a:gd name="connsiteX93" fmla="*/ 84906 w 333094"/>
                    <a:gd name="connsiteY93" fmla="*/ 210508 h 294660"/>
                    <a:gd name="connsiteX94" fmla="*/ 80134 w 333094"/>
                    <a:gd name="connsiteY94" fmla="*/ 214025 h 294660"/>
                    <a:gd name="connsiteX95" fmla="*/ 63554 w 333094"/>
                    <a:gd name="connsiteY95" fmla="*/ 205735 h 294660"/>
                    <a:gd name="connsiteX96" fmla="*/ 50492 w 333094"/>
                    <a:gd name="connsiteY96" fmla="*/ 211764 h 294660"/>
                    <a:gd name="connsiteX97" fmla="*/ 58781 w 333094"/>
                    <a:gd name="connsiteY97" fmla="*/ 211764 h 294660"/>
                    <a:gd name="connsiteX98" fmla="*/ 58781 w 333094"/>
                    <a:gd name="connsiteY98" fmla="*/ 211764 h 294660"/>
                    <a:gd name="connsiteX99" fmla="*/ 52753 w 333094"/>
                    <a:gd name="connsiteY99" fmla="*/ 224826 h 294660"/>
                    <a:gd name="connsiteX100" fmla="*/ 57525 w 333094"/>
                    <a:gd name="connsiteY100" fmla="*/ 218797 h 294660"/>
                    <a:gd name="connsiteX101" fmla="*/ 62298 w 333094"/>
                    <a:gd name="connsiteY101" fmla="*/ 223570 h 294660"/>
                    <a:gd name="connsiteX102" fmla="*/ 82394 w 333094"/>
                    <a:gd name="connsiteY102" fmla="*/ 227087 h 294660"/>
                    <a:gd name="connsiteX103" fmla="*/ 84655 w 333094"/>
                    <a:gd name="connsiteY103" fmla="*/ 235377 h 294660"/>
                    <a:gd name="connsiteX104" fmla="*/ 89428 w 333094"/>
                    <a:gd name="connsiteY104" fmla="*/ 236633 h 294660"/>
                    <a:gd name="connsiteX105" fmla="*/ 87167 w 333094"/>
                    <a:gd name="connsiteY105" fmla="*/ 243666 h 294660"/>
                    <a:gd name="connsiteX106" fmla="*/ 98974 w 333094"/>
                    <a:gd name="connsiteY106" fmla="*/ 231860 h 294660"/>
                    <a:gd name="connsiteX107" fmla="*/ 90684 w 333094"/>
                    <a:gd name="connsiteY107" fmla="*/ 221309 h 294660"/>
                    <a:gd name="connsiteX108" fmla="*/ 95457 w 333094"/>
                    <a:gd name="connsiteY108" fmla="*/ 213020 h 294660"/>
                    <a:gd name="connsiteX109" fmla="*/ 109524 w 333094"/>
                    <a:gd name="connsiteY109" fmla="*/ 202469 h 294660"/>
                    <a:gd name="connsiteX110" fmla="*/ 114297 w 333094"/>
                    <a:gd name="connsiteY110" fmla="*/ 200208 h 294660"/>
                    <a:gd name="connsiteX111" fmla="*/ 119070 w 333094"/>
                    <a:gd name="connsiteY111" fmla="*/ 200208 h 294660"/>
                    <a:gd name="connsiteX112" fmla="*/ 123843 w 333094"/>
                    <a:gd name="connsiteY112" fmla="*/ 200208 h 294660"/>
                    <a:gd name="connsiteX113" fmla="*/ 146200 w 333094"/>
                    <a:gd name="connsiteY113" fmla="*/ 191919 h 294660"/>
                    <a:gd name="connsiteX114" fmla="*/ 143939 w 333094"/>
                    <a:gd name="connsiteY114" fmla="*/ 194180 h 294660"/>
                    <a:gd name="connsiteX115" fmla="*/ 141678 w 333094"/>
                    <a:gd name="connsiteY115" fmla="*/ 197696 h 294660"/>
                    <a:gd name="connsiteX116" fmla="*/ 139417 w 333094"/>
                    <a:gd name="connsiteY116" fmla="*/ 203725 h 294660"/>
                    <a:gd name="connsiteX117" fmla="*/ 114548 w 333094"/>
                    <a:gd name="connsiteY117" fmla="*/ 262758 h 294660"/>
                    <a:gd name="connsiteX118" fmla="*/ 120577 w 333094"/>
                    <a:gd name="connsiteY118" fmla="*/ 278081 h 294660"/>
                    <a:gd name="connsiteX119" fmla="*/ 134645 w 333094"/>
                    <a:gd name="connsiteY119" fmla="*/ 274564 h 294660"/>
                    <a:gd name="connsiteX120" fmla="*/ 134645 w 333094"/>
                    <a:gd name="connsiteY120" fmla="*/ 282854 h 294660"/>
                    <a:gd name="connsiteX121" fmla="*/ 140673 w 333094"/>
                    <a:gd name="connsiteY121" fmla="*/ 288883 h 294660"/>
                    <a:gd name="connsiteX122" fmla="*/ 148963 w 333094"/>
                    <a:gd name="connsiteY122" fmla="*/ 290139 h 294660"/>
                    <a:gd name="connsiteX123" fmla="*/ 154992 w 333094"/>
                    <a:gd name="connsiteY123" fmla="*/ 284110 h 294660"/>
                    <a:gd name="connsiteX124" fmla="*/ 166799 w 333094"/>
                    <a:gd name="connsiteY124" fmla="*/ 294661 h 29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33094" h="294660">
                      <a:moveTo>
                        <a:pt x="166296" y="294661"/>
                      </a:moveTo>
                      <a:cubicBezTo>
                        <a:pt x="173330" y="294661"/>
                        <a:pt x="176847" y="289888"/>
                        <a:pt x="178103" y="284110"/>
                      </a:cubicBezTo>
                      <a:cubicBezTo>
                        <a:pt x="179359" y="286371"/>
                        <a:pt x="181619" y="288883"/>
                        <a:pt x="184132" y="290139"/>
                      </a:cubicBezTo>
                      <a:cubicBezTo>
                        <a:pt x="186392" y="290139"/>
                        <a:pt x="190160" y="290139"/>
                        <a:pt x="192421" y="288883"/>
                      </a:cubicBezTo>
                      <a:cubicBezTo>
                        <a:pt x="194682" y="287627"/>
                        <a:pt x="197194" y="285366"/>
                        <a:pt x="198450" y="282854"/>
                      </a:cubicBezTo>
                      <a:cubicBezTo>
                        <a:pt x="199706" y="280342"/>
                        <a:pt x="199706" y="276825"/>
                        <a:pt x="198450" y="274564"/>
                      </a:cubicBezTo>
                      <a:cubicBezTo>
                        <a:pt x="201967" y="279337"/>
                        <a:pt x="206740" y="280593"/>
                        <a:pt x="212517" y="278081"/>
                      </a:cubicBezTo>
                      <a:cubicBezTo>
                        <a:pt x="219551" y="274564"/>
                        <a:pt x="222063" y="269792"/>
                        <a:pt x="218546" y="262758"/>
                      </a:cubicBezTo>
                      <a:cubicBezTo>
                        <a:pt x="210257" y="242662"/>
                        <a:pt x="201967" y="223821"/>
                        <a:pt x="193677" y="203725"/>
                      </a:cubicBezTo>
                      <a:cubicBezTo>
                        <a:pt x="192421" y="201464"/>
                        <a:pt x="192421" y="200208"/>
                        <a:pt x="191417" y="197696"/>
                      </a:cubicBezTo>
                      <a:cubicBezTo>
                        <a:pt x="190160" y="196440"/>
                        <a:pt x="190160" y="195436"/>
                        <a:pt x="189156" y="194180"/>
                      </a:cubicBezTo>
                      <a:cubicBezTo>
                        <a:pt x="189156" y="192924"/>
                        <a:pt x="187900" y="192924"/>
                        <a:pt x="186895" y="191919"/>
                      </a:cubicBezTo>
                      <a:cubicBezTo>
                        <a:pt x="199957" y="193175"/>
                        <a:pt x="205735" y="197948"/>
                        <a:pt x="209252" y="200208"/>
                      </a:cubicBezTo>
                      <a:cubicBezTo>
                        <a:pt x="209252" y="200208"/>
                        <a:pt x="210842" y="200208"/>
                        <a:pt x="214025" y="200208"/>
                      </a:cubicBezTo>
                      <a:lnTo>
                        <a:pt x="218798" y="200208"/>
                      </a:lnTo>
                      <a:cubicBezTo>
                        <a:pt x="218798" y="200208"/>
                        <a:pt x="222314" y="202469"/>
                        <a:pt x="223570" y="202469"/>
                      </a:cubicBezTo>
                      <a:cubicBezTo>
                        <a:pt x="228343" y="205986"/>
                        <a:pt x="233116" y="209503"/>
                        <a:pt x="237638" y="213020"/>
                      </a:cubicBezTo>
                      <a:cubicBezTo>
                        <a:pt x="239898" y="215281"/>
                        <a:pt x="242411" y="217793"/>
                        <a:pt x="242411" y="221309"/>
                      </a:cubicBezTo>
                      <a:cubicBezTo>
                        <a:pt x="242411" y="223570"/>
                        <a:pt x="235377" y="229599"/>
                        <a:pt x="234121" y="231860"/>
                      </a:cubicBezTo>
                      <a:cubicBezTo>
                        <a:pt x="229348" y="236633"/>
                        <a:pt x="236382" y="243666"/>
                        <a:pt x="245928" y="243666"/>
                      </a:cubicBezTo>
                      <a:cubicBezTo>
                        <a:pt x="243667" y="241406"/>
                        <a:pt x="242411" y="238894"/>
                        <a:pt x="243667" y="236633"/>
                      </a:cubicBezTo>
                      <a:cubicBezTo>
                        <a:pt x="244923" y="236633"/>
                        <a:pt x="245928" y="236633"/>
                        <a:pt x="248439" y="235377"/>
                      </a:cubicBezTo>
                      <a:cubicBezTo>
                        <a:pt x="250700" y="234121"/>
                        <a:pt x="249696" y="228343"/>
                        <a:pt x="250700" y="227087"/>
                      </a:cubicBezTo>
                      <a:cubicBezTo>
                        <a:pt x="254217" y="223570"/>
                        <a:pt x="263763" y="223570"/>
                        <a:pt x="270797" y="223570"/>
                      </a:cubicBezTo>
                      <a:cubicBezTo>
                        <a:pt x="273057" y="223570"/>
                        <a:pt x="276825" y="222314"/>
                        <a:pt x="275569" y="218797"/>
                      </a:cubicBezTo>
                      <a:cubicBezTo>
                        <a:pt x="279086" y="218797"/>
                        <a:pt x="280342" y="222314"/>
                        <a:pt x="280342" y="224826"/>
                      </a:cubicBezTo>
                      <a:cubicBezTo>
                        <a:pt x="283859" y="222565"/>
                        <a:pt x="286371" y="214276"/>
                        <a:pt x="274313" y="211764"/>
                      </a:cubicBezTo>
                      <a:lnTo>
                        <a:pt x="274313" y="211764"/>
                      </a:lnTo>
                      <a:cubicBezTo>
                        <a:pt x="276574" y="209503"/>
                        <a:pt x="280342" y="209503"/>
                        <a:pt x="282603" y="211764"/>
                      </a:cubicBezTo>
                      <a:cubicBezTo>
                        <a:pt x="284864" y="208247"/>
                        <a:pt x="279086" y="202218"/>
                        <a:pt x="269540" y="205735"/>
                      </a:cubicBezTo>
                      <a:cubicBezTo>
                        <a:pt x="269540" y="205735"/>
                        <a:pt x="264768" y="199706"/>
                        <a:pt x="252961" y="214025"/>
                      </a:cubicBezTo>
                      <a:cubicBezTo>
                        <a:pt x="251705" y="212769"/>
                        <a:pt x="249444" y="211764"/>
                        <a:pt x="248188" y="210508"/>
                      </a:cubicBezTo>
                      <a:lnTo>
                        <a:pt x="231609" y="193928"/>
                      </a:lnTo>
                      <a:cubicBezTo>
                        <a:pt x="231609" y="186895"/>
                        <a:pt x="230353" y="173832"/>
                        <a:pt x="222063" y="166798"/>
                      </a:cubicBezTo>
                      <a:cubicBezTo>
                        <a:pt x="218546" y="163282"/>
                        <a:pt x="215029" y="162026"/>
                        <a:pt x="206740" y="159765"/>
                      </a:cubicBezTo>
                      <a:cubicBezTo>
                        <a:pt x="206740" y="159765"/>
                        <a:pt x="210257" y="153736"/>
                        <a:pt x="211513" y="151475"/>
                      </a:cubicBezTo>
                      <a:cubicBezTo>
                        <a:pt x="218546" y="158509"/>
                        <a:pt x="232865" y="161021"/>
                        <a:pt x="232865" y="149214"/>
                      </a:cubicBezTo>
                      <a:cubicBezTo>
                        <a:pt x="244671" y="161021"/>
                        <a:pt x="255222" y="153987"/>
                        <a:pt x="255222" y="146953"/>
                      </a:cubicBezTo>
                      <a:cubicBezTo>
                        <a:pt x="255222" y="150470"/>
                        <a:pt x="256478" y="153987"/>
                        <a:pt x="257483" y="157504"/>
                      </a:cubicBezTo>
                      <a:cubicBezTo>
                        <a:pt x="258488" y="161021"/>
                        <a:pt x="264516" y="176344"/>
                        <a:pt x="277579" y="176344"/>
                      </a:cubicBezTo>
                      <a:cubicBezTo>
                        <a:pt x="277579" y="181117"/>
                        <a:pt x="277579" y="198701"/>
                        <a:pt x="294158" y="202469"/>
                      </a:cubicBezTo>
                      <a:cubicBezTo>
                        <a:pt x="294158" y="202469"/>
                        <a:pt x="294912" y="202889"/>
                        <a:pt x="296419" y="203725"/>
                      </a:cubicBezTo>
                      <a:cubicBezTo>
                        <a:pt x="303453" y="212015"/>
                        <a:pt x="330583" y="220305"/>
                        <a:pt x="333095" y="217793"/>
                      </a:cubicBezTo>
                      <a:cubicBezTo>
                        <a:pt x="330834" y="216537"/>
                        <a:pt x="327066" y="214276"/>
                        <a:pt x="327066" y="204730"/>
                      </a:cubicBezTo>
                      <a:cubicBezTo>
                        <a:pt x="327066" y="198701"/>
                        <a:pt x="325810" y="165794"/>
                        <a:pt x="325810" y="119572"/>
                      </a:cubicBezTo>
                      <a:cubicBezTo>
                        <a:pt x="325810" y="102993"/>
                        <a:pt x="324554" y="49738"/>
                        <a:pt x="271550" y="42704"/>
                      </a:cubicBezTo>
                      <a:cubicBezTo>
                        <a:pt x="263260" y="41448"/>
                        <a:pt x="256227" y="42704"/>
                        <a:pt x="249193" y="47477"/>
                      </a:cubicBezTo>
                      <a:cubicBezTo>
                        <a:pt x="239647" y="54511"/>
                        <a:pt x="235126" y="66317"/>
                        <a:pt x="240903" y="79380"/>
                      </a:cubicBezTo>
                      <a:lnTo>
                        <a:pt x="240903" y="80636"/>
                      </a:lnTo>
                      <a:cubicBezTo>
                        <a:pt x="243164" y="84153"/>
                        <a:pt x="242159" y="86665"/>
                        <a:pt x="239647" y="88926"/>
                      </a:cubicBezTo>
                      <a:cubicBezTo>
                        <a:pt x="234875" y="93699"/>
                        <a:pt x="230102" y="95959"/>
                        <a:pt x="224324" y="97215"/>
                      </a:cubicBezTo>
                      <a:cubicBezTo>
                        <a:pt x="220807" y="97215"/>
                        <a:pt x="217290" y="95959"/>
                        <a:pt x="214778" y="93699"/>
                      </a:cubicBezTo>
                      <a:cubicBezTo>
                        <a:pt x="208749" y="87670"/>
                        <a:pt x="205233" y="80636"/>
                        <a:pt x="202972" y="72346"/>
                      </a:cubicBezTo>
                      <a:cubicBezTo>
                        <a:pt x="200711" y="57023"/>
                        <a:pt x="204228" y="48733"/>
                        <a:pt x="204228" y="47477"/>
                      </a:cubicBezTo>
                      <a:cubicBezTo>
                        <a:pt x="209001" y="39188"/>
                        <a:pt x="217290" y="32154"/>
                        <a:pt x="227841" y="32154"/>
                      </a:cubicBezTo>
                      <a:cubicBezTo>
                        <a:pt x="232614" y="22608"/>
                        <a:pt x="246681" y="26125"/>
                        <a:pt x="246681" y="26125"/>
                      </a:cubicBezTo>
                      <a:cubicBezTo>
                        <a:pt x="250198" y="27381"/>
                        <a:pt x="251454" y="27381"/>
                        <a:pt x="252710" y="29642"/>
                      </a:cubicBezTo>
                      <a:cubicBezTo>
                        <a:pt x="252710" y="29642"/>
                        <a:pt x="258739" y="20096"/>
                        <a:pt x="252710" y="16579"/>
                      </a:cubicBezTo>
                      <a:cubicBezTo>
                        <a:pt x="246681" y="13063"/>
                        <a:pt x="233870" y="11807"/>
                        <a:pt x="233870" y="11807"/>
                      </a:cubicBezTo>
                      <a:cubicBezTo>
                        <a:pt x="233870" y="5778"/>
                        <a:pt x="224324" y="1256"/>
                        <a:pt x="205484" y="4773"/>
                      </a:cubicBezTo>
                      <a:cubicBezTo>
                        <a:pt x="184132" y="8290"/>
                        <a:pt x="179359" y="0"/>
                        <a:pt x="179359" y="0"/>
                      </a:cubicBezTo>
                      <a:cubicBezTo>
                        <a:pt x="178103" y="10551"/>
                        <a:pt x="186392" y="15323"/>
                        <a:pt x="188904" y="17835"/>
                      </a:cubicBezTo>
                      <a:cubicBezTo>
                        <a:pt x="180615" y="27381"/>
                        <a:pt x="168808" y="44965"/>
                        <a:pt x="166547" y="69834"/>
                      </a:cubicBezTo>
                      <a:cubicBezTo>
                        <a:pt x="164287" y="44965"/>
                        <a:pt x="152480" y="27381"/>
                        <a:pt x="144190" y="17835"/>
                      </a:cubicBezTo>
                      <a:cubicBezTo>
                        <a:pt x="146451" y="16579"/>
                        <a:pt x="154741" y="10802"/>
                        <a:pt x="153736" y="0"/>
                      </a:cubicBezTo>
                      <a:cubicBezTo>
                        <a:pt x="153736" y="0"/>
                        <a:pt x="148963" y="8290"/>
                        <a:pt x="127611" y="4773"/>
                      </a:cubicBezTo>
                      <a:cubicBezTo>
                        <a:pt x="109776" y="1256"/>
                        <a:pt x="99225" y="6029"/>
                        <a:pt x="99225" y="11807"/>
                      </a:cubicBezTo>
                      <a:cubicBezTo>
                        <a:pt x="99225" y="11807"/>
                        <a:pt x="86163" y="13063"/>
                        <a:pt x="80385" y="16579"/>
                      </a:cubicBezTo>
                      <a:cubicBezTo>
                        <a:pt x="74607" y="20096"/>
                        <a:pt x="80385" y="29642"/>
                        <a:pt x="80385" y="29642"/>
                      </a:cubicBezTo>
                      <a:cubicBezTo>
                        <a:pt x="81641" y="28386"/>
                        <a:pt x="82646" y="27381"/>
                        <a:pt x="86414" y="26125"/>
                      </a:cubicBezTo>
                      <a:cubicBezTo>
                        <a:pt x="86414" y="26125"/>
                        <a:pt x="100481" y="22608"/>
                        <a:pt x="105254" y="32154"/>
                      </a:cubicBezTo>
                      <a:cubicBezTo>
                        <a:pt x="115804" y="33410"/>
                        <a:pt x="124094" y="39188"/>
                        <a:pt x="128867" y="47477"/>
                      </a:cubicBezTo>
                      <a:cubicBezTo>
                        <a:pt x="128867" y="47477"/>
                        <a:pt x="133640" y="55767"/>
                        <a:pt x="130123" y="72346"/>
                      </a:cubicBezTo>
                      <a:cubicBezTo>
                        <a:pt x="128867" y="80636"/>
                        <a:pt x="124094" y="87670"/>
                        <a:pt x="118316" y="93699"/>
                      </a:cubicBezTo>
                      <a:cubicBezTo>
                        <a:pt x="116056" y="95959"/>
                        <a:pt x="112288" y="98471"/>
                        <a:pt x="108771" y="97215"/>
                      </a:cubicBezTo>
                      <a:cubicBezTo>
                        <a:pt x="102742" y="95959"/>
                        <a:pt x="98220" y="93699"/>
                        <a:pt x="93447" y="88926"/>
                      </a:cubicBezTo>
                      <a:cubicBezTo>
                        <a:pt x="91187" y="86665"/>
                        <a:pt x="89931" y="84153"/>
                        <a:pt x="92191" y="80636"/>
                      </a:cubicBezTo>
                      <a:lnTo>
                        <a:pt x="92191" y="79380"/>
                      </a:lnTo>
                      <a:cubicBezTo>
                        <a:pt x="98220" y="66317"/>
                        <a:pt x="93447" y="54511"/>
                        <a:pt x="83902" y="47477"/>
                      </a:cubicBezTo>
                      <a:cubicBezTo>
                        <a:pt x="76868" y="42704"/>
                        <a:pt x="69834" y="41448"/>
                        <a:pt x="61545" y="42704"/>
                      </a:cubicBezTo>
                      <a:cubicBezTo>
                        <a:pt x="9546" y="49738"/>
                        <a:pt x="7285" y="102993"/>
                        <a:pt x="7285" y="119572"/>
                      </a:cubicBezTo>
                      <a:cubicBezTo>
                        <a:pt x="7285" y="165794"/>
                        <a:pt x="6029" y="198701"/>
                        <a:pt x="6029" y="204730"/>
                      </a:cubicBezTo>
                      <a:cubicBezTo>
                        <a:pt x="6029" y="214276"/>
                        <a:pt x="2512" y="216537"/>
                        <a:pt x="0" y="217793"/>
                      </a:cubicBezTo>
                      <a:cubicBezTo>
                        <a:pt x="3517" y="220053"/>
                        <a:pt x="30647" y="211764"/>
                        <a:pt x="36676" y="203725"/>
                      </a:cubicBezTo>
                      <a:cubicBezTo>
                        <a:pt x="36676" y="203725"/>
                        <a:pt x="37932" y="202469"/>
                        <a:pt x="38936" y="202469"/>
                      </a:cubicBezTo>
                      <a:cubicBezTo>
                        <a:pt x="55516" y="198952"/>
                        <a:pt x="55516" y="181117"/>
                        <a:pt x="55516" y="176344"/>
                      </a:cubicBezTo>
                      <a:cubicBezTo>
                        <a:pt x="68578" y="176344"/>
                        <a:pt x="74356" y="161021"/>
                        <a:pt x="75612" y="157504"/>
                      </a:cubicBezTo>
                      <a:cubicBezTo>
                        <a:pt x="76868" y="153987"/>
                        <a:pt x="77873" y="150470"/>
                        <a:pt x="77873" y="146953"/>
                      </a:cubicBezTo>
                      <a:cubicBezTo>
                        <a:pt x="77873" y="153987"/>
                        <a:pt x="88423" y="160016"/>
                        <a:pt x="100230" y="149214"/>
                      </a:cubicBezTo>
                      <a:cubicBezTo>
                        <a:pt x="100230" y="161021"/>
                        <a:pt x="114297" y="158760"/>
                        <a:pt x="121582" y="151475"/>
                      </a:cubicBezTo>
                      <a:cubicBezTo>
                        <a:pt x="122838" y="153736"/>
                        <a:pt x="126355" y="159765"/>
                        <a:pt x="126355" y="159765"/>
                      </a:cubicBezTo>
                      <a:cubicBezTo>
                        <a:pt x="118065" y="161021"/>
                        <a:pt x="114548" y="163282"/>
                        <a:pt x="111032" y="166798"/>
                      </a:cubicBezTo>
                      <a:cubicBezTo>
                        <a:pt x="101486" y="175088"/>
                        <a:pt x="101486" y="188151"/>
                        <a:pt x="101486" y="193928"/>
                      </a:cubicBezTo>
                      <a:lnTo>
                        <a:pt x="84906" y="210508"/>
                      </a:lnTo>
                      <a:cubicBezTo>
                        <a:pt x="84906" y="210508"/>
                        <a:pt x="81390" y="212769"/>
                        <a:pt x="80134" y="214025"/>
                      </a:cubicBezTo>
                      <a:cubicBezTo>
                        <a:pt x="67071" y="199957"/>
                        <a:pt x="63554" y="205735"/>
                        <a:pt x="63554" y="205735"/>
                      </a:cubicBezTo>
                      <a:cubicBezTo>
                        <a:pt x="54009" y="202218"/>
                        <a:pt x="49487" y="207996"/>
                        <a:pt x="50492" y="211764"/>
                      </a:cubicBezTo>
                      <a:cubicBezTo>
                        <a:pt x="52753" y="209503"/>
                        <a:pt x="56521" y="210508"/>
                        <a:pt x="58781" y="211764"/>
                      </a:cubicBezTo>
                      <a:lnTo>
                        <a:pt x="58781" y="211764"/>
                      </a:lnTo>
                      <a:cubicBezTo>
                        <a:pt x="45719" y="214025"/>
                        <a:pt x="49236" y="223570"/>
                        <a:pt x="52753" y="224826"/>
                      </a:cubicBezTo>
                      <a:cubicBezTo>
                        <a:pt x="52753" y="222565"/>
                        <a:pt x="54009" y="218797"/>
                        <a:pt x="57525" y="218797"/>
                      </a:cubicBezTo>
                      <a:cubicBezTo>
                        <a:pt x="57525" y="222314"/>
                        <a:pt x="59786" y="223570"/>
                        <a:pt x="62298" y="223570"/>
                      </a:cubicBezTo>
                      <a:cubicBezTo>
                        <a:pt x="68327" y="223570"/>
                        <a:pt x="78878" y="223570"/>
                        <a:pt x="82394" y="227087"/>
                      </a:cubicBezTo>
                      <a:cubicBezTo>
                        <a:pt x="84655" y="228343"/>
                        <a:pt x="83651" y="234121"/>
                        <a:pt x="84655" y="235377"/>
                      </a:cubicBezTo>
                      <a:cubicBezTo>
                        <a:pt x="85660" y="236633"/>
                        <a:pt x="88172" y="236633"/>
                        <a:pt x="89428" y="236633"/>
                      </a:cubicBezTo>
                      <a:cubicBezTo>
                        <a:pt x="89428" y="238894"/>
                        <a:pt x="89428" y="240150"/>
                        <a:pt x="87167" y="243666"/>
                      </a:cubicBezTo>
                      <a:cubicBezTo>
                        <a:pt x="96713" y="244922"/>
                        <a:pt x="102491" y="236633"/>
                        <a:pt x="98974" y="231860"/>
                      </a:cubicBezTo>
                      <a:cubicBezTo>
                        <a:pt x="96713" y="229599"/>
                        <a:pt x="90684" y="223570"/>
                        <a:pt x="90684" y="221309"/>
                      </a:cubicBezTo>
                      <a:cubicBezTo>
                        <a:pt x="90684" y="219049"/>
                        <a:pt x="92945" y="215281"/>
                        <a:pt x="95457" y="213020"/>
                      </a:cubicBezTo>
                      <a:cubicBezTo>
                        <a:pt x="100230" y="209503"/>
                        <a:pt x="105003" y="205986"/>
                        <a:pt x="109524" y="202469"/>
                      </a:cubicBezTo>
                      <a:cubicBezTo>
                        <a:pt x="110780" y="201213"/>
                        <a:pt x="111785" y="200208"/>
                        <a:pt x="114297" y="200208"/>
                      </a:cubicBezTo>
                      <a:cubicBezTo>
                        <a:pt x="115553" y="198952"/>
                        <a:pt x="117814" y="198952"/>
                        <a:pt x="119070" y="200208"/>
                      </a:cubicBezTo>
                      <a:cubicBezTo>
                        <a:pt x="121414" y="201045"/>
                        <a:pt x="123006" y="201045"/>
                        <a:pt x="123843" y="200208"/>
                      </a:cubicBezTo>
                      <a:cubicBezTo>
                        <a:pt x="127360" y="197948"/>
                        <a:pt x="133389" y="193175"/>
                        <a:pt x="146200" y="191919"/>
                      </a:cubicBezTo>
                      <a:cubicBezTo>
                        <a:pt x="144944" y="191919"/>
                        <a:pt x="144944" y="193175"/>
                        <a:pt x="143939" y="194180"/>
                      </a:cubicBezTo>
                      <a:cubicBezTo>
                        <a:pt x="142934" y="195184"/>
                        <a:pt x="142683" y="196440"/>
                        <a:pt x="141678" y="197696"/>
                      </a:cubicBezTo>
                      <a:cubicBezTo>
                        <a:pt x="140422" y="198952"/>
                        <a:pt x="140422" y="201213"/>
                        <a:pt x="139417" y="203725"/>
                      </a:cubicBezTo>
                      <a:cubicBezTo>
                        <a:pt x="131128" y="223821"/>
                        <a:pt x="122838" y="242662"/>
                        <a:pt x="114548" y="262758"/>
                      </a:cubicBezTo>
                      <a:cubicBezTo>
                        <a:pt x="112288" y="269792"/>
                        <a:pt x="114548" y="274564"/>
                        <a:pt x="120577" y="278081"/>
                      </a:cubicBezTo>
                      <a:cubicBezTo>
                        <a:pt x="125350" y="280342"/>
                        <a:pt x="131128" y="279337"/>
                        <a:pt x="134645" y="274564"/>
                      </a:cubicBezTo>
                      <a:cubicBezTo>
                        <a:pt x="133389" y="278081"/>
                        <a:pt x="133389" y="280593"/>
                        <a:pt x="134645" y="282854"/>
                      </a:cubicBezTo>
                      <a:cubicBezTo>
                        <a:pt x="135901" y="285115"/>
                        <a:pt x="138162" y="287627"/>
                        <a:pt x="140673" y="288883"/>
                      </a:cubicBezTo>
                      <a:cubicBezTo>
                        <a:pt x="143185" y="290139"/>
                        <a:pt x="146702" y="290139"/>
                        <a:pt x="148963" y="290139"/>
                      </a:cubicBezTo>
                      <a:cubicBezTo>
                        <a:pt x="152480" y="288883"/>
                        <a:pt x="153736" y="287878"/>
                        <a:pt x="154992" y="284110"/>
                      </a:cubicBezTo>
                      <a:cubicBezTo>
                        <a:pt x="156248" y="290139"/>
                        <a:pt x="159765" y="294661"/>
                        <a:pt x="166799" y="29466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Рисунок 6">
                <a:extLst>
                  <a:ext uri="{FF2B5EF4-FFF2-40B4-BE49-F238E27FC236}">
                    <a16:creationId xmlns:a16="http://schemas.microsoft.com/office/drawing/2014/main" id="{35A7082C-4DBB-E8F4-BF02-22A9BF0A1703}"/>
                  </a:ext>
                </a:extLst>
              </p:cNvPr>
              <p:cNvGrpSpPr/>
              <p:nvPr/>
            </p:nvGrpSpPr>
            <p:grpSpPr>
              <a:xfrm>
                <a:off x="2801679" y="594983"/>
                <a:ext cx="1108055" cy="148460"/>
                <a:chOff x="2801679" y="594983"/>
                <a:chExt cx="1108055" cy="148460"/>
              </a:xfrm>
              <a:grpFill/>
            </p:grpSpPr>
            <p:sp>
              <p:nvSpPr>
                <p:cNvPr id="10" name="Полилиния: фигура 9">
                  <a:extLst>
                    <a:ext uri="{FF2B5EF4-FFF2-40B4-BE49-F238E27FC236}">
                      <a16:creationId xmlns:a16="http://schemas.microsoft.com/office/drawing/2014/main" id="{375E5C5E-389D-4ADB-B598-2C763CEABBB2}"/>
                    </a:ext>
                  </a:extLst>
                </p:cNvPr>
                <p:cNvSpPr/>
                <p:nvPr/>
              </p:nvSpPr>
              <p:spPr>
                <a:xfrm>
                  <a:off x="2801679" y="595485"/>
                  <a:ext cx="94703" cy="145446"/>
                </a:xfrm>
                <a:custGeom>
                  <a:avLst/>
                  <a:gdLst>
                    <a:gd name="connsiteX0" fmla="*/ 39439 w 94703"/>
                    <a:gd name="connsiteY0" fmla="*/ 2261 h 145446"/>
                    <a:gd name="connsiteX1" fmla="*/ 86665 w 94703"/>
                    <a:gd name="connsiteY1" fmla="*/ 0 h 145446"/>
                    <a:gd name="connsiteX2" fmla="*/ 86665 w 94703"/>
                    <a:gd name="connsiteY2" fmla="*/ 14067 h 145446"/>
                    <a:gd name="connsiteX3" fmla="*/ 49989 w 94703"/>
                    <a:gd name="connsiteY3" fmla="*/ 11807 h 145446"/>
                    <a:gd name="connsiteX4" fmla="*/ 20347 w 94703"/>
                    <a:gd name="connsiteY4" fmla="*/ 13063 h 145446"/>
                    <a:gd name="connsiteX5" fmla="*/ 20347 w 94703"/>
                    <a:gd name="connsiteY5" fmla="*/ 62801 h 145446"/>
                    <a:gd name="connsiteX6" fmla="*/ 30898 w 94703"/>
                    <a:gd name="connsiteY6" fmla="*/ 62801 h 145446"/>
                    <a:gd name="connsiteX7" fmla="*/ 94703 w 94703"/>
                    <a:gd name="connsiteY7" fmla="*/ 102993 h 145446"/>
                    <a:gd name="connsiteX8" fmla="*/ 37932 w 94703"/>
                    <a:gd name="connsiteY8" fmla="*/ 145446 h 145446"/>
                    <a:gd name="connsiteX9" fmla="*/ 0 w 94703"/>
                    <a:gd name="connsiteY9" fmla="*/ 145446 h 145446"/>
                    <a:gd name="connsiteX10" fmla="*/ 1256 w 94703"/>
                    <a:gd name="connsiteY10" fmla="*/ 68578 h 145446"/>
                    <a:gd name="connsiteX11" fmla="*/ 0 w 94703"/>
                    <a:gd name="connsiteY11" fmla="*/ 1256 h 145446"/>
                    <a:gd name="connsiteX12" fmla="*/ 38936 w 94703"/>
                    <a:gd name="connsiteY12" fmla="*/ 2512 h 145446"/>
                    <a:gd name="connsiteX13" fmla="*/ 20599 w 94703"/>
                    <a:gd name="connsiteY13" fmla="*/ 133389 h 145446"/>
                    <a:gd name="connsiteX14" fmla="*/ 37178 w 94703"/>
                    <a:gd name="connsiteY14" fmla="*/ 133389 h 145446"/>
                    <a:gd name="connsiteX15" fmla="*/ 73853 w 94703"/>
                    <a:gd name="connsiteY15" fmla="*/ 101486 h 145446"/>
                    <a:gd name="connsiteX16" fmla="*/ 19594 w 94703"/>
                    <a:gd name="connsiteY16" fmla="*/ 71844 h 145446"/>
                    <a:gd name="connsiteX17" fmla="*/ 19594 w 94703"/>
                    <a:gd name="connsiteY17" fmla="*/ 133389 h 145446"/>
                    <a:gd name="connsiteX18" fmla="*/ 20850 w 94703"/>
                    <a:gd name="connsiteY18" fmla="*/ 133389 h 145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45446">
                      <a:moveTo>
                        <a:pt x="39439" y="2261"/>
                      </a:moveTo>
                      <a:cubicBezTo>
                        <a:pt x="49989" y="2261"/>
                        <a:pt x="73602" y="1005"/>
                        <a:pt x="86665" y="0"/>
                      </a:cubicBezTo>
                      <a:lnTo>
                        <a:pt x="86665" y="14067"/>
                      </a:lnTo>
                      <a:cubicBezTo>
                        <a:pt x="74858" y="12811"/>
                        <a:pt x="56018" y="11807"/>
                        <a:pt x="49989" y="11807"/>
                      </a:cubicBezTo>
                      <a:cubicBezTo>
                        <a:pt x="45216" y="11807"/>
                        <a:pt x="29893" y="11807"/>
                        <a:pt x="20347" y="13063"/>
                      </a:cubicBezTo>
                      <a:lnTo>
                        <a:pt x="20347" y="62801"/>
                      </a:lnTo>
                      <a:lnTo>
                        <a:pt x="30898" y="62801"/>
                      </a:lnTo>
                      <a:cubicBezTo>
                        <a:pt x="52250" y="62801"/>
                        <a:pt x="94703" y="66317"/>
                        <a:pt x="94703" y="102993"/>
                      </a:cubicBezTo>
                      <a:cubicBezTo>
                        <a:pt x="94703" y="132635"/>
                        <a:pt x="69834" y="145446"/>
                        <a:pt x="37932" y="145446"/>
                      </a:cubicBezTo>
                      <a:lnTo>
                        <a:pt x="0" y="145446"/>
                      </a:lnTo>
                      <a:cubicBezTo>
                        <a:pt x="1256" y="123089"/>
                        <a:pt x="1256" y="93447"/>
                        <a:pt x="1256" y="68578"/>
                      </a:cubicBezTo>
                      <a:cubicBezTo>
                        <a:pt x="1256" y="46221"/>
                        <a:pt x="1256" y="11807"/>
                        <a:pt x="0" y="1256"/>
                      </a:cubicBezTo>
                      <a:cubicBezTo>
                        <a:pt x="13062" y="1256"/>
                        <a:pt x="34164" y="2512"/>
                        <a:pt x="38936" y="2512"/>
                      </a:cubicBezTo>
                      <a:close/>
                      <a:moveTo>
                        <a:pt x="20599" y="133389"/>
                      </a:moveTo>
                      <a:lnTo>
                        <a:pt x="37178" y="133389"/>
                      </a:lnTo>
                      <a:cubicBezTo>
                        <a:pt x="60791" y="133389"/>
                        <a:pt x="73853" y="122838"/>
                        <a:pt x="73853" y="101486"/>
                      </a:cubicBezTo>
                      <a:cubicBezTo>
                        <a:pt x="73853" y="79129"/>
                        <a:pt x="57274" y="71844"/>
                        <a:pt x="19594" y="71844"/>
                      </a:cubicBezTo>
                      <a:lnTo>
                        <a:pt x="19594" y="133389"/>
                      </a:lnTo>
                      <a:lnTo>
                        <a:pt x="20850" y="13338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2" name="Полилиния: фигура 11">
                  <a:extLst>
                    <a:ext uri="{FF2B5EF4-FFF2-40B4-BE49-F238E27FC236}">
                      <a16:creationId xmlns:a16="http://schemas.microsoft.com/office/drawing/2014/main" id="{2366CBED-11A5-FE22-10B6-1374B3CA2C21}"/>
                    </a:ext>
                  </a:extLst>
                </p:cNvPr>
                <p:cNvSpPr/>
                <p:nvPr/>
              </p:nvSpPr>
              <p:spPr>
                <a:xfrm>
                  <a:off x="2910700" y="636683"/>
                  <a:ext cx="89930" cy="105253"/>
                </a:xfrm>
                <a:custGeom>
                  <a:avLst/>
                  <a:gdLst>
                    <a:gd name="connsiteX0" fmla="*/ 8290 w 89930"/>
                    <a:gd name="connsiteY0" fmla="*/ 14067 h 105253"/>
                    <a:gd name="connsiteX1" fmla="*/ 42453 w 89930"/>
                    <a:gd name="connsiteY1" fmla="*/ 0 h 105253"/>
                    <a:gd name="connsiteX2" fmla="*/ 77873 w 89930"/>
                    <a:gd name="connsiteY2" fmla="*/ 35420 h 105253"/>
                    <a:gd name="connsiteX3" fmla="*/ 77873 w 89930"/>
                    <a:gd name="connsiteY3" fmla="*/ 85158 h 105253"/>
                    <a:gd name="connsiteX4" fmla="*/ 83902 w 89930"/>
                    <a:gd name="connsiteY4" fmla="*/ 98220 h 105253"/>
                    <a:gd name="connsiteX5" fmla="*/ 88675 w 89930"/>
                    <a:gd name="connsiteY5" fmla="*/ 96964 h 105253"/>
                    <a:gd name="connsiteX6" fmla="*/ 89931 w 89930"/>
                    <a:gd name="connsiteY6" fmla="*/ 101737 h 105253"/>
                    <a:gd name="connsiteX7" fmla="*/ 74607 w 89930"/>
                    <a:gd name="connsiteY7" fmla="*/ 105254 h 105253"/>
                    <a:gd name="connsiteX8" fmla="*/ 62801 w 89930"/>
                    <a:gd name="connsiteY8" fmla="*/ 96964 h 105253"/>
                    <a:gd name="connsiteX9" fmla="*/ 61545 w 89930"/>
                    <a:gd name="connsiteY9" fmla="*/ 92191 h 105253"/>
                    <a:gd name="connsiteX10" fmla="*/ 29642 w 89930"/>
                    <a:gd name="connsiteY10" fmla="*/ 105254 h 105253"/>
                    <a:gd name="connsiteX11" fmla="*/ 0 w 89930"/>
                    <a:gd name="connsiteY11" fmla="*/ 79129 h 105253"/>
                    <a:gd name="connsiteX12" fmla="*/ 31903 w 89930"/>
                    <a:gd name="connsiteY12" fmla="*/ 49487 h 105253"/>
                    <a:gd name="connsiteX13" fmla="*/ 51999 w 89930"/>
                    <a:gd name="connsiteY13" fmla="*/ 45970 h 105253"/>
                    <a:gd name="connsiteX14" fmla="*/ 62550 w 89930"/>
                    <a:gd name="connsiteY14" fmla="*/ 37680 h 105253"/>
                    <a:gd name="connsiteX15" fmla="*/ 37680 w 89930"/>
                    <a:gd name="connsiteY15" fmla="*/ 10551 h 105253"/>
                    <a:gd name="connsiteX16" fmla="*/ 10551 w 89930"/>
                    <a:gd name="connsiteY16" fmla="*/ 27130 h 105253"/>
                    <a:gd name="connsiteX17" fmla="*/ 8290 w 89930"/>
                    <a:gd name="connsiteY17" fmla="*/ 27130 h 105253"/>
                    <a:gd name="connsiteX18" fmla="*/ 8290 w 89930"/>
                    <a:gd name="connsiteY18" fmla="*/ 14067 h 105253"/>
                    <a:gd name="connsiteX19" fmla="*/ 8290 w 89930"/>
                    <a:gd name="connsiteY19" fmla="*/ 14067 h 105253"/>
                    <a:gd name="connsiteX20" fmla="*/ 62550 w 89930"/>
                    <a:gd name="connsiteY20" fmla="*/ 51999 h 105253"/>
                    <a:gd name="connsiteX21" fmla="*/ 49487 w 89930"/>
                    <a:gd name="connsiteY21" fmla="*/ 54260 h 105253"/>
                    <a:gd name="connsiteX22" fmla="*/ 18840 w 89930"/>
                    <a:gd name="connsiteY22" fmla="*/ 76617 h 105253"/>
                    <a:gd name="connsiteX23" fmla="*/ 37680 w 89930"/>
                    <a:gd name="connsiteY23" fmla="*/ 94452 h 105253"/>
                    <a:gd name="connsiteX24" fmla="*/ 61294 w 89930"/>
                    <a:gd name="connsiteY24" fmla="*/ 82646 h 105253"/>
                    <a:gd name="connsiteX25" fmla="*/ 61294 w 89930"/>
                    <a:gd name="connsiteY25" fmla="*/ 51999 h 105253"/>
                    <a:gd name="connsiteX26" fmla="*/ 62550 w 89930"/>
                    <a:gd name="connsiteY26" fmla="*/ 51999 h 105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9930" h="105253">
                      <a:moveTo>
                        <a:pt x="8290" y="14067"/>
                      </a:moveTo>
                      <a:cubicBezTo>
                        <a:pt x="16579" y="4522"/>
                        <a:pt x="30647" y="0"/>
                        <a:pt x="42453" y="0"/>
                      </a:cubicBezTo>
                      <a:cubicBezTo>
                        <a:pt x="63806" y="0"/>
                        <a:pt x="77873" y="10551"/>
                        <a:pt x="77873" y="35420"/>
                      </a:cubicBezTo>
                      <a:lnTo>
                        <a:pt x="77873" y="85158"/>
                      </a:lnTo>
                      <a:cubicBezTo>
                        <a:pt x="77873" y="95708"/>
                        <a:pt x="80134" y="98220"/>
                        <a:pt x="83902" y="98220"/>
                      </a:cubicBezTo>
                      <a:cubicBezTo>
                        <a:pt x="85158" y="98220"/>
                        <a:pt x="87419" y="98220"/>
                        <a:pt x="88675" y="96964"/>
                      </a:cubicBezTo>
                      <a:lnTo>
                        <a:pt x="89931" y="101737"/>
                      </a:lnTo>
                      <a:cubicBezTo>
                        <a:pt x="83902" y="105254"/>
                        <a:pt x="78124" y="105254"/>
                        <a:pt x="74607" y="105254"/>
                      </a:cubicBezTo>
                      <a:cubicBezTo>
                        <a:pt x="67574" y="105254"/>
                        <a:pt x="64057" y="101737"/>
                        <a:pt x="62801" y="96964"/>
                      </a:cubicBezTo>
                      <a:lnTo>
                        <a:pt x="61545" y="92191"/>
                      </a:lnTo>
                      <a:cubicBezTo>
                        <a:pt x="50994" y="100481"/>
                        <a:pt x="39188" y="105254"/>
                        <a:pt x="29642" y="105254"/>
                      </a:cubicBezTo>
                      <a:cubicBezTo>
                        <a:pt x="11807" y="105254"/>
                        <a:pt x="0" y="95708"/>
                        <a:pt x="0" y="79129"/>
                      </a:cubicBezTo>
                      <a:cubicBezTo>
                        <a:pt x="0" y="61293"/>
                        <a:pt x="13063" y="53004"/>
                        <a:pt x="31903" y="49487"/>
                      </a:cubicBezTo>
                      <a:lnTo>
                        <a:pt x="51999" y="45970"/>
                      </a:lnTo>
                      <a:cubicBezTo>
                        <a:pt x="59033" y="44714"/>
                        <a:pt x="62550" y="42453"/>
                        <a:pt x="62550" y="37680"/>
                      </a:cubicBezTo>
                      <a:cubicBezTo>
                        <a:pt x="62550" y="16328"/>
                        <a:pt x="53004" y="10551"/>
                        <a:pt x="37680" y="10551"/>
                      </a:cubicBezTo>
                      <a:cubicBezTo>
                        <a:pt x="25874" y="10551"/>
                        <a:pt x="17584" y="14067"/>
                        <a:pt x="10551" y="27130"/>
                      </a:cubicBezTo>
                      <a:lnTo>
                        <a:pt x="8290" y="27130"/>
                      </a:lnTo>
                      <a:lnTo>
                        <a:pt x="8290" y="14067"/>
                      </a:lnTo>
                      <a:lnTo>
                        <a:pt x="8290" y="14067"/>
                      </a:lnTo>
                      <a:close/>
                      <a:moveTo>
                        <a:pt x="62550" y="51999"/>
                      </a:moveTo>
                      <a:lnTo>
                        <a:pt x="49487" y="54260"/>
                      </a:lnTo>
                      <a:cubicBezTo>
                        <a:pt x="35420" y="56521"/>
                        <a:pt x="18840" y="61293"/>
                        <a:pt x="18840" y="76617"/>
                      </a:cubicBezTo>
                      <a:cubicBezTo>
                        <a:pt x="18840" y="88423"/>
                        <a:pt x="24869" y="94452"/>
                        <a:pt x="37680" y="94452"/>
                      </a:cubicBezTo>
                      <a:cubicBezTo>
                        <a:pt x="45970" y="94452"/>
                        <a:pt x="53004" y="92191"/>
                        <a:pt x="61294" y="82646"/>
                      </a:cubicBezTo>
                      <a:lnTo>
                        <a:pt x="61294" y="51999"/>
                      </a:lnTo>
                      <a:lnTo>
                        <a:pt x="62550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" name="Полилиния: фигура 12">
                  <a:extLst>
                    <a:ext uri="{FF2B5EF4-FFF2-40B4-BE49-F238E27FC236}">
                      <a16:creationId xmlns:a16="http://schemas.microsoft.com/office/drawing/2014/main" id="{ECFEA3DB-DA9C-305A-2B10-E518374CFBF2}"/>
                    </a:ext>
                  </a:extLst>
                </p:cNvPr>
                <p:cNvSpPr/>
                <p:nvPr/>
              </p:nvSpPr>
              <p:spPr>
                <a:xfrm>
                  <a:off x="3018466" y="640200"/>
                  <a:ext cx="88674" cy="101485"/>
                </a:xfrm>
                <a:custGeom>
                  <a:avLst/>
                  <a:gdLst>
                    <a:gd name="connsiteX0" fmla="*/ 10550 w 88674"/>
                    <a:gd name="connsiteY0" fmla="*/ 0 h 101485"/>
                    <a:gd name="connsiteX1" fmla="*/ 20096 w 88674"/>
                    <a:gd name="connsiteY1" fmla="*/ 0 h 101485"/>
                    <a:gd name="connsiteX2" fmla="*/ 17835 w 88674"/>
                    <a:gd name="connsiteY2" fmla="*/ 41448 h 101485"/>
                    <a:gd name="connsiteX3" fmla="*/ 44965 w 88674"/>
                    <a:gd name="connsiteY3" fmla="*/ 42704 h 101485"/>
                    <a:gd name="connsiteX4" fmla="*/ 69834 w 88674"/>
                    <a:gd name="connsiteY4" fmla="*/ 41448 h 101485"/>
                    <a:gd name="connsiteX5" fmla="*/ 68578 w 88674"/>
                    <a:gd name="connsiteY5" fmla="*/ 0 h 101485"/>
                    <a:gd name="connsiteX6" fmla="*/ 88675 w 88674"/>
                    <a:gd name="connsiteY6" fmla="*/ 0 h 101485"/>
                    <a:gd name="connsiteX7" fmla="*/ 86414 w 88674"/>
                    <a:gd name="connsiteY7" fmla="*/ 50743 h 101485"/>
                    <a:gd name="connsiteX8" fmla="*/ 88675 w 88674"/>
                    <a:gd name="connsiteY8" fmla="*/ 101486 h 101485"/>
                    <a:gd name="connsiteX9" fmla="*/ 68578 w 88674"/>
                    <a:gd name="connsiteY9" fmla="*/ 101486 h 101485"/>
                    <a:gd name="connsiteX10" fmla="*/ 69834 w 88674"/>
                    <a:gd name="connsiteY10" fmla="*/ 53004 h 101485"/>
                    <a:gd name="connsiteX11" fmla="*/ 44965 w 88674"/>
                    <a:gd name="connsiteY11" fmla="*/ 51748 h 101485"/>
                    <a:gd name="connsiteX12" fmla="*/ 17835 w 88674"/>
                    <a:gd name="connsiteY12" fmla="*/ 53004 h 101485"/>
                    <a:gd name="connsiteX13" fmla="*/ 20096 w 88674"/>
                    <a:gd name="connsiteY13" fmla="*/ 101486 h 101485"/>
                    <a:gd name="connsiteX14" fmla="*/ 0 w 88674"/>
                    <a:gd name="connsiteY14" fmla="*/ 101486 h 101485"/>
                    <a:gd name="connsiteX15" fmla="*/ 2261 w 88674"/>
                    <a:gd name="connsiteY15" fmla="*/ 50743 h 101485"/>
                    <a:gd name="connsiteX16" fmla="*/ 0 w 88674"/>
                    <a:gd name="connsiteY16" fmla="*/ 0 h 101485"/>
                    <a:gd name="connsiteX17" fmla="*/ 10550 w 88674"/>
                    <a:gd name="connsiteY17" fmla="*/ 0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674" h="101485">
                      <a:moveTo>
                        <a:pt x="10550" y="0"/>
                      </a:move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41448"/>
                      </a:cubicBezTo>
                      <a:cubicBezTo>
                        <a:pt x="26125" y="41448"/>
                        <a:pt x="37932" y="42704"/>
                        <a:pt x="44965" y="42704"/>
                      </a:cubicBezTo>
                      <a:cubicBezTo>
                        <a:pt x="51999" y="42704"/>
                        <a:pt x="63806" y="42704"/>
                        <a:pt x="69834" y="41448"/>
                      </a:cubicBezTo>
                      <a:cubicBezTo>
                        <a:pt x="69834" y="40192"/>
                        <a:pt x="69834" y="15323"/>
                        <a:pt x="68578" y="0"/>
                      </a:cubicBezTo>
                      <a:lnTo>
                        <a:pt x="88675" y="0"/>
                      </a:lnTo>
                      <a:cubicBezTo>
                        <a:pt x="87419" y="15323"/>
                        <a:pt x="86414" y="40192"/>
                        <a:pt x="86414" y="50743"/>
                      </a:cubicBezTo>
                      <a:cubicBezTo>
                        <a:pt x="86414" y="59033"/>
                        <a:pt x="86414" y="86162"/>
                        <a:pt x="88675" y="101486"/>
                      </a:cubicBezTo>
                      <a:lnTo>
                        <a:pt x="68578" y="101486"/>
                      </a:lnTo>
                      <a:cubicBezTo>
                        <a:pt x="69834" y="86162"/>
                        <a:pt x="69834" y="59033"/>
                        <a:pt x="69834" y="53004"/>
                      </a:cubicBezTo>
                      <a:cubicBezTo>
                        <a:pt x="61545" y="51748"/>
                        <a:pt x="48482" y="51748"/>
                        <a:pt x="44965" y="51748"/>
                      </a:cubicBezTo>
                      <a:cubicBezTo>
                        <a:pt x="38937" y="51748"/>
                        <a:pt x="26125" y="51748"/>
                        <a:pt x="17835" y="53004"/>
                      </a:cubicBezTo>
                      <a:cubicBezTo>
                        <a:pt x="17835" y="60037"/>
                        <a:pt x="17835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10550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: фигура 14">
                  <a:extLst>
                    <a:ext uri="{FF2B5EF4-FFF2-40B4-BE49-F238E27FC236}">
                      <a16:creationId xmlns:a16="http://schemas.microsoft.com/office/drawing/2014/main" id="{22A4ECC3-AE6C-9FDC-B39C-555EE83148E0}"/>
                    </a:ext>
                  </a:extLst>
                </p:cNvPr>
                <p:cNvSpPr/>
                <p:nvPr/>
              </p:nvSpPr>
              <p:spPr>
                <a:xfrm>
                  <a:off x="3133015" y="639195"/>
                  <a:ext cx="89679" cy="101485"/>
                </a:xfrm>
                <a:custGeom>
                  <a:avLst/>
                  <a:gdLst>
                    <a:gd name="connsiteX0" fmla="*/ 10551 w 89679"/>
                    <a:gd name="connsiteY0" fmla="*/ 1005 h 101485"/>
                    <a:gd name="connsiteX1" fmla="*/ 20096 w 89679"/>
                    <a:gd name="connsiteY1" fmla="*/ 1005 h 101485"/>
                    <a:gd name="connsiteX2" fmla="*/ 18840 w 89679"/>
                    <a:gd name="connsiteY2" fmla="*/ 44714 h 101485"/>
                    <a:gd name="connsiteX3" fmla="*/ 22357 w 89679"/>
                    <a:gd name="connsiteY3" fmla="*/ 44714 h 101485"/>
                    <a:gd name="connsiteX4" fmla="*/ 66066 w 89679"/>
                    <a:gd name="connsiteY4" fmla="*/ 1005 h 101485"/>
                    <a:gd name="connsiteX5" fmla="*/ 84907 w 89679"/>
                    <a:gd name="connsiteY5" fmla="*/ 1005 h 101485"/>
                    <a:gd name="connsiteX6" fmla="*/ 37680 w 89679"/>
                    <a:gd name="connsiteY6" fmla="*/ 43458 h 101485"/>
                    <a:gd name="connsiteX7" fmla="*/ 89680 w 89679"/>
                    <a:gd name="connsiteY7" fmla="*/ 101486 h 101485"/>
                    <a:gd name="connsiteX8" fmla="*/ 64810 w 89679"/>
                    <a:gd name="connsiteY8" fmla="*/ 101486 h 101485"/>
                    <a:gd name="connsiteX9" fmla="*/ 22357 w 89679"/>
                    <a:gd name="connsiteY9" fmla="*/ 49487 h 101485"/>
                    <a:gd name="connsiteX10" fmla="*/ 18840 w 89679"/>
                    <a:gd name="connsiteY10" fmla="*/ 49487 h 101485"/>
                    <a:gd name="connsiteX11" fmla="*/ 20096 w 89679"/>
                    <a:gd name="connsiteY11" fmla="*/ 101486 h 101485"/>
                    <a:gd name="connsiteX12" fmla="*/ 0 w 89679"/>
                    <a:gd name="connsiteY12" fmla="*/ 101486 h 101485"/>
                    <a:gd name="connsiteX13" fmla="*/ 2261 w 89679"/>
                    <a:gd name="connsiteY13" fmla="*/ 50743 h 101485"/>
                    <a:gd name="connsiteX14" fmla="*/ 0 w 89679"/>
                    <a:gd name="connsiteY14" fmla="*/ 0 h 101485"/>
                    <a:gd name="connsiteX15" fmla="*/ 10551 w 89679"/>
                    <a:gd name="connsiteY15" fmla="*/ 1256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679" h="101485">
                      <a:moveTo>
                        <a:pt x="10551" y="1005"/>
                      </a:moveTo>
                      <a:lnTo>
                        <a:pt x="20096" y="1005"/>
                      </a:lnTo>
                      <a:cubicBezTo>
                        <a:pt x="18840" y="16328"/>
                        <a:pt x="18840" y="41197"/>
                        <a:pt x="18840" y="44714"/>
                      </a:cubicBezTo>
                      <a:lnTo>
                        <a:pt x="22357" y="44714"/>
                      </a:lnTo>
                      <a:cubicBezTo>
                        <a:pt x="29391" y="44714"/>
                        <a:pt x="62550" y="6782"/>
                        <a:pt x="66066" y="1005"/>
                      </a:cubicBezTo>
                      <a:lnTo>
                        <a:pt x="84907" y="1005"/>
                      </a:lnTo>
                      <a:lnTo>
                        <a:pt x="37680" y="43458"/>
                      </a:lnTo>
                      <a:cubicBezTo>
                        <a:pt x="43709" y="50492"/>
                        <a:pt x="75612" y="85911"/>
                        <a:pt x="89680" y="101486"/>
                      </a:cubicBezTo>
                      <a:lnTo>
                        <a:pt x="64810" y="101486"/>
                      </a:lnTo>
                      <a:cubicBezTo>
                        <a:pt x="57777" y="89679"/>
                        <a:pt x="35168" y="63554"/>
                        <a:pt x="22357" y="49487"/>
                      </a:cubicBezTo>
                      <a:lnTo>
                        <a:pt x="18840" y="49487"/>
                      </a:lnTo>
                      <a:cubicBezTo>
                        <a:pt x="18840" y="56521"/>
                        <a:pt x="18840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cubicBezTo>
                        <a:pt x="3517" y="1256"/>
                        <a:pt x="7034" y="1256"/>
                        <a:pt x="10551" y="125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:a16="http://schemas.microsoft.com/office/drawing/2014/main" id="{0D50E39D-9B5B-CD76-7957-9E6441A4A281}"/>
                    </a:ext>
                  </a:extLst>
                </p:cNvPr>
                <p:cNvSpPr/>
                <p:nvPr/>
              </p:nvSpPr>
              <p:spPr>
                <a:xfrm>
                  <a:off x="3287756" y="594983"/>
                  <a:ext cx="93447" cy="144190"/>
                </a:xfrm>
                <a:custGeom>
                  <a:avLst/>
                  <a:gdLst>
                    <a:gd name="connsiteX0" fmla="*/ 21352 w 93447"/>
                    <a:gd name="connsiteY0" fmla="*/ 1507 h 144190"/>
                    <a:gd name="connsiteX1" fmla="*/ 42704 w 93447"/>
                    <a:gd name="connsiteY1" fmla="*/ 251 h 144190"/>
                    <a:gd name="connsiteX2" fmla="*/ 93447 w 93447"/>
                    <a:gd name="connsiteY2" fmla="*/ 36927 h 144190"/>
                    <a:gd name="connsiteX3" fmla="*/ 33159 w 93447"/>
                    <a:gd name="connsiteY3" fmla="*/ 79380 h 144190"/>
                    <a:gd name="connsiteX4" fmla="*/ 20096 w 93447"/>
                    <a:gd name="connsiteY4" fmla="*/ 78124 h 144190"/>
                    <a:gd name="connsiteX5" fmla="*/ 20096 w 93447"/>
                    <a:gd name="connsiteY5" fmla="*/ 112288 h 144190"/>
                    <a:gd name="connsiteX6" fmla="*/ 21352 w 93447"/>
                    <a:gd name="connsiteY6" fmla="*/ 144190 h 144190"/>
                    <a:gd name="connsiteX7" fmla="*/ 0 w 93447"/>
                    <a:gd name="connsiteY7" fmla="*/ 144190 h 144190"/>
                    <a:gd name="connsiteX8" fmla="*/ 1256 w 93447"/>
                    <a:gd name="connsiteY8" fmla="*/ 67322 h 144190"/>
                    <a:gd name="connsiteX9" fmla="*/ 0 w 93447"/>
                    <a:gd name="connsiteY9" fmla="*/ 0 h 144190"/>
                    <a:gd name="connsiteX10" fmla="*/ 21352 w 93447"/>
                    <a:gd name="connsiteY10" fmla="*/ 1256 h 144190"/>
                    <a:gd name="connsiteX11" fmla="*/ 29642 w 93447"/>
                    <a:gd name="connsiteY11" fmla="*/ 68829 h 144190"/>
                    <a:gd name="connsiteX12" fmla="*/ 73351 w 93447"/>
                    <a:gd name="connsiteY12" fmla="*/ 36927 h 144190"/>
                    <a:gd name="connsiteX13" fmla="*/ 37932 w 93447"/>
                    <a:gd name="connsiteY13" fmla="*/ 12058 h 144190"/>
                    <a:gd name="connsiteX14" fmla="*/ 20096 w 93447"/>
                    <a:gd name="connsiteY14" fmla="*/ 12058 h 144190"/>
                    <a:gd name="connsiteX15" fmla="*/ 20096 w 93447"/>
                    <a:gd name="connsiteY15" fmla="*/ 67573 h 144190"/>
                    <a:gd name="connsiteX16" fmla="*/ 29642 w 93447"/>
                    <a:gd name="connsiteY16" fmla="*/ 68829 h 144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447" h="144190">
                      <a:moveTo>
                        <a:pt x="21352" y="1507"/>
                      </a:moveTo>
                      <a:cubicBezTo>
                        <a:pt x="28386" y="1507"/>
                        <a:pt x="36676" y="251"/>
                        <a:pt x="42704" y="251"/>
                      </a:cubicBezTo>
                      <a:cubicBezTo>
                        <a:pt x="79380" y="251"/>
                        <a:pt x="93447" y="10802"/>
                        <a:pt x="93447" y="36927"/>
                      </a:cubicBezTo>
                      <a:cubicBezTo>
                        <a:pt x="93447" y="68829"/>
                        <a:pt x="66318" y="79380"/>
                        <a:pt x="33159" y="79380"/>
                      </a:cubicBezTo>
                      <a:cubicBezTo>
                        <a:pt x="30898" y="79380"/>
                        <a:pt x="23613" y="79380"/>
                        <a:pt x="20096" y="78124"/>
                      </a:cubicBezTo>
                      <a:lnTo>
                        <a:pt x="20096" y="112288"/>
                      </a:lnTo>
                      <a:cubicBezTo>
                        <a:pt x="20096" y="121833"/>
                        <a:pt x="20096" y="134645"/>
                        <a:pt x="21352" y="144190"/>
                      </a:cubicBezTo>
                      <a:lnTo>
                        <a:pt x="0" y="144190"/>
                      </a:lnTo>
                      <a:cubicBezTo>
                        <a:pt x="1256" y="121833"/>
                        <a:pt x="1256" y="92191"/>
                        <a:pt x="1256" y="67322"/>
                      </a:cubicBezTo>
                      <a:cubicBezTo>
                        <a:pt x="1256" y="44965"/>
                        <a:pt x="1256" y="10551"/>
                        <a:pt x="0" y="0"/>
                      </a:cubicBezTo>
                      <a:cubicBezTo>
                        <a:pt x="8290" y="0"/>
                        <a:pt x="16579" y="1256"/>
                        <a:pt x="21352" y="1256"/>
                      </a:cubicBezTo>
                      <a:close/>
                      <a:moveTo>
                        <a:pt x="29642" y="68829"/>
                      </a:moveTo>
                      <a:cubicBezTo>
                        <a:pt x="58028" y="68829"/>
                        <a:pt x="73351" y="58279"/>
                        <a:pt x="73351" y="36927"/>
                      </a:cubicBezTo>
                      <a:cubicBezTo>
                        <a:pt x="73351" y="16831"/>
                        <a:pt x="58028" y="12058"/>
                        <a:pt x="37932" y="12058"/>
                      </a:cubicBezTo>
                      <a:lnTo>
                        <a:pt x="20096" y="12058"/>
                      </a:lnTo>
                      <a:lnTo>
                        <a:pt x="20096" y="67573"/>
                      </a:lnTo>
                      <a:cubicBezTo>
                        <a:pt x="23613" y="68829"/>
                        <a:pt x="27130" y="68829"/>
                        <a:pt x="29642" y="6882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:a16="http://schemas.microsoft.com/office/drawing/2014/main" id="{3F5E9278-331A-BCFE-8005-B299CA6581F8}"/>
                    </a:ext>
                  </a:extLst>
                </p:cNvPr>
                <p:cNvSpPr/>
                <p:nvPr/>
              </p:nvSpPr>
              <p:spPr>
                <a:xfrm>
                  <a:off x="3384720" y="638190"/>
                  <a:ext cx="100481" cy="105002"/>
                </a:xfrm>
                <a:custGeom>
                  <a:avLst/>
                  <a:gdLst>
                    <a:gd name="connsiteX0" fmla="*/ 100481 w 100481"/>
                    <a:gd name="connsiteY0" fmla="*/ 51748 h 105002"/>
                    <a:gd name="connsiteX1" fmla="*/ 49738 w 100481"/>
                    <a:gd name="connsiteY1" fmla="*/ 105003 h 105002"/>
                    <a:gd name="connsiteX2" fmla="*/ 0 w 100481"/>
                    <a:gd name="connsiteY2" fmla="*/ 54260 h 105002"/>
                    <a:gd name="connsiteX3" fmla="*/ 51999 w 100481"/>
                    <a:gd name="connsiteY3" fmla="*/ 0 h 105002"/>
                    <a:gd name="connsiteX4" fmla="*/ 100481 w 100481"/>
                    <a:gd name="connsiteY4" fmla="*/ 51999 h 105002"/>
                    <a:gd name="connsiteX5" fmla="*/ 18840 w 100481"/>
                    <a:gd name="connsiteY5" fmla="*/ 53004 h 105002"/>
                    <a:gd name="connsiteX6" fmla="*/ 49487 w 100481"/>
                    <a:gd name="connsiteY6" fmla="*/ 96713 h 105002"/>
                    <a:gd name="connsiteX7" fmla="*/ 81390 w 100481"/>
                    <a:gd name="connsiteY7" fmla="*/ 50492 h 105002"/>
                    <a:gd name="connsiteX8" fmla="*/ 50743 w 100481"/>
                    <a:gd name="connsiteY8" fmla="*/ 6782 h 105002"/>
                    <a:gd name="connsiteX9" fmla="*/ 18840 w 100481"/>
                    <a:gd name="connsiteY9" fmla="*/ 53004 h 10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481" h="105002">
                      <a:moveTo>
                        <a:pt x="100481" y="51748"/>
                      </a:moveTo>
                      <a:cubicBezTo>
                        <a:pt x="100481" y="82394"/>
                        <a:pt x="80385" y="105003"/>
                        <a:pt x="49738" y="105003"/>
                      </a:cubicBezTo>
                      <a:cubicBezTo>
                        <a:pt x="19091" y="105003"/>
                        <a:pt x="0" y="82646"/>
                        <a:pt x="0" y="54260"/>
                      </a:cubicBezTo>
                      <a:cubicBezTo>
                        <a:pt x="0" y="21101"/>
                        <a:pt x="21352" y="0"/>
                        <a:pt x="51999" y="0"/>
                      </a:cubicBezTo>
                      <a:cubicBezTo>
                        <a:pt x="82646" y="0"/>
                        <a:pt x="100481" y="21352"/>
                        <a:pt x="100481" y="51999"/>
                      </a:cubicBezTo>
                      <a:close/>
                      <a:moveTo>
                        <a:pt x="18840" y="53004"/>
                      </a:moveTo>
                      <a:cubicBezTo>
                        <a:pt x="18840" y="75361"/>
                        <a:pt x="28386" y="96713"/>
                        <a:pt x="49487" y="96713"/>
                      </a:cubicBezTo>
                      <a:cubicBezTo>
                        <a:pt x="69583" y="96713"/>
                        <a:pt x="81390" y="76617"/>
                        <a:pt x="81390" y="50492"/>
                      </a:cubicBezTo>
                      <a:cubicBezTo>
                        <a:pt x="81390" y="29139"/>
                        <a:pt x="73100" y="6782"/>
                        <a:pt x="50743" y="6782"/>
                      </a:cubicBezTo>
                      <a:cubicBezTo>
                        <a:pt x="29391" y="6782"/>
                        <a:pt x="18840" y="29139"/>
                        <a:pt x="18840" y="530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:a16="http://schemas.microsoft.com/office/drawing/2014/main" id="{E5B46C75-BFF1-99DA-E219-53823636D2D5}"/>
                    </a:ext>
                  </a:extLst>
                </p:cNvPr>
                <p:cNvSpPr/>
                <p:nvPr/>
              </p:nvSpPr>
              <p:spPr>
                <a:xfrm>
                  <a:off x="3500776" y="639446"/>
                  <a:ext cx="88423" cy="103997"/>
                </a:xfrm>
                <a:custGeom>
                  <a:avLst/>
                  <a:gdLst>
                    <a:gd name="connsiteX0" fmla="*/ 81390 w 88423"/>
                    <a:gd name="connsiteY0" fmla="*/ 22106 h 103997"/>
                    <a:gd name="connsiteX1" fmla="*/ 79129 w 88423"/>
                    <a:gd name="connsiteY1" fmla="*/ 22106 h 103997"/>
                    <a:gd name="connsiteX2" fmla="*/ 51999 w 88423"/>
                    <a:gd name="connsiteY2" fmla="*/ 6782 h 103997"/>
                    <a:gd name="connsiteX3" fmla="*/ 17835 w 88423"/>
                    <a:gd name="connsiteY3" fmla="*/ 51748 h 103997"/>
                    <a:gd name="connsiteX4" fmla="*/ 56772 w 88423"/>
                    <a:gd name="connsiteY4" fmla="*/ 96713 h 103997"/>
                    <a:gd name="connsiteX5" fmla="*/ 83902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1390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1390" y="22106"/>
                      </a:moveTo>
                      <a:lnTo>
                        <a:pt x="79129" y="22106"/>
                      </a:lnTo>
                      <a:cubicBezTo>
                        <a:pt x="72095" y="10299"/>
                        <a:pt x="62549" y="6782"/>
                        <a:pt x="51999" y="6782"/>
                      </a:cubicBezTo>
                      <a:cubicBezTo>
                        <a:pt x="28386" y="6782"/>
                        <a:pt x="17835" y="29139"/>
                        <a:pt x="17835" y="51748"/>
                      </a:cubicBezTo>
                      <a:cubicBezTo>
                        <a:pt x="17835" y="76617"/>
                        <a:pt x="31903" y="96713"/>
                        <a:pt x="56772" y="96713"/>
                      </a:cubicBezTo>
                      <a:cubicBezTo>
                        <a:pt x="65061" y="96713"/>
                        <a:pt x="72095" y="95457"/>
                        <a:pt x="83902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5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1390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:a16="http://schemas.microsoft.com/office/drawing/2014/main" id="{7531CDDE-B2CA-8CFE-D15D-CC21BCCA293F}"/>
                    </a:ext>
                  </a:extLst>
                </p:cNvPr>
                <p:cNvSpPr/>
                <p:nvPr/>
              </p:nvSpPr>
              <p:spPr>
                <a:xfrm>
                  <a:off x="3601508" y="639446"/>
                  <a:ext cx="88423" cy="103997"/>
                </a:xfrm>
                <a:custGeom>
                  <a:avLst/>
                  <a:gdLst>
                    <a:gd name="connsiteX0" fmla="*/ 82394 w 88423"/>
                    <a:gd name="connsiteY0" fmla="*/ 22106 h 103997"/>
                    <a:gd name="connsiteX1" fmla="*/ 80134 w 88423"/>
                    <a:gd name="connsiteY1" fmla="*/ 22106 h 103997"/>
                    <a:gd name="connsiteX2" fmla="*/ 53004 w 88423"/>
                    <a:gd name="connsiteY2" fmla="*/ 6782 h 103997"/>
                    <a:gd name="connsiteX3" fmla="*/ 18840 w 88423"/>
                    <a:gd name="connsiteY3" fmla="*/ 51748 h 103997"/>
                    <a:gd name="connsiteX4" fmla="*/ 57777 w 88423"/>
                    <a:gd name="connsiteY4" fmla="*/ 96713 h 103997"/>
                    <a:gd name="connsiteX5" fmla="*/ 84907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2394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2394" y="22106"/>
                      </a:moveTo>
                      <a:lnTo>
                        <a:pt x="80134" y="22106"/>
                      </a:lnTo>
                      <a:cubicBezTo>
                        <a:pt x="73100" y="10299"/>
                        <a:pt x="63554" y="6782"/>
                        <a:pt x="53004" y="6782"/>
                      </a:cubicBezTo>
                      <a:cubicBezTo>
                        <a:pt x="29391" y="6782"/>
                        <a:pt x="18840" y="29139"/>
                        <a:pt x="18840" y="51748"/>
                      </a:cubicBezTo>
                      <a:cubicBezTo>
                        <a:pt x="18840" y="76617"/>
                        <a:pt x="32908" y="96713"/>
                        <a:pt x="57777" y="96713"/>
                      </a:cubicBezTo>
                      <a:cubicBezTo>
                        <a:pt x="66066" y="96713"/>
                        <a:pt x="73100" y="95457"/>
                        <a:pt x="84907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6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2394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: фигура 19">
                  <a:extLst>
                    <a:ext uri="{FF2B5EF4-FFF2-40B4-BE49-F238E27FC236}">
                      <a16:creationId xmlns:a16="http://schemas.microsoft.com/office/drawing/2014/main" id="{01CF1A8D-0A27-6097-A33C-341649DFDCC8}"/>
                    </a:ext>
                  </a:extLst>
                </p:cNvPr>
                <p:cNvSpPr/>
                <p:nvPr/>
              </p:nvSpPr>
              <p:spPr>
                <a:xfrm>
                  <a:off x="3707516" y="637939"/>
                  <a:ext cx="89930" cy="102993"/>
                </a:xfrm>
                <a:custGeom>
                  <a:avLst/>
                  <a:gdLst>
                    <a:gd name="connsiteX0" fmla="*/ 6029 w 89930"/>
                    <a:gd name="connsiteY0" fmla="*/ 101486 h 102993"/>
                    <a:gd name="connsiteX1" fmla="*/ 0 w 89930"/>
                    <a:gd name="connsiteY1" fmla="*/ 101486 h 102993"/>
                    <a:gd name="connsiteX2" fmla="*/ 2261 w 89930"/>
                    <a:gd name="connsiteY2" fmla="*/ 50743 h 102993"/>
                    <a:gd name="connsiteX3" fmla="*/ 0 w 89930"/>
                    <a:gd name="connsiteY3" fmla="*/ 0 h 102993"/>
                    <a:gd name="connsiteX4" fmla="*/ 20096 w 89930"/>
                    <a:gd name="connsiteY4" fmla="*/ 0 h 102993"/>
                    <a:gd name="connsiteX5" fmla="*/ 17835 w 89930"/>
                    <a:gd name="connsiteY5" fmla="*/ 50743 h 102993"/>
                    <a:gd name="connsiteX6" fmla="*/ 17835 w 89930"/>
                    <a:gd name="connsiteY6" fmla="*/ 76868 h 102993"/>
                    <a:gd name="connsiteX7" fmla="*/ 76868 w 89930"/>
                    <a:gd name="connsiteY7" fmla="*/ 1256 h 102993"/>
                    <a:gd name="connsiteX8" fmla="*/ 89931 w 89930"/>
                    <a:gd name="connsiteY8" fmla="*/ 1256 h 102993"/>
                    <a:gd name="connsiteX9" fmla="*/ 87670 w 89930"/>
                    <a:gd name="connsiteY9" fmla="*/ 51999 h 102993"/>
                    <a:gd name="connsiteX10" fmla="*/ 89931 w 89930"/>
                    <a:gd name="connsiteY10" fmla="*/ 102742 h 102993"/>
                    <a:gd name="connsiteX11" fmla="*/ 69834 w 89930"/>
                    <a:gd name="connsiteY11" fmla="*/ 102742 h 102993"/>
                    <a:gd name="connsiteX12" fmla="*/ 72095 w 89930"/>
                    <a:gd name="connsiteY12" fmla="*/ 51999 h 102993"/>
                    <a:gd name="connsiteX13" fmla="*/ 72095 w 89930"/>
                    <a:gd name="connsiteY13" fmla="*/ 24869 h 102993"/>
                    <a:gd name="connsiteX14" fmla="*/ 11807 w 89930"/>
                    <a:gd name="connsiteY14" fmla="*/ 102993 h 102993"/>
                    <a:gd name="connsiteX15" fmla="*/ 5778 w 89930"/>
                    <a:gd name="connsiteY15" fmla="*/ 101737 h 102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2993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50743"/>
                      </a:cubicBezTo>
                      <a:lnTo>
                        <a:pt x="17835" y="76868"/>
                      </a:lnTo>
                      <a:cubicBezTo>
                        <a:pt x="28386" y="63805"/>
                        <a:pt x="67574" y="14319"/>
                        <a:pt x="76868" y="1256"/>
                      </a:cubicBezTo>
                      <a:lnTo>
                        <a:pt x="89931" y="1256"/>
                      </a:lnTo>
                      <a:cubicBezTo>
                        <a:pt x="88675" y="16579"/>
                        <a:pt x="87670" y="41448"/>
                        <a:pt x="87670" y="51999"/>
                      </a:cubicBezTo>
                      <a:cubicBezTo>
                        <a:pt x="87670" y="60289"/>
                        <a:pt x="87670" y="87418"/>
                        <a:pt x="89931" y="102742"/>
                      </a:cubicBezTo>
                      <a:lnTo>
                        <a:pt x="69834" y="102742"/>
                      </a:lnTo>
                      <a:cubicBezTo>
                        <a:pt x="71090" y="87418"/>
                        <a:pt x="72095" y="60289"/>
                        <a:pt x="72095" y="51999"/>
                      </a:cubicBezTo>
                      <a:lnTo>
                        <a:pt x="72095" y="24869"/>
                      </a:lnTo>
                      <a:cubicBezTo>
                        <a:pt x="59033" y="38936"/>
                        <a:pt x="22357" y="85158"/>
                        <a:pt x="11807" y="102993"/>
                      </a:cubicBezTo>
                      <a:cubicBezTo>
                        <a:pt x="9546" y="101737"/>
                        <a:pt x="7034" y="101737"/>
                        <a:pt x="5778" y="10173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" name="Полилиния: фигура 20">
                  <a:extLst>
                    <a:ext uri="{FF2B5EF4-FFF2-40B4-BE49-F238E27FC236}">
                      <a16:creationId xmlns:a16="http://schemas.microsoft.com/office/drawing/2014/main" id="{948D50B1-26DF-9AA8-3CEB-B9F9525F61EE}"/>
                    </a:ext>
                  </a:extLst>
                </p:cNvPr>
                <p:cNvSpPr/>
                <p:nvPr/>
              </p:nvSpPr>
              <p:spPr>
                <a:xfrm>
                  <a:off x="3819803" y="637939"/>
                  <a:ext cx="89930" cy="103244"/>
                </a:xfrm>
                <a:custGeom>
                  <a:avLst/>
                  <a:gdLst>
                    <a:gd name="connsiteX0" fmla="*/ 6029 w 89930"/>
                    <a:gd name="connsiteY0" fmla="*/ 101486 h 103244"/>
                    <a:gd name="connsiteX1" fmla="*/ 0 w 89930"/>
                    <a:gd name="connsiteY1" fmla="*/ 101486 h 103244"/>
                    <a:gd name="connsiteX2" fmla="*/ 1256 w 89930"/>
                    <a:gd name="connsiteY2" fmla="*/ 50743 h 103244"/>
                    <a:gd name="connsiteX3" fmla="*/ 0 w 89930"/>
                    <a:gd name="connsiteY3" fmla="*/ 0 h 103244"/>
                    <a:gd name="connsiteX4" fmla="*/ 20096 w 89930"/>
                    <a:gd name="connsiteY4" fmla="*/ 0 h 103244"/>
                    <a:gd name="connsiteX5" fmla="*/ 17835 w 89930"/>
                    <a:gd name="connsiteY5" fmla="*/ 51999 h 103244"/>
                    <a:gd name="connsiteX6" fmla="*/ 17835 w 89930"/>
                    <a:gd name="connsiteY6" fmla="*/ 78124 h 103244"/>
                    <a:gd name="connsiteX7" fmla="*/ 76868 w 89930"/>
                    <a:gd name="connsiteY7" fmla="*/ 2512 h 103244"/>
                    <a:gd name="connsiteX8" fmla="*/ 89931 w 89930"/>
                    <a:gd name="connsiteY8" fmla="*/ 2512 h 103244"/>
                    <a:gd name="connsiteX9" fmla="*/ 88675 w 89930"/>
                    <a:gd name="connsiteY9" fmla="*/ 52250 h 103244"/>
                    <a:gd name="connsiteX10" fmla="*/ 89931 w 89930"/>
                    <a:gd name="connsiteY10" fmla="*/ 102993 h 103244"/>
                    <a:gd name="connsiteX11" fmla="*/ 69834 w 89930"/>
                    <a:gd name="connsiteY11" fmla="*/ 102993 h 103244"/>
                    <a:gd name="connsiteX12" fmla="*/ 71090 w 89930"/>
                    <a:gd name="connsiteY12" fmla="*/ 52250 h 103244"/>
                    <a:gd name="connsiteX13" fmla="*/ 71090 w 89930"/>
                    <a:gd name="connsiteY13" fmla="*/ 25120 h 103244"/>
                    <a:gd name="connsiteX14" fmla="*/ 10802 w 89930"/>
                    <a:gd name="connsiteY14" fmla="*/ 103244 h 103244"/>
                    <a:gd name="connsiteX15" fmla="*/ 6029 w 89930"/>
                    <a:gd name="connsiteY15" fmla="*/ 101988 h 10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3244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1256" y="59033"/>
                        <a:pt x="1256" y="50743"/>
                      </a:cubicBezTo>
                      <a:cubicBezTo>
                        <a:pt x="1256" y="40192"/>
                        <a:pt x="1256" y="15323"/>
                        <a:pt x="0" y="0"/>
                      </a:cubicBezTo>
                      <a:lnTo>
                        <a:pt x="20096" y="0"/>
                      </a:lnTo>
                      <a:cubicBezTo>
                        <a:pt x="17835" y="16579"/>
                        <a:pt x="17835" y="41448"/>
                        <a:pt x="17835" y="51999"/>
                      </a:cubicBezTo>
                      <a:lnTo>
                        <a:pt x="17835" y="78124"/>
                      </a:lnTo>
                      <a:cubicBezTo>
                        <a:pt x="28386" y="65061"/>
                        <a:pt x="67574" y="15575"/>
                        <a:pt x="76868" y="2512"/>
                      </a:cubicBezTo>
                      <a:lnTo>
                        <a:pt x="89931" y="2512"/>
                      </a:lnTo>
                      <a:cubicBezTo>
                        <a:pt x="88675" y="16579"/>
                        <a:pt x="88675" y="41448"/>
                        <a:pt x="88675" y="52250"/>
                      </a:cubicBezTo>
                      <a:cubicBezTo>
                        <a:pt x="88675" y="60540"/>
                        <a:pt x="88675" y="87670"/>
                        <a:pt x="89931" y="102993"/>
                      </a:cubicBezTo>
                      <a:lnTo>
                        <a:pt x="69834" y="102993"/>
                      </a:lnTo>
                      <a:cubicBezTo>
                        <a:pt x="71090" y="87670"/>
                        <a:pt x="71090" y="60540"/>
                        <a:pt x="71090" y="52250"/>
                      </a:cubicBezTo>
                      <a:lnTo>
                        <a:pt x="71090" y="25120"/>
                      </a:lnTo>
                      <a:cubicBezTo>
                        <a:pt x="58028" y="39188"/>
                        <a:pt x="21352" y="85409"/>
                        <a:pt x="10802" y="103244"/>
                      </a:cubicBezTo>
                      <a:cubicBezTo>
                        <a:pt x="9546" y="101988"/>
                        <a:pt x="8541" y="101988"/>
                        <a:pt x="6029" y="10198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4" name="Рисунок 6">
              <a:extLst>
                <a:ext uri="{FF2B5EF4-FFF2-40B4-BE49-F238E27FC236}">
                  <a16:creationId xmlns:a16="http://schemas.microsoft.com/office/drawing/2014/main" id="{A27D73E2-44F5-F7DC-2E73-B42F562ABE9A}"/>
                </a:ext>
              </a:extLst>
            </p:cNvPr>
            <p:cNvGrpSpPr/>
            <p:nvPr/>
          </p:nvGrpSpPr>
          <p:grpSpPr>
            <a:xfrm>
              <a:off x="774724" y="418323"/>
              <a:ext cx="1232149" cy="476154"/>
              <a:chOff x="774724" y="451295"/>
              <a:chExt cx="1232149" cy="476154"/>
            </a:xfrm>
            <a:solidFill>
              <a:srgbClr val="2A3143"/>
            </a:solidFill>
          </p:grpSpPr>
          <p:grpSp>
            <p:nvGrpSpPr>
              <p:cNvPr id="25" name="Рисунок 6">
                <a:extLst>
                  <a:ext uri="{FF2B5EF4-FFF2-40B4-BE49-F238E27FC236}">
                    <a16:creationId xmlns:a16="http://schemas.microsoft.com/office/drawing/2014/main" id="{68F32060-509C-80AC-4797-6D120591EBEF}"/>
                  </a:ext>
                </a:extLst>
              </p:cNvPr>
              <p:cNvGrpSpPr/>
              <p:nvPr/>
            </p:nvGrpSpPr>
            <p:grpSpPr>
              <a:xfrm>
                <a:off x="774724" y="451295"/>
                <a:ext cx="468744" cy="476154"/>
                <a:chOff x="774724" y="451295"/>
                <a:chExt cx="468744" cy="476154"/>
              </a:xfrm>
              <a:grpFill/>
            </p:grpSpPr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id="{86F1570E-3EF7-A37D-8099-4F29232E91B3}"/>
                    </a:ext>
                  </a:extLst>
                </p:cNvPr>
                <p:cNvSpPr/>
                <p:nvPr/>
              </p:nvSpPr>
              <p:spPr>
                <a:xfrm>
                  <a:off x="968329" y="705512"/>
                  <a:ext cx="84296" cy="85408"/>
                </a:xfrm>
                <a:custGeom>
                  <a:avLst/>
                  <a:gdLst>
                    <a:gd name="connsiteX0" fmla="*/ 83471 w 84296"/>
                    <a:gd name="connsiteY0" fmla="*/ 28386 h 85408"/>
                    <a:gd name="connsiteX1" fmla="*/ 71916 w 84296"/>
                    <a:gd name="connsiteY1" fmla="*/ 12058 h 85408"/>
                    <a:gd name="connsiteX2" fmla="*/ 77442 w 84296"/>
                    <a:gd name="connsiteY2" fmla="*/ 0 h 85408"/>
                    <a:gd name="connsiteX3" fmla="*/ 68148 w 84296"/>
                    <a:gd name="connsiteY3" fmla="*/ 0 h 85408"/>
                    <a:gd name="connsiteX4" fmla="*/ 63123 w 84296"/>
                    <a:gd name="connsiteY4" fmla="*/ 9043 h 85408"/>
                    <a:gd name="connsiteX5" fmla="*/ 44786 w 84296"/>
                    <a:gd name="connsiteY5" fmla="*/ 12058 h 85408"/>
                    <a:gd name="connsiteX6" fmla="*/ 44786 w 84296"/>
                    <a:gd name="connsiteY6" fmla="*/ 4522 h 85408"/>
                    <a:gd name="connsiteX7" fmla="*/ 38757 w 84296"/>
                    <a:gd name="connsiteY7" fmla="*/ 4522 h 85408"/>
                    <a:gd name="connsiteX8" fmla="*/ 38757 w 84296"/>
                    <a:gd name="connsiteY8" fmla="*/ 12058 h 85408"/>
                    <a:gd name="connsiteX9" fmla="*/ 20168 w 84296"/>
                    <a:gd name="connsiteY9" fmla="*/ 9043 h 85408"/>
                    <a:gd name="connsiteX10" fmla="*/ 15144 w 84296"/>
                    <a:gd name="connsiteY10" fmla="*/ 0 h 85408"/>
                    <a:gd name="connsiteX11" fmla="*/ 5849 w 84296"/>
                    <a:gd name="connsiteY11" fmla="*/ 0 h 85408"/>
                    <a:gd name="connsiteX12" fmla="*/ 11376 w 84296"/>
                    <a:gd name="connsiteY12" fmla="*/ 12058 h 85408"/>
                    <a:gd name="connsiteX13" fmla="*/ 72 w 84296"/>
                    <a:gd name="connsiteY13" fmla="*/ 28386 h 85408"/>
                    <a:gd name="connsiteX14" fmla="*/ 12129 w 84296"/>
                    <a:gd name="connsiteY14" fmla="*/ 48733 h 85408"/>
                    <a:gd name="connsiteX15" fmla="*/ 72 w 84296"/>
                    <a:gd name="connsiteY15" fmla="*/ 74105 h 85408"/>
                    <a:gd name="connsiteX16" fmla="*/ 14390 w 84296"/>
                    <a:gd name="connsiteY16" fmla="*/ 74105 h 85408"/>
                    <a:gd name="connsiteX17" fmla="*/ 17907 w 84296"/>
                    <a:gd name="connsiteY17" fmla="*/ 50492 h 85408"/>
                    <a:gd name="connsiteX18" fmla="*/ 28960 w 84296"/>
                    <a:gd name="connsiteY18" fmla="*/ 50994 h 85408"/>
                    <a:gd name="connsiteX19" fmla="*/ 42274 w 84296"/>
                    <a:gd name="connsiteY19" fmla="*/ 85409 h 85408"/>
                    <a:gd name="connsiteX20" fmla="*/ 55587 w 84296"/>
                    <a:gd name="connsiteY20" fmla="*/ 51245 h 85408"/>
                    <a:gd name="connsiteX21" fmla="*/ 66640 w 84296"/>
                    <a:gd name="connsiteY21" fmla="*/ 50743 h 85408"/>
                    <a:gd name="connsiteX22" fmla="*/ 70157 w 84296"/>
                    <a:gd name="connsiteY22" fmla="*/ 74105 h 85408"/>
                    <a:gd name="connsiteX23" fmla="*/ 84225 w 84296"/>
                    <a:gd name="connsiteY23" fmla="*/ 74607 h 85408"/>
                    <a:gd name="connsiteX24" fmla="*/ 72167 w 84296"/>
                    <a:gd name="connsiteY24" fmla="*/ 49236 h 85408"/>
                    <a:gd name="connsiteX25" fmla="*/ 84225 w 84296"/>
                    <a:gd name="connsiteY25" fmla="*/ 28888 h 85408"/>
                    <a:gd name="connsiteX26" fmla="*/ 66389 w 84296"/>
                    <a:gd name="connsiteY26" fmla="*/ 9294 h 85408"/>
                    <a:gd name="connsiteX27" fmla="*/ 66389 w 84296"/>
                    <a:gd name="connsiteY27" fmla="*/ 9797 h 85408"/>
                    <a:gd name="connsiteX28" fmla="*/ 66389 w 84296"/>
                    <a:gd name="connsiteY28" fmla="*/ 9797 h 85408"/>
                    <a:gd name="connsiteX29" fmla="*/ 66389 w 84296"/>
                    <a:gd name="connsiteY29" fmla="*/ 9294 h 85408"/>
                    <a:gd name="connsiteX30" fmla="*/ 44283 w 84296"/>
                    <a:gd name="connsiteY30" fmla="*/ 17584 h 85408"/>
                    <a:gd name="connsiteX31" fmla="*/ 61114 w 84296"/>
                    <a:gd name="connsiteY31" fmla="*/ 12811 h 85408"/>
                    <a:gd name="connsiteX32" fmla="*/ 52071 w 84296"/>
                    <a:gd name="connsiteY32" fmla="*/ 46724 h 85408"/>
                    <a:gd name="connsiteX33" fmla="*/ 44283 w 84296"/>
                    <a:gd name="connsiteY33" fmla="*/ 42202 h 85408"/>
                    <a:gd name="connsiteX34" fmla="*/ 44283 w 84296"/>
                    <a:gd name="connsiteY34" fmla="*/ 17584 h 85408"/>
                    <a:gd name="connsiteX35" fmla="*/ 44283 w 84296"/>
                    <a:gd name="connsiteY35" fmla="*/ 17584 h 85408"/>
                    <a:gd name="connsiteX36" fmla="*/ 38254 w 84296"/>
                    <a:gd name="connsiteY36" fmla="*/ 17584 h 85408"/>
                    <a:gd name="connsiteX37" fmla="*/ 38254 w 84296"/>
                    <a:gd name="connsiteY37" fmla="*/ 42202 h 85408"/>
                    <a:gd name="connsiteX38" fmla="*/ 30467 w 84296"/>
                    <a:gd name="connsiteY38" fmla="*/ 46724 h 85408"/>
                    <a:gd name="connsiteX39" fmla="*/ 21424 w 84296"/>
                    <a:gd name="connsiteY39" fmla="*/ 12811 h 85408"/>
                    <a:gd name="connsiteX40" fmla="*/ 38506 w 84296"/>
                    <a:gd name="connsiteY40" fmla="*/ 17584 h 85408"/>
                    <a:gd name="connsiteX41" fmla="*/ 16400 w 84296"/>
                    <a:gd name="connsiteY41" fmla="*/ 9294 h 85408"/>
                    <a:gd name="connsiteX42" fmla="*/ 16400 w 84296"/>
                    <a:gd name="connsiteY42" fmla="*/ 9797 h 85408"/>
                    <a:gd name="connsiteX43" fmla="*/ 16400 w 84296"/>
                    <a:gd name="connsiteY43" fmla="*/ 9797 h 85408"/>
                    <a:gd name="connsiteX44" fmla="*/ 16400 w 84296"/>
                    <a:gd name="connsiteY44" fmla="*/ 9294 h 85408"/>
                    <a:gd name="connsiteX45" fmla="*/ 5598 w 84296"/>
                    <a:gd name="connsiteY45" fmla="*/ 35671 h 85408"/>
                    <a:gd name="connsiteX46" fmla="*/ 11627 w 84296"/>
                    <a:gd name="connsiteY46" fmla="*/ 16831 h 85408"/>
                    <a:gd name="connsiteX47" fmla="*/ 12129 w 84296"/>
                    <a:gd name="connsiteY47" fmla="*/ 44463 h 85408"/>
                    <a:gd name="connsiteX48" fmla="*/ 5598 w 84296"/>
                    <a:gd name="connsiteY48" fmla="*/ 35922 h 85408"/>
                    <a:gd name="connsiteX49" fmla="*/ 17405 w 84296"/>
                    <a:gd name="connsiteY49" fmla="*/ 46724 h 85408"/>
                    <a:gd name="connsiteX50" fmla="*/ 17405 w 84296"/>
                    <a:gd name="connsiteY50" fmla="*/ 14067 h 85408"/>
                    <a:gd name="connsiteX51" fmla="*/ 18661 w 84296"/>
                    <a:gd name="connsiteY51" fmla="*/ 13565 h 85408"/>
                    <a:gd name="connsiteX52" fmla="*/ 27704 w 84296"/>
                    <a:gd name="connsiteY52" fmla="*/ 47477 h 85408"/>
                    <a:gd name="connsiteX53" fmla="*/ 17656 w 84296"/>
                    <a:gd name="connsiteY53" fmla="*/ 46724 h 85408"/>
                    <a:gd name="connsiteX54" fmla="*/ 38254 w 84296"/>
                    <a:gd name="connsiteY54" fmla="*/ 47728 h 85408"/>
                    <a:gd name="connsiteX55" fmla="*/ 36245 w 84296"/>
                    <a:gd name="connsiteY55" fmla="*/ 67071 h 85408"/>
                    <a:gd name="connsiteX56" fmla="*/ 31221 w 84296"/>
                    <a:gd name="connsiteY56" fmla="*/ 49989 h 85408"/>
                    <a:gd name="connsiteX57" fmla="*/ 38254 w 84296"/>
                    <a:gd name="connsiteY57" fmla="*/ 47728 h 85408"/>
                    <a:gd name="connsiteX58" fmla="*/ 41269 w 84296"/>
                    <a:gd name="connsiteY58" fmla="*/ 76617 h 85408"/>
                    <a:gd name="connsiteX59" fmla="*/ 38254 w 84296"/>
                    <a:gd name="connsiteY59" fmla="*/ 71342 h 85408"/>
                    <a:gd name="connsiteX60" fmla="*/ 44283 w 84296"/>
                    <a:gd name="connsiteY60" fmla="*/ 71342 h 85408"/>
                    <a:gd name="connsiteX61" fmla="*/ 41269 w 84296"/>
                    <a:gd name="connsiteY61" fmla="*/ 76617 h 85408"/>
                    <a:gd name="connsiteX62" fmla="*/ 46042 w 84296"/>
                    <a:gd name="connsiteY62" fmla="*/ 67322 h 85408"/>
                    <a:gd name="connsiteX63" fmla="*/ 44283 w 84296"/>
                    <a:gd name="connsiteY63" fmla="*/ 47728 h 85408"/>
                    <a:gd name="connsiteX64" fmla="*/ 51317 w 84296"/>
                    <a:gd name="connsiteY64" fmla="*/ 50241 h 85408"/>
                    <a:gd name="connsiteX65" fmla="*/ 46293 w 84296"/>
                    <a:gd name="connsiteY65" fmla="*/ 67322 h 85408"/>
                    <a:gd name="connsiteX66" fmla="*/ 55336 w 84296"/>
                    <a:gd name="connsiteY66" fmla="*/ 47226 h 85408"/>
                    <a:gd name="connsiteX67" fmla="*/ 64379 w 84296"/>
                    <a:gd name="connsiteY67" fmla="*/ 13314 h 85408"/>
                    <a:gd name="connsiteX68" fmla="*/ 65636 w 84296"/>
                    <a:gd name="connsiteY68" fmla="*/ 13816 h 85408"/>
                    <a:gd name="connsiteX69" fmla="*/ 65636 w 84296"/>
                    <a:gd name="connsiteY69" fmla="*/ 46472 h 85408"/>
                    <a:gd name="connsiteX70" fmla="*/ 55587 w 84296"/>
                    <a:gd name="connsiteY70" fmla="*/ 47226 h 85408"/>
                    <a:gd name="connsiteX71" fmla="*/ 70408 w 84296"/>
                    <a:gd name="connsiteY71" fmla="*/ 44212 h 85408"/>
                    <a:gd name="connsiteX72" fmla="*/ 70911 w 84296"/>
                    <a:gd name="connsiteY72" fmla="*/ 16579 h 85408"/>
                    <a:gd name="connsiteX73" fmla="*/ 76940 w 84296"/>
                    <a:gd name="connsiteY73" fmla="*/ 35420 h 85408"/>
                    <a:gd name="connsiteX74" fmla="*/ 70408 w 84296"/>
                    <a:gd name="connsiteY74" fmla="*/ 44212 h 85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84296" h="85408">
                      <a:moveTo>
                        <a:pt x="83471" y="28386"/>
                      </a:moveTo>
                      <a:cubicBezTo>
                        <a:pt x="82969" y="21101"/>
                        <a:pt x="78447" y="15323"/>
                        <a:pt x="71916" y="12058"/>
                      </a:cubicBezTo>
                      <a:cubicBezTo>
                        <a:pt x="73172" y="6531"/>
                        <a:pt x="74930" y="2512"/>
                        <a:pt x="77442" y="0"/>
                      </a:cubicBezTo>
                      <a:lnTo>
                        <a:pt x="68148" y="0"/>
                      </a:lnTo>
                      <a:cubicBezTo>
                        <a:pt x="66138" y="2763"/>
                        <a:pt x="64631" y="5778"/>
                        <a:pt x="63123" y="9043"/>
                      </a:cubicBezTo>
                      <a:cubicBezTo>
                        <a:pt x="56843" y="8038"/>
                        <a:pt x="50061" y="9043"/>
                        <a:pt x="44786" y="12058"/>
                      </a:cubicBezTo>
                      <a:lnTo>
                        <a:pt x="44786" y="4522"/>
                      </a:lnTo>
                      <a:lnTo>
                        <a:pt x="38757" y="4522"/>
                      </a:lnTo>
                      <a:lnTo>
                        <a:pt x="38757" y="12058"/>
                      </a:lnTo>
                      <a:cubicBezTo>
                        <a:pt x="33230" y="8792"/>
                        <a:pt x="26448" y="7787"/>
                        <a:pt x="20168" y="9043"/>
                      </a:cubicBezTo>
                      <a:cubicBezTo>
                        <a:pt x="18661" y="5778"/>
                        <a:pt x="17153" y="2763"/>
                        <a:pt x="15144" y="0"/>
                      </a:cubicBezTo>
                      <a:lnTo>
                        <a:pt x="5849" y="0"/>
                      </a:lnTo>
                      <a:cubicBezTo>
                        <a:pt x="8361" y="2261"/>
                        <a:pt x="10120" y="6531"/>
                        <a:pt x="11376" y="12058"/>
                      </a:cubicBezTo>
                      <a:cubicBezTo>
                        <a:pt x="5096" y="15323"/>
                        <a:pt x="574" y="21101"/>
                        <a:pt x="72" y="28386"/>
                      </a:cubicBezTo>
                      <a:cubicBezTo>
                        <a:pt x="-682" y="38434"/>
                        <a:pt x="4593" y="45216"/>
                        <a:pt x="12129" y="48733"/>
                      </a:cubicBezTo>
                      <a:cubicBezTo>
                        <a:pt x="10371" y="61042"/>
                        <a:pt x="6100" y="71342"/>
                        <a:pt x="72" y="74105"/>
                      </a:cubicBezTo>
                      <a:lnTo>
                        <a:pt x="14390" y="74105"/>
                      </a:lnTo>
                      <a:cubicBezTo>
                        <a:pt x="16149" y="68578"/>
                        <a:pt x="17153" y="59786"/>
                        <a:pt x="17907" y="50492"/>
                      </a:cubicBezTo>
                      <a:cubicBezTo>
                        <a:pt x="21424" y="51245"/>
                        <a:pt x="25192" y="51245"/>
                        <a:pt x="28960" y="50994"/>
                      </a:cubicBezTo>
                      <a:cubicBezTo>
                        <a:pt x="31974" y="63052"/>
                        <a:pt x="35491" y="75110"/>
                        <a:pt x="42274" y="85409"/>
                      </a:cubicBezTo>
                      <a:cubicBezTo>
                        <a:pt x="49056" y="75110"/>
                        <a:pt x="52824" y="63303"/>
                        <a:pt x="55587" y="51245"/>
                      </a:cubicBezTo>
                      <a:cubicBezTo>
                        <a:pt x="59355" y="51748"/>
                        <a:pt x="63123" y="51497"/>
                        <a:pt x="66640" y="50743"/>
                      </a:cubicBezTo>
                      <a:cubicBezTo>
                        <a:pt x="67143" y="60037"/>
                        <a:pt x="68399" y="68578"/>
                        <a:pt x="70157" y="74105"/>
                      </a:cubicBezTo>
                      <a:lnTo>
                        <a:pt x="84225" y="74607"/>
                      </a:lnTo>
                      <a:cubicBezTo>
                        <a:pt x="77944" y="71844"/>
                        <a:pt x="73925" y="61545"/>
                        <a:pt x="72167" y="49236"/>
                      </a:cubicBezTo>
                      <a:cubicBezTo>
                        <a:pt x="79703" y="45970"/>
                        <a:pt x="84978" y="39188"/>
                        <a:pt x="84225" y="28888"/>
                      </a:cubicBezTo>
                      <a:close/>
                      <a:moveTo>
                        <a:pt x="66389" y="9294"/>
                      </a:moveTo>
                      <a:cubicBezTo>
                        <a:pt x="66389" y="9294"/>
                        <a:pt x="66389" y="9546"/>
                        <a:pt x="66389" y="9797"/>
                      </a:cubicBezTo>
                      <a:lnTo>
                        <a:pt x="66389" y="9797"/>
                      </a:lnTo>
                      <a:cubicBezTo>
                        <a:pt x="66389" y="9797"/>
                        <a:pt x="66389" y="9546"/>
                        <a:pt x="66389" y="9294"/>
                      </a:cubicBezTo>
                      <a:close/>
                      <a:moveTo>
                        <a:pt x="44283" y="17584"/>
                      </a:moveTo>
                      <a:cubicBezTo>
                        <a:pt x="49559" y="13565"/>
                        <a:pt x="55839" y="12058"/>
                        <a:pt x="61114" y="12811"/>
                      </a:cubicBezTo>
                      <a:cubicBezTo>
                        <a:pt x="57346" y="23111"/>
                        <a:pt x="54583" y="35168"/>
                        <a:pt x="52071" y="46724"/>
                      </a:cubicBezTo>
                      <a:cubicBezTo>
                        <a:pt x="49056" y="45970"/>
                        <a:pt x="46293" y="44463"/>
                        <a:pt x="44283" y="42202"/>
                      </a:cubicBezTo>
                      <a:lnTo>
                        <a:pt x="44283" y="17584"/>
                      </a:lnTo>
                      <a:lnTo>
                        <a:pt x="44283" y="17584"/>
                      </a:lnTo>
                      <a:close/>
                      <a:moveTo>
                        <a:pt x="38254" y="17584"/>
                      </a:moveTo>
                      <a:lnTo>
                        <a:pt x="38254" y="42202"/>
                      </a:lnTo>
                      <a:cubicBezTo>
                        <a:pt x="36245" y="44463"/>
                        <a:pt x="33482" y="45970"/>
                        <a:pt x="30467" y="46724"/>
                      </a:cubicBezTo>
                      <a:cubicBezTo>
                        <a:pt x="27704" y="35420"/>
                        <a:pt x="25443" y="23111"/>
                        <a:pt x="21424" y="12811"/>
                      </a:cubicBezTo>
                      <a:cubicBezTo>
                        <a:pt x="26950" y="12058"/>
                        <a:pt x="32979" y="13565"/>
                        <a:pt x="38506" y="17584"/>
                      </a:cubicBezTo>
                      <a:close/>
                      <a:moveTo>
                        <a:pt x="16400" y="9294"/>
                      </a:moveTo>
                      <a:cubicBezTo>
                        <a:pt x="16400" y="9294"/>
                        <a:pt x="16400" y="9294"/>
                        <a:pt x="16400" y="9797"/>
                      </a:cubicBezTo>
                      <a:lnTo>
                        <a:pt x="16400" y="9797"/>
                      </a:lnTo>
                      <a:cubicBezTo>
                        <a:pt x="16400" y="9797"/>
                        <a:pt x="16400" y="9797"/>
                        <a:pt x="16400" y="9294"/>
                      </a:cubicBezTo>
                      <a:close/>
                      <a:moveTo>
                        <a:pt x="5598" y="35671"/>
                      </a:moveTo>
                      <a:cubicBezTo>
                        <a:pt x="3588" y="27381"/>
                        <a:pt x="6352" y="20850"/>
                        <a:pt x="11627" y="16831"/>
                      </a:cubicBezTo>
                      <a:cubicBezTo>
                        <a:pt x="12883" y="25120"/>
                        <a:pt x="13134" y="35168"/>
                        <a:pt x="12129" y="44463"/>
                      </a:cubicBezTo>
                      <a:cubicBezTo>
                        <a:pt x="9115" y="42453"/>
                        <a:pt x="6603" y="39690"/>
                        <a:pt x="5598" y="35922"/>
                      </a:cubicBezTo>
                      <a:close/>
                      <a:moveTo>
                        <a:pt x="17405" y="46724"/>
                      </a:moveTo>
                      <a:cubicBezTo>
                        <a:pt x="18158" y="34415"/>
                        <a:pt x="17907" y="21603"/>
                        <a:pt x="17405" y="14067"/>
                      </a:cubicBezTo>
                      <a:cubicBezTo>
                        <a:pt x="17907" y="14067"/>
                        <a:pt x="18158" y="13816"/>
                        <a:pt x="18661" y="13565"/>
                      </a:cubicBezTo>
                      <a:cubicBezTo>
                        <a:pt x="22680" y="24115"/>
                        <a:pt x="25192" y="35922"/>
                        <a:pt x="27704" y="47477"/>
                      </a:cubicBezTo>
                      <a:cubicBezTo>
                        <a:pt x="24187" y="47980"/>
                        <a:pt x="20921" y="47477"/>
                        <a:pt x="17656" y="46724"/>
                      </a:cubicBezTo>
                      <a:close/>
                      <a:moveTo>
                        <a:pt x="38254" y="47728"/>
                      </a:moveTo>
                      <a:cubicBezTo>
                        <a:pt x="38254" y="47728"/>
                        <a:pt x="38254" y="59284"/>
                        <a:pt x="36245" y="67071"/>
                      </a:cubicBezTo>
                      <a:cubicBezTo>
                        <a:pt x="34235" y="62047"/>
                        <a:pt x="32728" y="56269"/>
                        <a:pt x="31221" y="49989"/>
                      </a:cubicBezTo>
                      <a:cubicBezTo>
                        <a:pt x="33733" y="49487"/>
                        <a:pt x="35994" y="48733"/>
                        <a:pt x="38254" y="47728"/>
                      </a:cubicBezTo>
                      <a:close/>
                      <a:moveTo>
                        <a:pt x="41269" y="76617"/>
                      </a:moveTo>
                      <a:cubicBezTo>
                        <a:pt x="40264" y="75110"/>
                        <a:pt x="39008" y="73351"/>
                        <a:pt x="38254" y="71342"/>
                      </a:cubicBezTo>
                      <a:lnTo>
                        <a:pt x="44283" y="71342"/>
                      </a:lnTo>
                      <a:cubicBezTo>
                        <a:pt x="43530" y="73351"/>
                        <a:pt x="42525" y="75110"/>
                        <a:pt x="41269" y="76617"/>
                      </a:cubicBezTo>
                      <a:close/>
                      <a:moveTo>
                        <a:pt x="46042" y="67322"/>
                      </a:moveTo>
                      <a:cubicBezTo>
                        <a:pt x="43781" y="59535"/>
                        <a:pt x="44283" y="47728"/>
                        <a:pt x="44283" y="47728"/>
                      </a:cubicBezTo>
                      <a:cubicBezTo>
                        <a:pt x="46544" y="48733"/>
                        <a:pt x="48805" y="49738"/>
                        <a:pt x="51317" y="50241"/>
                      </a:cubicBezTo>
                      <a:cubicBezTo>
                        <a:pt x="49810" y="56521"/>
                        <a:pt x="48303" y="62298"/>
                        <a:pt x="46293" y="67322"/>
                      </a:cubicBezTo>
                      <a:close/>
                      <a:moveTo>
                        <a:pt x="55336" y="47226"/>
                      </a:moveTo>
                      <a:cubicBezTo>
                        <a:pt x="57848" y="35671"/>
                        <a:pt x="60109" y="24115"/>
                        <a:pt x="64379" y="13314"/>
                      </a:cubicBezTo>
                      <a:cubicBezTo>
                        <a:pt x="64882" y="13314"/>
                        <a:pt x="65133" y="13314"/>
                        <a:pt x="65636" y="13816"/>
                      </a:cubicBezTo>
                      <a:cubicBezTo>
                        <a:pt x="64882" y="21603"/>
                        <a:pt x="64882" y="34415"/>
                        <a:pt x="65636" y="46472"/>
                      </a:cubicBezTo>
                      <a:cubicBezTo>
                        <a:pt x="62370" y="47477"/>
                        <a:pt x="58853" y="47728"/>
                        <a:pt x="55587" y="47226"/>
                      </a:cubicBezTo>
                      <a:close/>
                      <a:moveTo>
                        <a:pt x="70408" y="44212"/>
                      </a:moveTo>
                      <a:cubicBezTo>
                        <a:pt x="69404" y="34917"/>
                        <a:pt x="69655" y="24869"/>
                        <a:pt x="70911" y="16579"/>
                      </a:cubicBezTo>
                      <a:cubicBezTo>
                        <a:pt x="76186" y="20599"/>
                        <a:pt x="78949" y="27130"/>
                        <a:pt x="76940" y="35420"/>
                      </a:cubicBezTo>
                      <a:cubicBezTo>
                        <a:pt x="76186" y="39188"/>
                        <a:pt x="73674" y="42202"/>
                        <a:pt x="70408" y="4421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id="{43EDD438-CBA6-AFAE-AC73-97E07DB97EA9}"/>
                    </a:ext>
                  </a:extLst>
                </p:cNvPr>
                <p:cNvSpPr/>
                <p:nvPr/>
              </p:nvSpPr>
              <p:spPr>
                <a:xfrm>
                  <a:off x="901801" y="547478"/>
                  <a:ext cx="215384" cy="133165"/>
                </a:xfrm>
                <a:custGeom>
                  <a:avLst/>
                  <a:gdLst>
                    <a:gd name="connsiteX0" fmla="*/ 214810 w 215384"/>
                    <a:gd name="connsiteY0" fmla="*/ 34694 h 133165"/>
                    <a:gd name="connsiteX1" fmla="*/ 163313 w 215384"/>
                    <a:gd name="connsiteY1" fmla="*/ 1535 h 133165"/>
                    <a:gd name="connsiteX2" fmla="*/ 129903 w 215384"/>
                    <a:gd name="connsiteY2" fmla="*/ 28 h 133165"/>
                    <a:gd name="connsiteX3" fmla="*/ 128647 w 215384"/>
                    <a:gd name="connsiteY3" fmla="*/ 2289 h 133165"/>
                    <a:gd name="connsiteX4" fmla="*/ 133672 w 215384"/>
                    <a:gd name="connsiteY4" fmla="*/ 34945 h 133165"/>
                    <a:gd name="connsiteX5" fmla="*/ 107798 w 215384"/>
                    <a:gd name="connsiteY5" fmla="*/ 104779 h 133165"/>
                    <a:gd name="connsiteX6" fmla="*/ 81924 w 215384"/>
                    <a:gd name="connsiteY6" fmla="*/ 34945 h 133165"/>
                    <a:gd name="connsiteX7" fmla="*/ 86948 w 215384"/>
                    <a:gd name="connsiteY7" fmla="*/ 2289 h 133165"/>
                    <a:gd name="connsiteX8" fmla="*/ 85692 w 215384"/>
                    <a:gd name="connsiteY8" fmla="*/ 28 h 133165"/>
                    <a:gd name="connsiteX9" fmla="*/ 52282 w 215384"/>
                    <a:gd name="connsiteY9" fmla="*/ 1535 h 133165"/>
                    <a:gd name="connsiteX10" fmla="*/ 785 w 215384"/>
                    <a:gd name="connsiteY10" fmla="*/ 34694 h 133165"/>
                    <a:gd name="connsiteX11" fmla="*/ 60320 w 215384"/>
                    <a:gd name="connsiteY11" fmla="*/ 50520 h 133165"/>
                    <a:gd name="connsiteX12" fmla="*/ 60320 w 215384"/>
                    <a:gd name="connsiteY12" fmla="*/ 133165 h 133165"/>
                    <a:gd name="connsiteX13" fmla="*/ 155275 w 215384"/>
                    <a:gd name="connsiteY13" fmla="*/ 133165 h 133165"/>
                    <a:gd name="connsiteX14" fmla="*/ 155275 w 215384"/>
                    <a:gd name="connsiteY14" fmla="*/ 50520 h 133165"/>
                    <a:gd name="connsiteX15" fmla="*/ 214810 w 215384"/>
                    <a:gd name="connsiteY15" fmla="*/ 34694 h 133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5384" h="133165">
                      <a:moveTo>
                        <a:pt x="214810" y="34694"/>
                      </a:moveTo>
                      <a:cubicBezTo>
                        <a:pt x="214810" y="34694"/>
                        <a:pt x="224607" y="1535"/>
                        <a:pt x="163313" y="1535"/>
                      </a:cubicBezTo>
                      <a:cubicBezTo>
                        <a:pt x="163313" y="1535"/>
                        <a:pt x="143217" y="1535"/>
                        <a:pt x="129903" y="28"/>
                      </a:cubicBezTo>
                      <a:cubicBezTo>
                        <a:pt x="128647" y="28"/>
                        <a:pt x="127643" y="1284"/>
                        <a:pt x="128647" y="2289"/>
                      </a:cubicBezTo>
                      <a:cubicBezTo>
                        <a:pt x="134676" y="8820"/>
                        <a:pt x="142464" y="21380"/>
                        <a:pt x="133672" y="34945"/>
                      </a:cubicBezTo>
                      <a:cubicBezTo>
                        <a:pt x="113324" y="60316"/>
                        <a:pt x="108802" y="81417"/>
                        <a:pt x="107798" y="104779"/>
                      </a:cubicBezTo>
                      <a:cubicBezTo>
                        <a:pt x="106793" y="81417"/>
                        <a:pt x="102271" y="60316"/>
                        <a:pt x="81924" y="34945"/>
                      </a:cubicBezTo>
                      <a:cubicBezTo>
                        <a:pt x="73132" y="21631"/>
                        <a:pt x="81170" y="9071"/>
                        <a:pt x="86948" y="2289"/>
                      </a:cubicBezTo>
                      <a:cubicBezTo>
                        <a:pt x="87701" y="1284"/>
                        <a:pt x="86948" y="-223"/>
                        <a:pt x="85692" y="28"/>
                      </a:cubicBezTo>
                      <a:cubicBezTo>
                        <a:pt x="72378" y="1535"/>
                        <a:pt x="52282" y="1535"/>
                        <a:pt x="52282" y="1535"/>
                      </a:cubicBezTo>
                      <a:cubicBezTo>
                        <a:pt x="-9012" y="1535"/>
                        <a:pt x="283" y="34945"/>
                        <a:pt x="785" y="34694"/>
                      </a:cubicBezTo>
                      <a:cubicBezTo>
                        <a:pt x="26910" y="23892"/>
                        <a:pt x="47007" y="30926"/>
                        <a:pt x="60320" y="50520"/>
                      </a:cubicBezTo>
                      <a:cubicBezTo>
                        <a:pt x="70117" y="64838"/>
                        <a:pt x="80919" y="102267"/>
                        <a:pt x="60320" y="133165"/>
                      </a:cubicBezTo>
                      <a:lnTo>
                        <a:pt x="155275" y="133165"/>
                      </a:lnTo>
                      <a:cubicBezTo>
                        <a:pt x="134425" y="102016"/>
                        <a:pt x="145478" y="64587"/>
                        <a:pt x="155275" y="50520"/>
                      </a:cubicBezTo>
                      <a:cubicBezTo>
                        <a:pt x="168840" y="30926"/>
                        <a:pt x="188685" y="23641"/>
                        <a:pt x="214810" y="346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id="{BCC190CF-8FEC-7852-5B64-40B1CD192334}"/>
                    </a:ext>
                  </a:extLst>
                </p:cNvPr>
                <p:cNvSpPr/>
                <p:nvPr/>
              </p:nvSpPr>
              <p:spPr>
                <a:xfrm>
                  <a:off x="774724" y="519464"/>
                  <a:ext cx="181368" cy="269698"/>
                </a:xfrm>
                <a:custGeom>
                  <a:avLst/>
                  <a:gdLst>
                    <a:gd name="connsiteX0" fmla="*/ 58781 w 181368"/>
                    <a:gd name="connsiteY0" fmla="*/ 204637 h 269698"/>
                    <a:gd name="connsiteX1" fmla="*/ 115804 w 181368"/>
                    <a:gd name="connsiteY1" fmla="*/ 194841 h 269698"/>
                    <a:gd name="connsiteX2" fmla="*/ 118819 w 181368"/>
                    <a:gd name="connsiteY2" fmla="*/ 195343 h 269698"/>
                    <a:gd name="connsiteX3" fmla="*/ 39941 w 181368"/>
                    <a:gd name="connsiteY3" fmla="*/ 219961 h 269698"/>
                    <a:gd name="connsiteX4" fmla="*/ 39188 w 181368"/>
                    <a:gd name="connsiteY4" fmla="*/ 222473 h 269698"/>
                    <a:gd name="connsiteX5" fmla="*/ 72598 w 181368"/>
                    <a:gd name="connsiteY5" fmla="*/ 235033 h 269698"/>
                    <a:gd name="connsiteX6" fmla="*/ 84153 w 181368"/>
                    <a:gd name="connsiteY6" fmla="*/ 233777 h 269698"/>
                    <a:gd name="connsiteX7" fmla="*/ 134645 w 181368"/>
                    <a:gd name="connsiteY7" fmla="*/ 207652 h 269698"/>
                    <a:gd name="connsiteX8" fmla="*/ 138413 w 181368"/>
                    <a:gd name="connsiteY8" fmla="*/ 207149 h 269698"/>
                    <a:gd name="connsiteX9" fmla="*/ 78626 w 181368"/>
                    <a:gd name="connsiteY9" fmla="*/ 249100 h 269698"/>
                    <a:gd name="connsiteX10" fmla="*/ 78626 w 181368"/>
                    <a:gd name="connsiteY10" fmla="*/ 251612 h 269698"/>
                    <a:gd name="connsiteX11" fmla="*/ 96964 w 181368"/>
                    <a:gd name="connsiteY11" fmla="*/ 255380 h 269698"/>
                    <a:gd name="connsiteX12" fmla="*/ 116307 w 181368"/>
                    <a:gd name="connsiteY12" fmla="*/ 250607 h 269698"/>
                    <a:gd name="connsiteX13" fmla="*/ 153485 w 181368"/>
                    <a:gd name="connsiteY13" fmla="*/ 214434 h 269698"/>
                    <a:gd name="connsiteX14" fmla="*/ 156499 w 181368"/>
                    <a:gd name="connsiteY14" fmla="*/ 213178 h 269698"/>
                    <a:gd name="connsiteX15" fmla="*/ 155997 w 181368"/>
                    <a:gd name="connsiteY15" fmla="*/ 214434 h 269698"/>
                    <a:gd name="connsiteX16" fmla="*/ 116307 w 181368"/>
                    <a:gd name="connsiteY16" fmla="*/ 265680 h 269698"/>
                    <a:gd name="connsiteX17" fmla="*/ 116809 w 181368"/>
                    <a:gd name="connsiteY17" fmla="*/ 267940 h 269698"/>
                    <a:gd name="connsiteX18" fmla="*/ 127109 w 181368"/>
                    <a:gd name="connsiteY18" fmla="*/ 269699 h 269698"/>
                    <a:gd name="connsiteX19" fmla="*/ 145446 w 181368"/>
                    <a:gd name="connsiteY19" fmla="*/ 264926 h 269698"/>
                    <a:gd name="connsiteX20" fmla="*/ 161775 w 181368"/>
                    <a:gd name="connsiteY20" fmla="*/ 245081 h 269698"/>
                    <a:gd name="connsiteX21" fmla="*/ 167803 w 181368"/>
                    <a:gd name="connsiteY21" fmla="*/ 238550 h 269698"/>
                    <a:gd name="connsiteX22" fmla="*/ 172576 w 181368"/>
                    <a:gd name="connsiteY22" fmla="*/ 237545 h 269698"/>
                    <a:gd name="connsiteX23" fmla="*/ 180615 w 181368"/>
                    <a:gd name="connsiteY23" fmla="*/ 240811 h 269698"/>
                    <a:gd name="connsiteX24" fmla="*/ 181368 w 181368"/>
                    <a:gd name="connsiteY24" fmla="*/ 240559 h 269698"/>
                    <a:gd name="connsiteX25" fmla="*/ 181368 w 181368"/>
                    <a:gd name="connsiteY25" fmla="*/ 173237 h 269698"/>
                    <a:gd name="connsiteX26" fmla="*/ 180615 w 181368"/>
                    <a:gd name="connsiteY26" fmla="*/ 172986 h 269698"/>
                    <a:gd name="connsiteX27" fmla="*/ 162026 w 181368"/>
                    <a:gd name="connsiteY27" fmla="*/ 181527 h 269698"/>
                    <a:gd name="connsiteX28" fmla="*/ 137157 w 181368"/>
                    <a:gd name="connsiteY28" fmla="*/ 163943 h 269698"/>
                    <a:gd name="connsiteX29" fmla="*/ 150219 w 181368"/>
                    <a:gd name="connsiteY29" fmla="*/ 134050 h 269698"/>
                    <a:gd name="connsiteX30" fmla="*/ 150219 w 181368"/>
                    <a:gd name="connsiteY30" fmla="*/ 134050 h 269698"/>
                    <a:gd name="connsiteX31" fmla="*/ 151978 w 181368"/>
                    <a:gd name="connsiteY31" fmla="*/ 132291 h 269698"/>
                    <a:gd name="connsiteX32" fmla="*/ 148210 w 181368"/>
                    <a:gd name="connsiteY32" fmla="*/ 128021 h 269698"/>
                    <a:gd name="connsiteX33" fmla="*/ 106761 w 181368"/>
                    <a:gd name="connsiteY33" fmla="*/ 95616 h 269698"/>
                    <a:gd name="connsiteX34" fmla="*/ 38685 w 181368"/>
                    <a:gd name="connsiteY34" fmla="*/ 1415 h 269698"/>
                    <a:gd name="connsiteX35" fmla="*/ 34415 w 181368"/>
                    <a:gd name="connsiteY35" fmla="*/ 1415 h 269698"/>
                    <a:gd name="connsiteX36" fmla="*/ 36424 w 181368"/>
                    <a:gd name="connsiteY36" fmla="*/ 67983 h 269698"/>
                    <a:gd name="connsiteX37" fmla="*/ 89177 w 181368"/>
                    <a:gd name="connsiteY37" fmla="*/ 118224 h 269698"/>
                    <a:gd name="connsiteX38" fmla="*/ 90433 w 181368"/>
                    <a:gd name="connsiteY38" fmla="*/ 121238 h 269698"/>
                    <a:gd name="connsiteX39" fmla="*/ 11053 w 181368"/>
                    <a:gd name="connsiteY39" fmla="*/ 65722 h 269698"/>
                    <a:gd name="connsiteX40" fmla="*/ 8541 w 181368"/>
                    <a:gd name="connsiteY40" fmla="*/ 66476 h 269698"/>
                    <a:gd name="connsiteX41" fmla="*/ 28135 w 181368"/>
                    <a:gd name="connsiteY41" fmla="*/ 120736 h 269698"/>
                    <a:gd name="connsiteX42" fmla="*/ 88423 w 181368"/>
                    <a:gd name="connsiteY42" fmla="*/ 147363 h 269698"/>
                    <a:gd name="connsiteX43" fmla="*/ 91187 w 181368"/>
                    <a:gd name="connsiteY43" fmla="*/ 150126 h 269698"/>
                    <a:gd name="connsiteX44" fmla="*/ 88675 w 181368"/>
                    <a:gd name="connsiteY44" fmla="*/ 150126 h 269698"/>
                    <a:gd name="connsiteX45" fmla="*/ 2261 w 181368"/>
                    <a:gd name="connsiteY45" fmla="*/ 120233 h 269698"/>
                    <a:gd name="connsiteX46" fmla="*/ 0 w 181368"/>
                    <a:gd name="connsiteY46" fmla="*/ 121489 h 269698"/>
                    <a:gd name="connsiteX47" fmla="*/ 29642 w 181368"/>
                    <a:gd name="connsiteY47" fmla="*/ 164696 h 269698"/>
                    <a:gd name="connsiteX48" fmla="*/ 82897 w 181368"/>
                    <a:gd name="connsiteY48" fmla="*/ 174242 h 269698"/>
                    <a:gd name="connsiteX49" fmla="*/ 97467 w 181368"/>
                    <a:gd name="connsiteY49" fmla="*/ 173740 h 269698"/>
                    <a:gd name="connsiteX50" fmla="*/ 100481 w 181368"/>
                    <a:gd name="connsiteY50" fmla="*/ 175498 h 269698"/>
                    <a:gd name="connsiteX51" fmla="*/ 61796 w 181368"/>
                    <a:gd name="connsiteY51" fmla="*/ 181276 h 269698"/>
                    <a:gd name="connsiteX52" fmla="*/ 11304 w 181368"/>
                    <a:gd name="connsiteY52" fmla="*/ 174744 h 269698"/>
                    <a:gd name="connsiteX53" fmla="*/ 9546 w 181368"/>
                    <a:gd name="connsiteY53" fmla="*/ 176754 h 269698"/>
                    <a:gd name="connsiteX54" fmla="*/ 51245 w 181368"/>
                    <a:gd name="connsiteY54" fmla="*/ 204135 h 269698"/>
                    <a:gd name="connsiteX55" fmla="*/ 57525 w 181368"/>
                    <a:gd name="connsiteY55" fmla="*/ 204135 h 269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98">
                      <a:moveTo>
                        <a:pt x="58781" y="204637"/>
                      </a:moveTo>
                      <a:cubicBezTo>
                        <a:pt x="79882" y="204637"/>
                        <a:pt x="95206" y="201874"/>
                        <a:pt x="115804" y="194841"/>
                      </a:cubicBezTo>
                      <a:cubicBezTo>
                        <a:pt x="116809" y="194338"/>
                        <a:pt x="117814" y="194841"/>
                        <a:pt x="118819" y="195343"/>
                      </a:cubicBezTo>
                      <a:cubicBezTo>
                        <a:pt x="118065" y="196097"/>
                        <a:pt x="97467" y="211169"/>
                        <a:pt x="39941" y="219961"/>
                      </a:cubicBezTo>
                      <a:cubicBezTo>
                        <a:pt x="38685" y="219961"/>
                        <a:pt x="38183" y="221719"/>
                        <a:pt x="39188" y="222473"/>
                      </a:cubicBezTo>
                      <a:cubicBezTo>
                        <a:pt x="51245" y="232772"/>
                        <a:pt x="63805" y="235033"/>
                        <a:pt x="72598" y="235033"/>
                      </a:cubicBezTo>
                      <a:cubicBezTo>
                        <a:pt x="76617" y="235033"/>
                        <a:pt x="80385" y="234531"/>
                        <a:pt x="84153" y="233777"/>
                      </a:cubicBezTo>
                      <a:cubicBezTo>
                        <a:pt x="98723" y="230009"/>
                        <a:pt x="116307" y="220966"/>
                        <a:pt x="134645" y="207652"/>
                      </a:cubicBezTo>
                      <a:cubicBezTo>
                        <a:pt x="135649" y="206898"/>
                        <a:pt x="137157" y="206647"/>
                        <a:pt x="138413" y="207149"/>
                      </a:cubicBezTo>
                      <a:cubicBezTo>
                        <a:pt x="137910" y="207903"/>
                        <a:pt x="127611" y="224482"/>
                        <a:pt x="78626" y="249100"/>
                      </a:cubicBezTo>
                      <a:cubicBezTo>
                        <a:pt x="77622" y="249603"/>
                        <a:pt x="77622" y="251110"/>
                        <a:pt x="78626" y="251612"/>
                      </a:cubicBezTo>
                      <a:cubicBezTo>
                        <a:pt x="84655" y="254124"/>
                        <a:pt x="90684" y="255380"/>
                        <a:pt x="96964" y="255380"/>
                      </a:cubicBezTo>
                      <a:cubicBezTo>
                        <a:pt x="103998" y="255380"/>
                        <a:pt x="110780" y="253622"/>
                        <a:pt x="116307" y="250607"/>
                      </a:cubicBezTo>
                      <a:cubicBezTo>
                        <a:pt x="131128" y="242318"/>
                        <a:pt x="139920" y="234028"/>
                        <a:pt x="153485" y="214434"/>
                      </a:cubicBezTo>
                      <a:cubicBezTo>
                        <a:pt x="154238" y="213430"/>
                        <a:pt x="155494" y="212927"/>
                        <a:pt x="156499" y="213178"/>
                      </a:cubicBezTo>
                      <a:cubicBezTo>
                        <a:pt x="156499" y="213681"/>
                        <a:pt x="156499" y="213932"/>
                        <a:pt x="155997" y="214434"/>
                      </a:cubicBezTo>
                      <a:cubicBezTo>
                        <a:pt x="152731" y="222724"/>
                        <a:pt x="147205" y="238550"/>
                        <a:pt x="116307" y="265680"/>
                      </a:cubicBezTo>
                      <a:cubicBezTo>
                        <a:pt x="115553" y="266433"/>
                        <a:pt x="115804" y="267689"/>
                        <a:pt x="116809" y="267940"/>
                      </a:cubicBezTo>
                      <a:cubicBezTo>
                        <a:pt x="119321" y="268694"/>
                        <a:pt x="122838" y="269699"/>
                        <a:pt x="127109" y="269699"/>
                      </a:cubicBezTo>
                      <a:cubicBezTo>
                        <a:pt x="133137" y="269699"/>
                        <a:pt x="139418" y="268192"/>
                        <a:pt x="145446" y="264926"/>
                      </a:cubicBezTo>
                      <a:cubicBezTo>
                        <a:pt x="152982" y="261409"/>
                        <a:pt x="158007" y="255129"/>
                        <a:pt x="161775" y="245081"/>
                      </a:cubicBezTo>
                      <a:cubicBezTo>
                        <a:pt x="163031" y="242067"/>
                        <a:pt x="165040" y="239806"/>
                        <a:pt x="167803" y="238550"/>
                      </a:cubicBezTo>
                      <a:cubicBezTo>
                        <a:pt x="169311" y="237796"/>
                        <a:pt x="170818" y="237545"/>
                        <a:pt x="172576" y="237545"/>
                      </a:cubicBezTo>
                      <a:cubicBezTo>
                        <a:pt x="175591" y="237545"/>
                        <a:pt x="178354" y="238801"/>
                        <a:pt x="180615" y="240811"/>
                      </a:cubicBezTo>
                      <a:cubicBezTo>
                        <a:pt x="180866" y="240811"/>
                        <a:pt x="181368" y="240811"/>
                        <a:pt x="181368" y="240559"/>
                      </a:cubicBezTo>
                      <a:lnTo>
                        <a:pt x="181368" y="173237"/>
                      </a:lnTo>
                      <a:cubicBezTo>
                        <a:pt x="181368" y="173237"/>
                        <a:pt x="180866" y="172735"/>
                        <a:pt x="180615" y="172986"/>
                      </a:cubicBezTo>
                      <a:cubicBezTo>
                        <a:pt x="173832" y="180020"/>
                        <a:pt x="166799" y="181527"/>
                        <a:pt x="162026" y="181527"/>
                      </a:cubicBezTo>
                      <a:cubicBezTo>
                        <a:pt x="151224" y="181527"/>
                        <a:pt x="140674" y="173991"/>
                        <a:pt x="137157" y="163943"/>
                      </a:cubicBezTo>
                      <a:cubicBezTo>
                        <a:pt x="137157" y="163943"/>
                        <a:pt x="131630" y="143595"/>
                        <a:pt x="150219" y="134050"/>
                      </a:cubicBezTo>
                      <a:lnTo>
                        <a:pt x="150219" y="134050"/>
                      </a:lnTo>
                      <a:cubicBezTo>
                        <a:pt x="150219" y="134050"/>
                        <a:pt x="151978" y="133296"/>
                        <a:pt x="151978" y="132291"/>
                      </a:cubicBezTo>
                      <a:cubicBezTo>
                        <a:pt x="151978" y="131537"/>
                        <a:pt x="151726" y="130281"/>
                        <a:pt x="148210" y="128021"/>
                      </a:cubicBezTo>
                      <a:cubicBezTo>
                        <a:pt x="148210" y="128021"/>
                        <a:pt x="129621" y="117219"/>
                        <a:pt x="106761" y="95616"/>
                      </a:cubicBezTo>
                      <a:cubicBezTo>
                        <a:pt x="86665" y="76273"/>
                        <a:pt x="58781" y="44873"/>
                        <a:pt x="38685" y="1415"/>
                      </a:cubicBezTo>
                      <a:cubicBezTo>
                        <a:pt x="37932" y="-344"/>
                        <a:pt x="35168" y="-595"/>
                        <a:pt x="34415" y="1415"/>
                      </a:cubicBezTo>
                      <a:cubicBezTo>
                        <a:pt x="28637" y="13472"/>
                        <a:pt x="19091" y="41105"/>
                        <a:pt x="36424" y="67983"/>
                      </a:cubicBezTo>
                      <a:cubicBezTo>
                        <a:pt x="48482" y="86321"/>
                        <a:pt x="65062" y="102147"/>
                        <a:pt x="89177" y="118224"/>
                      </a:cubicBezTo>
                      <a:cubicBezTo>
                        <a:pt x="90182" y="118977"/>
                        <a:pt x="90684" y="119982"/>
                        <a:pt x="90433" y="121238"/>
                      </a:cubicBezTo>
                      <a:cubicBezTo>
                        <a:pt x="89931" y="121238"/>
                        <a:pt x="56269" y="111441"/>
                        <a:pt x="11053" y="65722"/>
                      </a:cubicBezTo>
                      <a:cubicBezTo>
                        <a:pt x="10299" y="64969"/>
                        <a:pt x="8792" y="65220"/>
                        <a:pt x="8541" y="66476"/>
                      </a:cubicBezTo>
                      <a:cubicBezTo>
                        <a:pt x="7285" y="76775"/>
                        <a:pt x="6531" y="102147"/>
                        <a:pt x="28135" y="120736"/>
                      </a:cubicBezTo>
                      <a:cubicBezTo>
                        <a:pt x="49487" y="137315"/>
                        <a:pt x="64559" y="141837"/>
                        <a:pt x="88423" y="147363"/>
                      </a:cubicBezTo>
                      <a:cubicBezTo>
                        <a:pt x="89931" y="147614"/>
                        <a:pt x="90935" y="148870"/>
                        <a:pt x="91187" y="150126"/>
                      </a:cubicBezTo>
                      <a:cubicBezTo>
                        <a:pt x="91187" y="150126"/>
                        <a:pt x="91187" y="150126"/>
                        <a:pt x="88675" y="150126"/>
                      </a:cubicBezTo>
                      <a:cubicBezTo>
                        <a:pt x="77370" y="150126"/>
                        <a:pt x="46724" y="147112"/>
                        <a:pt x="2261" y="120233"/>
                      </a:cubicBezTo>
                      <a:cubicBezTo>
                        <a:pt x="1256" y="119480"/>
                        <a:pt x="0" y="120233"/>
                        <a:pt x="0" y="121489"/>
                      </a:cubicBezTo>
                      <a:cubicBezTo>
                        <a:pt x="1256" y="131537"/>
                        <a:pt x="6280" y="155653"/>
                        <a:pt x="29642" y="164696"/>
                      </a:cubicBezTo>
                      <a:cubicBezTo>
                        <a:pt x="40444" y="169218"/>
                        <a:pt x="56018" y="174242"/>
                        <a:pt x="82897" y="174242"/>
                      </a:cubicBezTo>
                      <a:cubicBezTo>
                        <a:pt x="87670" y="174242"/>
                        <a:pt x="92191" y="174242"/>
                        <a:pt x="97467" y="173740"/>
                      </a:cubicBezTo>
                      <a:cubicBezTo>
                        <a:pt x="98723" y="173740"/>
                        <a:pt x="99979" y="174242"/>
                        <a:pt x="100481" y="175498"/>
                      </a:cubicBezTo>
                      <a:cubicBezTo>
                        <a:pt x="99979" y="175498"/>
                        <a:pt x="87167" y="181276"/>
                        <a:pt x="61796" y="181276"/>
                      </a:cubicBezTo>
                      <a:cubicBezTo>
                        <a:pt x="46221" y="181276"/>
                        <a:pt x="29140" y="179015"/>
                        <a:pt x="11304" y="174744"/>
                      </a:cubicBezTo>
                      <a:cubicBezTo>
                        <a:pt x="10048" y="174493"/>
                        <a:pt x="9043" y="175749"/>
                        <a:pt x="9546" y="176754"/>
                      </a:cubicBezTo>
                      <a:cubicBezTo>
                        <a:pt x="19343" y="195092"/>
                        <a:pt x="32656" y="203633"/>
                        <a:pt x="51245" y="204135"/>
                      </a:cubicBezTo>
                      <a:cubicBezTo>
                        <a:pt x="53506" y="204135"/>
                        <a:pt x="55516" y="204135"/>
                        <a:pt x="57525" y="20413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D83165CE-D388-D583-5AC1-39FEE484802D}"/>
                    </a:ext>
                  </a:extLst>
                </p:cNvPr>
                <p:cNvSpPr/>
                <p:nvPr/>
              </p:nvSpPr>
              <p:spPr>
                <a:xfrm>
                  <a:off x="1062100" y="519560"/>
                  <a:ext cx="181368" cy="269603"/>
                </a:xfrm>
                <a:custGeom>
                  <a:avLst/>
                  <a:gdLst>
                    <a:gd name="connsiteX0" fmla="*/ 171320 w 181368"/>
                    <a:gd name="connsiteY0" fmla="*/ 174649 h 269603"/>
                    <a:gd name="connsiteX1" fmla="*/ 119824 w 181368"/>
                    <a:gd name="connsiteY1" fmla="*/ 181431 h 269603"/>
                    <a:gd name="connsiteX2" fmla="*/ 80887 w 181368"/>
                    <a:gd name="connsiteY2" fmla="*/ 175402 h 269603"/>
                    <a:gd name="connsiteX3" fmla="*/ 83902 w 181368"/>
                    <a:gd name="connsiteY3" fmla="*/ 173644 h 269603"/>
                    <a:gd name="connsiteX4" fmla="*/ 98471 w 181368"/>
                    <a:gd name="connsiteY4" fmla="*/ 174146 h 269603"/>
                    <a:gd name="connsiteX5" fmla="*/ 151726 w 181368"/>
                    <a:gd name="connsiteY5" fmla="*/ 164600 h 269603"/>
                    <a:gd name="connsiteX6" fmla="*/ 181368 w 181368"/>
                    <a:gd name="connsiteY6" fmla="*/ 121394 h 269603"/>
                    <a:gd name="connsiteX7" fmla="*/ 179108 w 181368"/>
                    <a:gd name="connsiteY7" fmla="*/ 120138 h 269603"/>
                    <a:gd name="connsiteX8" fmla="*/ 92694 w 181368"/>
                    <a:gd name="connsiteY8" fmla="*/ 150031 h 269603"/>
                    <a:gd name="connsiteX9" fmla="*/ 90182 w 181368"/>
                    <a:gd name="connsiteY9" fmla="*/ 150031 h 269603"/>
                    <a:gd name="connsiteX10" fmla="*/ 92945 w 181368"/>
                    <a:gd name="connsiteY10" fmla="*/ 147267 h 269603"/>
                    <a:gd name="connsiteX11" fmla="*/ 153234 w 181368"/>
                    <a:gd name="connsiteY11" fmla="*/ 120640 h 269603"/>
                    <a:gd name="connsiteX12" fmla="*/ 172828 w 181368"/>
                    <a:gd name="connsiteY12" fmla="*/ 66380 h 269603"/>
                    <a:gd name="connsiteX13" fmla="*/ 170315 w 181368"/>
                    <a:gd name="connsiteY13" fmla="*/ 65627 h 269603"/>
                    <a:gd name="connsiteX14" fmla="*/ 90935 w 181368"/>
                    <a:gd name="connsiteY14" fmla="*/ 121142 h 269603"/>
                    <a:gd name="connsiteX15" fmla="*/ 92191 w 181368"/>
                    <a:gd name="connsiteY15" fmla="*/ 118128 h 269603"/>
                    <a:gd name="connsiteX16" fmla="*/ 144944 w 181368"/>
                    <a:gd name="connsiteY16" fmla="*/ 67887 h 269603"/>
                    <a:gd name="connsiteX17" fmla="*/ 146954 w 181368"/>
                    <a:gd name="connsiteY17" fmla="*/ 1319 h 269603"/>
                    <a:gd name="connsiteX18" fmla="*/ 142683 w 181368"/>
                    <a:gd name="connsiteY18" fmla="*/ 1319 h 269603"/>
                    <a:gd name="connsiteX19" fmla="*/ 74607 w 181368"/>
                    <a:gd name="connsiteY19" fmla="*/ 95520 h 269603"/>
                    <a:gd name="connsiteX20" fmla="*/ 33159 w 181368"/>
                    <a:gd name="connsiteY20" fmla="*/ 127925 h 269603"/>
                    <a:gd name="connsiteX21" fmla="*/ 29391 w 181368"/>
                    <a:gd name="connsiteY21" fmla="*/ 132195 h 269603"/>
                    <a:gd name="connsiteX22" fmla="*/ 31149 w 181368"/>
                    <a:gd name="connsiteY22" fmla="*/ 133954 h 269603"/>
                    <a:gd name="connsiteX23" fmla="*/ 31149 w 181368"/>
                    <a:gd name="connsiteY23" fmla="*/ 133954 h 269603"/>
                    <a:gd name="connsiteX24" fmla="*/ 44212 w 181368"/>
                    <a:gd name="connsiteY24" fmla="*/ 163847 h 269603"/>
                    <a:gd name="connsiteX25" fmla="*/ 19343 w 181368"/>
                    <a:gd name="connsiteY25" fmla="*/ 181431 h 269603"/>
                    <a:gd name="connsiteX26" fmla="*/ 754 w 181368"/>
                    <a:gd name="connsiteY26" fmla="*/ 172890 h 269603"/>
                    <a:gd name="connsiteX27" fmla="*/ 0 w 181368"/>
                    <a:gd name="connsiteY27" fmla="*/ 173141 h 269603"/>
                    <a:gd name="connsiteX28" fmla="*/ 0 w 181368"/>
                    <a:gd name="connsiteY28" fmla="*/ 240464 h 269603"/>
                    <a:gd name="connsiteX29" fmla="*/ 754 w 181368"/>
                    <a:gd name="connsiteY29" fmla="*/ 240715 h 269603"/>
                    <a:gd name="connsiteX30" fmla="*/ 8792 w 181368"/>
                    <a:gd name="connsiteY30" fmla="*/ 237449 h 269603"/>
                    <a:gd name="connsiteX31" fmla="*/ 13565 w 181368"/>
                    <a:gd name="connsiteY31" fmla="*/ 238454 h 269603"/>
                    <a:gd name="connsiteX32" fmla="*/ 19594 w 181368"/>
                    <a:gd name="connsiteY32" fmla="*/ 244985 h 269603"/>
                    <a:gd name="connsiteX33" fmla="*/ 35922 w 181368"/>
                    <a:gd name="connsiteY33" fmla="*/ 264830 h 269603"/>
                    <a:gd name="connsiteX34" fmla="*/ 54260 w 181368"/>
                    <a:gd name="connsiteY34" fmla="*/ 269603 h 269603"/>
                    <a:gd name="connsiteX35" fmla="*/ 64559 w 181368"/>
                    <a:gd name="connsiteY35" fmla="*/ 267845 h 269603"/>
                    <a:gd name="connsiteX36" fmla="*/ 65062 w 181368"/>
                    <a:gd name="connsiteY36" fmla="*/ 265584 h 269603"/>
                    <a:gd name="connsiteX37" fmla="*/ 25371 w 181368"/>
                    <a:gd name="connsiteY37" fmla="*/ 214339 h 269603"/>
                    <a:gd name="connsiteX38" fmla="*/ 24869 w 181368"/>
                    <a:gd name="connsiteY38" fmla="*/ 213083 h 269603"/>
                    <a:gd name="connsiteX39" fmla="*/ 27884 w 181368"/>
                    <a:gd name="connsiteY39" fmla="*/ 214339 h 269603"/>
                    <a:gd name="connsiteX40" fmla="*/ 65062 w 181368"/>
                    <a:gd name="connsiteY40" fmla="*/ 250512 h 269603"/>
                    <a:gd name="connsiteX41" fmla="*/ 84404 w 181368"/>
                    <a:gd name="connsiteY41" fmla="*/ 255285 h 269603"/>
                    <a:gd name="connsiteX42" fmla="*/ 102742 w 181368"/>
                    <a:gd name="connsiteY42" fmla="*/ 251517 h 269603"/>
                    <a:gd name="connsiteX43" fmla="*/ 102742 w 181368"/>
                    <a:gd name="connsiteY43" fmla="*/ 249004 h 269603"/>
                    <a:gd name="connsiteX44" fmla="*/ 42956 w 181368"/>
                    <a:gd name="connsiteY44" fmla="*/ 207054 h 269603"/>
                    <a:gd name="connsiteX45" fmla="*/ 46724 w 181368"/>
                    <a:gd name="connsiteY45" fmla="*/ 207556 h 269603"/>
                    <a:gd name="connsiteX46" fmla="*/ 97215 w 181368"/>
                    <a:gd name="connsiteY46" fmla="*/ 233681 h 269603"/>
                    <a:gd name="connsiteX47" fmla="*/ 108771 w 181368"/>
                    <a:gd name="connsiteY47" fmla="*/ 234937 h 269603"/>
                    <a:gd name="connsiteX48" fmla="*/ 142181 w 181368"/>
                    <a:gd name="connsiteY48" fmla="*/ 222377 h 269603"/>
                    <a:gd name="connsiteX49" fmla="*/ 141427 w 181368"/>
                    <a:gd name="connsiteY49" fmla="*/ 219865 h 269603"/>
                    <a:gd name="connsiteX50" fmla="*/ 62801 w 181368"/>
                    <a:gd name="connsiteY50" fmla="*/ 195247 h 269603"/>
                    <a:gd name="connsiteX51" fmla="*/ 65815 w 181368"/>
                    <a:gd name="connsiteY51" fmla="*/ 194745 h 269603"/>
                    <a:gd name="connsiteX52" fmla="*/ 122838 w 181368"/>
                    <a:gd name="connsiteY52" fmla="*/ 204542 h 269603"/>
                    <a:gd name="connsiteX53" fmla="*/ 129118 w 181368"/>
                    <a:gd name="connsiteY53" fmla="*/ 204542 h 269603"/>
                    <a:gd name="connsiteX54" fmla="*/ 171320 w 181368"/>
                    <a:gd name="connsiteY54" fmla="*/ 176156 h 269603"/>
                    <a:gd name="connsiteX55" fmla="*/ 170315 w 181368"/>
                    <a:gd name="connsiteY55" fmla="*/ 174900 h 26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03">
                      <a:moveTo>
                        <a:pt x="171320" y="174649"/>
                      </a:moveTo>
                      <a:cubicBezTo>
                        <a:pt x="153234" y="179170"/>
                        <a:pt x="135901" y="181431"/>
                        <a:pt x="119824" y="181431"/>
                      </a:cubicBezTo>
                      <a:cubicBezTo>
                        <a:pt x="94201" y="181431"/>
                        <a:pt x="81390" y="175653"/>
                        <a:pt x="80887" y="175402"/>
                      </a:cubicBezTo>
                      <a:cubicBezTo>
                        <a:pt x="81390" y="174146"/>
                        <a:pt x="82646" y="173644"/>
                        <a:pt x="83902" y="173644"/>
                      </a:cubicBezTo>
                      <a:cubicBezTo>
                        <a:pt x="88926" y="173895"/>
                        <a:pt x="93699" y="174146"/>
                        <a:pt x="98471" y="174146"/>
                      </a:cubicBezTo>
                      <a:cubicBezTo>
                        <a:pt x="125350" y="174146"/>
                        <a:pt x="140925" y="169122"/>
                        <a:pt x="151726" y="164600"/>
                      </a:cubicBezTo>
                      <a:cubicBezTo>
                        <a:pt x="175088" y="155557"/>
                        <a:pt x="180112" y="131442"/>
                        <a:pt x="181368" y="121394"/>
                      </a:cubicBezTo>
                      <a:cubicBezTo>
                        <a:pt x="181368" y="120138"/>
                        <a:pt x="180112" y="119384"/>
                        <a:pt x="179108" y="120138"/>
                      </a:cubicBezTo>
                      <a:cubicBezTo>
                        <a:pt x="134645" y="147016"/>
                        <a:pt x="103998" y="150031"/>
                        <a:pt x="92694" y="150031"/>
                      </a:cubicBezTo>
                      <a:cubicBezTo>
                        <a:pt x="90433" y="150031"/>
                        <a:pt x="90182" y="150031"/>
                        <a:pt x="90182" y="150031"/>
                      </a:cubicBezTo>
                      <a:cubicBezTo>
                        <a:pt x="90433" y="148523"/>
                        <a:pt x="91438" y="147519"/>
                        <a:pt x="92945" y="147267"/>
                      </a:cubicBezTo>
                      <a:cubicBezTo>
                        <a:pt x="116809" y="141741"/>
                        <a:pt x="131881" y="137219"/>
                        <a:pt x="153234" y="120640"/>
                      </a:cubicBezTo>
                      <a:cubicBezTo>
                        <a:pt x="175088" y="102302"/>
                        <a:pt x="174335" y="76680"/>
                        <a:pt x="172828" y="66380"/>
                      </a:cubicBezTo>
                      <a:cubicBezTo>
                        <a:pt x="172828" y="65124"/>
                        <a:pt x="171069" y="64873"/>
                        <a:pt x="170315" y="65627"/>
                      </a:cubicBezTo>
                      <a:cubicBezTo>
                        <a:pt x="125099" y="111346"/>
                        <a:pt x="91187" y="121142"/>
                        <a:pt x="90935" y="121142"/>
                      </a:cubicBezTo>
                      <a:cubicBezTo>
                        <a:pt x="90935" y="119886"/>
                        <a:pt x="91438" y="118882"/>
                        <a:pt x="92191" y="118128"/>
                      </a:cubicBezTo>
                      <a:cubicBezTo>
                        <a:pt x="116056" y="102302"/>
                        <a:pt x="132886" y="86225"/>
                        <a:pt x="144944" y="67887"/>
                      </a:cubicBezTo>
                      <a:cubicBezTo>
                        <a:pt x="162528" y="41009"/>
                        <a:pt x="152731" y="13125"/>
                        <a:pt x="146954" y="1319"/>
                      </a:cubicBezTo>
                      <a:cubicBezTo>
                        <a:pt x="146200" y="-440"/>
                        <a:pt x="143437" y="-440"/>
                        <a:pt x="142683" y="1319"/>
                      </a:cubicBezTo>
                      <a:cubicBezTo>
                        <a:pt x="122587" y="44777"/>
                        <a:pt x="94703" y="76428"/>
                        <a:pt x="74607" y="95520"/>
                      </a:cubicBezTo>
                      <a:cubicBezTo>
                        <a:pt x="51748" y="117123"/>
                        <a:pt x="33410" y="127925"/>
                        <a:pt x="33159" y="127925"/>
                      </a:cubicBezTo>
                      <a:cubicBezTo>
                        <a:pt x="29642" y="130186"/>
                        <a:pt x="29391" y="131442"/>
                        <a:pt x="29391" y="132195"/>
                      </a:cubicBezTo>
                      <a:cubicBezTo>
                        <a:pt x="29391" y="133451"/>
                        <a:pt x="31149" y="133954"/>
                        <a:pt x="31149" y="133954"/>
                      </a:cubicBezTo>
                      <a:lnTo>
                        <a:pt x="31149" y="133954"/>
                      </a:lnTo>
                      <a:cubicBezTo>
                        <a:pt x="49738" y="143499"/>
                        <a:pt x="44212" y="163596"/>
                        <a:pt x="44212" y="163847"/>
                      </a:cubicBezTo>
                      <a:cubicBezTo>
                        <a:pt x="40946" y="173895"/>
                        <a:pt x="30396" y="181431"/>
                        <a:pt x="19343" y="181431"/>
                      </a:cubicBezTo>
                      <a:cubicBezTo>
                        <a:pt x="14570" y="181431"/>
                        <a:pt x="7285" y="179924"/>
                        <a:pt x="754" y="172890"/>
                      </a:cubicBezTo>
                      <a:cubicBezTo>
                        <a:pt x="502" y="172639"/>
                        <a:pt x="0" y="172890"/>
                        <a:pt x="0" y="173141"/>
                      </a:cubicBezTo>
                      <a:lnTo>
                        <a:pt x="0" y="240464"/>
                      </a:lnTo>
                      <a:cubicBezTo>
                        <a:pt x="0" y="240464"/>
                        <a:pt x="502" y="240966"/>
                        <a:pt x="754" y="240715"/>
                      </a:cubicBezTo>
                      <a:cubicBezTo>
                        <a:pt x="3014" y="238705"/>
                        <a:pt x="6029" y="237449"/>
                        <a:pt x="8792" y="237449"/>
                      </a:cubicBezTo>
                      <a:cubicBezTo>
                        <a:pt x="10551" y="237449"/>
                        <a:pt x="12058" y="237952"/>
                        <a:pt x="13565" y="238454"/>
                      </a:cubicBezTo>
                      <a:cubicBezTo>
                        <a:pt x="16328" y="239710"/>
                        <a:pt x="18338" y="241971"/>
                        <a:pt x="19594" y="244985"/>
                      </a:cubicBezTo>
                      <a:cubicBezTo>
                        <a:pt x="23362" y="255033"/>
                        <a:pt x="28637" y="261313"/>
                        <a:pt x="35922" y="264830"/>
                      </a:cubicBezTo>
                      <a:cubicBezTo>
                        <a:pt x="41951" y="267845"/>
                        <a:pt x="48231" y="269603"/>
                        <a:pt x="54260" y="269603"/>
                      </a:cubicBezTo>
                      <a:cubicBezTo>
                        <a:pt x="58530" y="269603"/>
                        <a:pt x="62298" y="268849"/>
                        <a:pt x="64559" y="267845"/>
                      </a:cubicBezTo>
                      <a:cubicBezTo>
                        <a:pt x="65564" y="267342"/>
                        <a:pt x="65815" y="266086"/>
                        <a:pt x="65062" y="265584"/>
                      </a:cubicBezTo>
                      <a:cubicBezTo>
                        <a:pt x="34164" y="238454"/>
                        <a:pt x="28637" y="222377"/>
                        <a:pt x="25371" y="214339"/>
                      </a:cubicBezTo>
                      <a:cubicBezTo>
                        <a:pt x="25371" y="213836"/>
                        <a:pt x="25120" y="213585"/>
                        <a:pt x="24869" y="213083"/>
                      </a:cubicBezTo>
                      <a:cubicBezTo>
                        <a:pt x="26125" y="212831"/>
                        <a:pt x="27381" y="213083"/>
                        <a:pt x="27884" y="214339"/>
                      </a:cubicBezTo>
                      <a:cubicBezTo>
                        <a:pt x="41700" y="234184"/>
                        <a:pt x="50241" y="242222"/>
                        <a:pt x="65062" y="250512"/>
                      </a:cubicBezTo>
                      <a:cubicBezTo>
                        <a:pt x="70839" y="253526"/>
                        <a:pt x="77370" y="255285"/>
                        <a:pt x="84404" y="255285"/>
                      </a:cubicBezTo>
                      <a:cubicBezTo>
                        <a:pt x="90433" y="255285"/>
                        <a:pt x="96713" y="254029"/>
                        <a:pt x="102742" y="251517"/>
                      </a:cubicBezTo>
                      <a:cubicBezTo>
                        <a:pt x="103998" y="251014"/>
                        <a:pt x="103998" y="249507"/>
                        <a:pt x="102742" y="249004"/>
                      </a:cubicBezTo>
                      <a:cubicBezTo>
                        <a:pt x="53757" y="224387"/>
                        <a:pt x="43458" y="207807"/>
                        <a:pt x="42956" y="207054"/>
                      </a:cubicBezTo>
                      <a:cubicBezTo>
                        <a:pt x="44212" y="206551"/>
                        <a:pt x="45468" y="206551"/>
                        <a:pt x="46724" y="207556"/>
                      </a:cubicBezTo>
                      <a:cubicBezTo>
                        <a:pt x="65062" y="220870"/>
                        <a:pt x="82646" y="229662"/>
                        <a:pt x="97215" y="233681"/>
                      </a:cubicBezTo>
                      <a:cubicBezTo>
                        <a:pt x="100984" y="234435"/>
                        <a:pt x="105003" y="234937"/>
                        <a:pt x="108771" y="234937"/>
                      </a:cubicBezTo>
                      <a:cubicBezTo>
                        <a:pt x="117563" y="234937"/>
                        <a:pt x="130123" y="232676"/>
                        <a:pt x="142181" y="222377"/>
                      </a:cubicBezTo>
                      <a:cubicBezTo>
                        <a:pt x="143186" y="221623"/>
                        <a:pt x="142683" y="220116"/>
                        <a:pt x="141427" y="219865"/>
                      </a:cubicBezTo>
                      <a:cubicBezTo>
                        <a:pt x="84153" y="211324"/>
                        <a:pt x="63554" y="196001"/>
                        <a:pt x="62801" y="195247"/>
                      </a:cubicBezTo>
                      <a:cubicBezTo>
                        <a:pt x="63554" y="194494"/>
                        <a:pt x="64810" y="194494"/>
                        <a:pt x="65815" y="194745"/>
                      </a:cubicBezTo>
                      <a:cubicBezTo>
                        <a:pt x="86414" y="201778"/>
                        <a:pt x="101737" y="204542"/>
                        <a:pt x="122838" y="204542"/>
                      </a:cubicBezTo>
                      <a:cubicBezTo>
                        <a:pt x="124848" y="204542"/>
                        <a:pt x="127109" y="204542"/>
                        <a:pt x="129118" y="204542"/>
                      </a:cubicBezTo>
                      <a:cubicBezTo>
                        <a:pt x="147958" y="204039"/>
                        <a:pt x="161523" y="194996"/>
                        <a:pt x="171320" y="176156"/>
                      </a:cubicBezTo>
                      <a:cubicBezTo>
                        <a:pt x="171823" y="175653"/>
                        <a:pt x="171320" y="174649"/>
                        <a:pt x="170315" y="17490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B8CA51E5-C1B2-2C9B-3E05-8C7E90468969}"/>
                    </a:ext>
                  </a:extLst>
                </p:cNvPr>
                <p:cNvSpPr/>
                <p:nvPr/>
              </p:nvSpPr>
              <p:spPr>
                <a:xfrm>
                  <a:off x="1000806" y="451295"/>
                  <a:ext cx="17835" cy="17332"/>
                </a:xfrm>
                <a:custGeom>
                  <a:avLst/>
                  <a:gdLst>
                    <a:gd name="connsiteX0" fmla="*/ 9043 w 17835"/>
                    <a:gd name="connsiteY0" fmla="*/ 17333 h 17332"/>
                    <a:gd name="connsiteX1" fmla="*/ 17835 w 17835"/>
                    <a:gd name="connsiteY1" fmla="*/ 8541 h 17332"/>
                    <a:gd name="connsiteX2" fmla="*/ 8792 w 17835"/>
                    <a:gd name="connsiteY2" fmla="*/ 0 h 17332"/>
                    <a:gd name="connsiteX3" fmla="*/ 0 w 17835"/>
                    <a:gd name="connsiteY3" fmla="*/ 8541 h 17332"/>
                    <a:gd name="connsiteX4" fmla="*/ 9043 w 17835"/>
                    <a:gd name="connsiteY4" fmla="*/ 17333 h 1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35" h="17332">
                      <a:moveTo>
                        <a:pt x="9043" y="17333"/>
                      </a:moveTo>
                      <a:cubicBezTo>
                        <a:pt x="14067" y="17333"/>
                        <a:pt x="17835" y="13314"/>
                        <a:pt x="17835" y="8541"/>
                      </a:cubicBezTo>
                      <a:cubicBezTo>
                        <a:pt x="17835" y="3768"/>
                        <a:pt x="13816" y="0"/>
                        <a:pt x="8792" y="0"/>
                      </a:cubicBezTo>
                      <a:cubicBezTo>
                        <a:pt x="4019" y="0"/>
                        <a:pt x="251" y="3768"/>
                        <a:pt x="0" y="8541"/>
                      </a:cubicBezTo>
                      <a:cubicBezTo>
                        <a:pt x="0" y="13314"/>
                        <a:pt x="4019" y="17333"/>
                        <a:pt x="9043" y="173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4027E51E-DD35-AF89-6F64-39C300390466}"/>
                    </a:ext>
                  </a:extLst>
                </p:cNvPr>
                <p:cNvSpPr/>
                <p:nvPr/>
              </p:nvSpPr>
              <p:spPr>
                <a:xfrm>
                  <a:off x="1120630" y="817549"/>
                  <a:ext cx="17584" cy="17081"/>
                </a:xfrm>
                <a:custGeom>
                  <a:avLst/>
                  <a:gdLst>
                    <a:gd name="connsiteX0" fmla="*/ 17584 w 17584"/>
                    <a:gd name="connsiteY0" fmla="*/ 8541 h 17081"/>
                    <a:gd name="connsiteX1" fmla="*/ 8792 w 17584"/>
                    <a:gd name="connsiteY1" fmla="*/ 0 h 17081"/>
                    <a:gd name="connsiteX2" fmla="*/ 0 w 17584"/>
                    <a:gd name="connsiteY2" fmla="*/ 8541 h 17081"/>
                    <a:gd name="connsiteX3" fmla="*/ 8792 w 17584"/>
                    <a:gd name="connsiteY3" fmla="*/ 17082 h 17081"/>
                    <a:gd name="connsiteX4" fmla="*/ 17584 w 17584"/>
                    <a:gd name="connsiteY4" fmla="*/ 8541 h 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84" h="17081">
                      <a:moveTo>
                        <a:pt x="17584" y="8541"/>
                      </a:moveTo>
                      <a:cubicBezTo>
                        <a:pt x="17584" y="3768"/>
                        <a:pt x="13565" y="0"/>
                        <a:pt x="8792" y="0"/>
                      </a:cubicBezTo>
                      <a:cubicBezTo>
                        <a:pt x="4019" y="0"/>
                        <a:pt x="0" y="3768"/>
                        <a:pt x="0" y="8541"/>
                      </a:cubicBezTo>
                      <a:cubicBezTo>
                        <a:pt x="0" y="13314"/>
                        <a:pt x="4019" y="17082"/>
                        <a:pt x="8792" y="17082"/>
                      </a:cubicBezTo>
                      <a:cubicBezTo>
                        <a:pt x="13816" y="17082"/>
                        <a:pt x="17584" y="13314"/>
                        <a:pt x="17584" y="854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id="{13E80461-87FD-D8D5-0F95-E0C21E5EFA66}"/>
                    </a:ext>
                  </a:extLst>
                </p:cNvPr>
                <p:cNvSpPr/>
                <p:nvPr/>
              </p:nvSpPr>
              <p:spPr>
                <a:xfrm>
                  <a:off x="808915" y="783587"/>
                  <a:ext cx="346252" cy="143862"/>
                </a:xfrm>
                <a:custGeom>
                  <a:avLst/>
                  <a:gdLst>
                    <a:gd name="connsiteX0" fmla="*/ 336081 w 346252"/>
                    <a:gd name="connsiteY0" fmla="*/ 50540 h 143862"/>
                    <a:gd name="connsiteX1" fmla="*/ 320507 w 346252"/>
                    <a:gd name="connsiteY1" fmla="*/ 59835 h 143862"/>
                    <a:gd name="connsiteX2" fmla="*/ 304932 w 346252"/>
                    <a:gd name="connsiteY2" fmla="*/ 50540 h 143862"/>
                    <a:gd name="connsiteX3" fmla="*/ 302671 w 346252"/>
                    <a:gd name="connsiteY3" fmla="*/ 50038 h 143862"/>
                    <a:gd name="connsiteX4" fmla="*/ 295889 w 346252"/>
                    <a:gd name="connsiteY4" fmla="*/ 66617 h 143862"/>
                    <a:gd name="connsiteX5" fmla="*/ 296643 w 346252"/>
                    <a:gd name="connsiteY5" fmla="*/ 72395 h 143862"/>
                    <a:gd name="connsiteX6" fmla="*/ 286594 w 346252"/>
                    <a:gd name="connsiteY6" fmla="*/ 68627 h 143862"/>
                    <a:gd name="connsiteX7" fmla="*/ 282575 w 346252"/>
                    <a:gd name="connsiteY7" fmla="*/ 42502 h 143862"/>
                    <a:gd name="connsiteX8" fmla="*/ 284585 w 346252"/>
                    <a:gd name="connsiteY8" fmla="*/ 34463 h 143862"/>
                    <a:gd name="connsiteX9" fmla="*/ 256450 w 346252"/>
                    <a:gd name="connsiteY9" fmla="*/ 49 h 143862"/>
                    <a:gd name="connsiteX10" fmla="*/ 254692 w 346252"/>
                    <a:gd name="connsiteY10" fmla="*/ 1556 h 143862"/>
                    <a:gd name="connsiteX11" fmla="*/ 200934 w 346252"/>
                    <a:gd name="connsiteY11" fmla="*/ 38231 h 143862"/>
                    <a:gd name="connsiteX12" fmla="*/ 147177 w 346252"/>
                    <a:gd name="connsiteY12" fmla="*/ 1556 h 143862"/>
                    <a:gd name="connsiteX13" fmla="*/ 145418 w 346252"/>
                    <a:gd name="connsiteY13" fmla="*/ 49 h 143862"/>
                    <a:gd name="connsiteX14" fmla="*/ 117284 w 346252"/>
                    <a:gd name="connsiteY14" fmla="*/ 34463 h 143862"/>
                    <a:gd name="connsiteX15" fmla="*/ 119293 w 346252"/>
                    <a:gd name="connsiteY15" fmla="*/ 42502 h 143862"/>
                    <a:gd name="connsiteX16" fmla="*/ 115274 w 346252"/>
                    <a:gd name="connsiteY16" fmla="*/ 68627 h 143862"/>
                    <a:gd name="connsiteX17" fmla="*/ 79855 w 346252"/>
                    <a:gd name="connsiteY17" fmla="*/ 69381 h 143862"/>
                    <a:gd name="connsiteX18" fmla="*/ 78096 w 346252"/>
                    <a:gd name="connsiteY18" fmla="*/ 69381 h 143862"/>
                    <a:gd name="connsiteX19" fmla="*/ 75082 w 346252"/>
                    <a:gd name="connsiteY19" fmla="*/ 68376 h 143862"/>
                    <a:gd name="connsiteX20" fmla="*/ 35643 w 346252"/>
                    <a:gd name="connsiteY20" fmla="*/ 30193 h 143862"/>
                    <a:gd name="connsiteX21" fmla="*/ 35643 w 346252"/>
                    <a:gd name="connsiteY21" fmla="*/ 28183 h 143862"/>
                    <a:gd name="connsiteX22" fmla="*/ 29865 w 346252"/>
                    <a:gd name="connsiteY22" fmla="*/ 19894 h 143862"/>
                    <a:gd name="connsiteX23" fmla="*/ 27353 w 346252"/>
                    <a:gd name="connsiteY23" fmla="*/ 2310 h 143862"/>
                    <a:gd name="connsiteX24" fmla="*/ 25092 w 346252"/>
                    <a:gd name="connsiteY24" fmla="*/ 2310 h 143862"/>
                    <a:gd name="connsiteX25" fmla="*/ 20068 w 346252"/>
                    <a:gd name="connsiteY25" fmla="*/ 7334 h 143862"/>
                    <a:gd name="connsiteX26" fmla="*/ 18812 w 346252"/>
                    <a:gd name="connsiteY26" fmla="*/ 7334 h 143862"/>
                    <a:gd name="connsiteX27" fmla="*/ 12030 w 346252"/>
                    <a:gd name="connsiteY27" fmla="*/ 5826 h 143862"/>
                    <a:gd name="connsiteX28" fmla="*/ 3740 w 346252"/>
                    <a:gd name="connsiteY28" fmla="*/ 14367 h 143862"/>
                    <a:gd name="connsiteX29" fmla="*/ 5247 w 346252"/>
                    <a:gd name="connsiteY29" fmla="*/ 20396 h 143862"/>
                    <a:gd name="connsiteX30" fmla="*/ 5247 w 346252"/>
                    <a:gd name="connsiteY30" fmla="*/ 21652 h 143862"/>
                    <a:gd name="connsiteX31" fmla="*/ 223 w 346252"/>
                    <a:gd name="connsiteY31" fmla="*/ 26676 h 143862"/>
                    <a:gd name="connsiteX32" fmla="*/ 223 w 346252"/>
                    <a:gd name="connsiteY32" fmla="*/ 28686 h 143862"/>
                    <a:gd name="connsiteX33" fmla="*/ 18310 w 346252"/>
                    <a:gd name="connsiteY33" fmla="*/ 31198 h 143862"/>
                    <a:gd name="connsiteX34" fmla="*/ 26851 w 346252"/>
                    <a:gd name="connsiteY34" fmla="*/ 36975 h 143862"/>
                    <a:gd name="connsiteX35" fmla="*/ 28860 w 346252"/>
                    <a:gd name="connsiteY35" fmla="*/ 36975 h 143862"/>
                    <a:gd name="connsiteX36" fmla="*/ 68550 w 346252"/>
                    <a:gd name="connsiteY36" fmla="*/ 75409 h 143862"/>
                    <a:gd name="connsiteX37" fmla="*/ 69053 w 346252"/>
                    <a:gd name="connsiteY37" fmla="*/ 77670 h 143862"/>
                    <a:gd name="connsiteX38" fmla="*/ 69053 w 346252"/>
                    <a:gd name="connsiteY38" fmla="*/ 78173 h 143862"/>
                    <a:gd name="connsiteX39" fmla="*/ 77343 w 346252"/>
                    <a:gd name="connsiteY39" fmla="*/ 94250 h 143862"/>
                    <a:gd name="connsiteX40" fmla="*/ 86386 w 346252"/>
                    <a:gd name="connsiteY40" fmla="*/ 94501 h 143862"/>
                    <a:gd name="connsiteX41" fmla="*/ 86888 w 346252"/>
                    <a:gd name="connsiteY41" fmla="*/ 94501 h 143862"/>
                    <a:gd name="connsiteX42" fmla="*/ 88144 w 346252"/>
                    <a:gd name="connsiteY42" fmla="*/ 94752 h 143862"/>
                    <a:gd name="connsiteX43" fmla="*/ 94676 w 346252"/>
                    <a:gd name="connsiteY43" fmla="*/ 101032 h 143862"/>
                    <a:gd name="connsiteX44" fmla="*/ 98192 w 346252"/>
                    <a:gd name="connsiteY44" fmla="*/ 102539 h 143862"/>
                    <a:gd name="connsiteX45" fmla="*/ 102212 w 346252"/>
                    <a:gd name="connsiteY45" fmla="*/ 100530 h 143862"/>
                    <a:gd name="connsiteX46" fmla="*/ 101458 w 346252"/>
                    <a:gd name="connsiteY46" fmla="*/ 94250 h 143862"/>
                    <a:gd name="connsiteX47" fmla="*/ 95932 w 346252"/>
                    <a:gd name="connsiteY47" fmla="*/ 88723 h 143862"/>
                    <a:gd name="connsiteX48" fmla="*/ 95932 w 346252"/>
                    <a:gd name="connsiteY48" fmla="*/ 86965 h 143862"/>
                    <a:gd name="connsiteX49" fmla="*/ 96434 w 346252"/>
                    <a:gd name="connsiteY49" fmla="*/ 86462 h 143862"/>
                    <a:gd name="connsiteX50" fmla="*/ 134617 w 346252"/>
                    <a:gd name="connsiteY50" fmla="*/ 75409 h 143862"/>
                    <a:gd name="connsiteX51" fmla="*/ 135622 w 346252"/>
                    <a:gd name="connsiteY51" fmla="*/ 70637 h 143862"/>
                    <a:gd name="connsiteX52" fmla="*/ 152955 w 346252"/>
                    <a:gd name="connsiteY52" fmla="*/ 35719 h 143862"/>
                    <a:gd name="connsiteX53" fmla="*/ 182848 w 346252"/>
                    <a:gd name="connsiteY53" fmla="*/ 54057 h 143862"/>
                    <a:gd name="connsiteX54" fmla="*/ 183350 w 346252"/>
                    <a:gd name="connsiteY54" fmla="*/ 54057 h 143862"/>
                    <a:gd name="connsiteX55" fmla="*/ 182848 w 346252"/>
                    <a:gd name="connsiteY55" fmla="*/ 54560 h 143862"/>
                    <a:gd name="connsiteX56" fmla="*/ 182345 w 346252"/>
                    <a:gd name="connsiteY56" fmla="*/ 58328 h 143862"/>
                    <a:gd name="connsiteX57" fmla="*/ 171292 w 346252"/>
                    <a:gd name="connsiteY57" fmla="*/ 66115 h 143862"/>
                    <a:gd name="connsiteX58" fmla="*/ 141399 w 346252"/>
                    <a:gd name="connsiteY58" fmla="*/ 117360 h 143862"/>
                    <a:gd name="connsiteX59" fmla="*/ 144414 w 346252"/>
                    <a:gd name="connsiteY59" fmla="*/ 116355 h 143862"/>
                    <a:gd name="connsiteX60" fmla="*/ 181089 w 346252"/>
                    <a:gd name="connsiteY60" fmla="*/ 76665 h 143862"/>
                    <a:gd name="connsiteX61" fmla="*/ 183350 w 346252"/>
                    <a:gd name="connsiteY61" fmla="*/ 76917 h 143862"/>
                    <a:gd name="connsiteX62" fmla="*/ 183350 w 346252"/>
                    <a:gd name="connsiteY62" fmla="*/ 77419 h 143862"/>
                    <a:gd name="connsiteX63" fmla="*/ 171544 w 346252"/>
                    <a:gd name="connsiteY63" fmla="*/ 132684 h 143862"/>
                    <a:gd name="connsiteX64" fmla="*/ 174558 w 346252"/>
                    <a:gd name="connsiteY64" fmla="*/ 131428 h 143862"/>
                    <a:gd name="connsiteX65" fmla="*/ 190635 w 346252"/>
                    <a:gd name="connsiteY65" fmla="*/ 87467 h 143862"/>
                    <a:gd name="connsiteX66" fmla="*/ 192896 w 346252"/>
                    <a:gd name="connsiteY66" fmla="*/ 86965 h 143862"/>
                    <a:gd name="connsiteX67" fmla="*/ 192896 w 346252"/>
                    <a:gd name="connsiteY67" fmla="*/ 87216 h 143862"/>
                    <a:gd name="connsiteX68" fmla="*/ 199929 w 346252"/>
                    <a:gd name="connsiteY68" fmla="*/ 143485 h 143862"/>
                    <a:gd name="connsiteX69" fmla="*/ 202944 w 346252"/>
                    <a:gd name="connsiteY69" fmla="*/ 143485 h 143862"/>
                    <a:gd name="connsiteX70" fmla="*/ 210229 w 346252"/>
                    <a:gd name="connsiteY70" fmla="*/ 88472 h 143862"/>
                    <a:gd name="connsiteX71" fmla="*/ 212238 w 346252"/>
                    <a:gd name="connsiteY71" fmla="*/ 87216 h 143862"/>
                    <a:gd name="connsiteX72" fmla="*/ 228315 w 346252"/>
                    <a:gd name="connsiteY72" fmla="*/ 131176 h 143862"/>
                    <a:gd name="connsiteX73" fmla="*/ 231330 w 346252"/>
                    <a:gd name="connsiteY73" fmla="*/ 132432 h 143862"/>
                    <a:gd name="connsiteX74" fmla="*/ 219523 w 346252"/>
                    <a:gd name="connsiteY74" fmla="*/ 77168 h 143862"/>
                    <a:gd name="connsiteX75" fmla="*/ 219523 w 346252"/>
                    <a:gd name="connsiteY75" fmla="*/ 76665 h 143862"/>
                    <a:gd name="connsiteX76" fmla="*/ 221784 w 346252"/>
                    <a:gd name="connsiteY76" fmla="*/ 76414 h 143862"/>
                    <a:gd name="connsiteX77" fmla="*/ 258460 w 346252"/>
                    <a:gd name="connsiteY77" fmla="*/ 116104 h 143862"/>
                    <a:gd name="connsiteX78" fmla="*/ 261474 w 346252"/>
                    <a:gd name="connsiteY78" fmla="*/ 117109 h 143862"/>
                    <a:gd name="connsiteX79" fmla="*/ 231581 w 346252"/>
                    <a:gd name="connsiteY79" fmla="*/ 65864 h 143862"/>
                    <a:gd name="connsiteX80" fmla="*/ 220528 w 346252"/>
                    <a:gd name="connsiteY80" fmla="*/ 58076 h 143862"/>
                    <a:gd name="connsiteX81" fmla="*/ 220026 w 346252"/>
                    <a:gd name="connsiteY81" fmla="*/ 54308 h 143862"/>
                    <a:gd name="connsiteX82" fmla="*/ 219523 w 346252"/>
                    <a:gd name="connsiteY82" fmla="*/ 53806 h 143862"/>
                    <a:gd name="connsiteX83" fmla="*/ 220026 w 346252"/>
                    <a:gd name="connsiteY83" fmla="*/ 53806 h 143862"/>
                    <a:gd name="connsiteX84" fmla="*/ 249919 w 346252"/>
                    <a:gd name="connsiteY84" fmla="*/ 35468 h 143862"/>
                    <a:gd name="connsiteX85" fmla="*/ 267252 w 346252"/>
                    <a:gd name="connsiteY85" fmla="*/ 70385 h 143862"/>
                    <a:gd name="connsiteX86" fmla="*/ 268257 w 346252"/>
                    <a:gd name="connsiteY86" fmla="*/ 75158 h 143862"/>
                    <a:gd name="connsiteX87" fmla="*/ 304430 w 346252"/>
                    <a:gd name="connsiteY87" fmla="*/ 84202 h 143862"/>
                    <a:gd name="connsiteX88" fmla="*/ 323772 w 346252"/>
                    <a:gd name="connsiteY88" fmla="*/ 90733 h 143862"/>
                    <a:gd name="connsiteX89" fmla="*/ 346129 w 346252"/>
                    <a:gd name="connsiteY89" fmla="*/ 69381 h 143862"/>
                    <a:gd name="connsiteX90" fmla="*/ 339347 w 346252"/>
                    <a:gd name="connsiteY90" fmla="*/ 50289 h 143862"/>
                    <a:gd name="connsiteX91" fmla="*/ 336835 w 346252"/>
                    <a:gd name="connsiteY91" fmla="*/ 50792 h 14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46252" h="143862">
                      <a:moveTo>
                        <a:pt x="336081" y="50540"/>
                      </a:moveTo>
                      <a:cubicBezTo>
                        <a:pt x="333067" y="56067"/>
                        <a:pt x="327289" y="59835"/>
                        <a:pt x="320507" y="59835"/>
                      </a:cubicBezTo>
                      <a:cubicBezTo>
                        <a:pt x="313724" y="59835"/>
                        <a:pt x="307947" y="56067"/>
                        <a:pt x="304932" y="50540"/>
                      </a:cubicBezTo>
                      <a:cubicBezTo>
                        <a:pt x="304430" y="49787"/>
                        <a:pt x="303174" y="49536"/>
                        <a:pt x="302671" y="50038"/>
                      </a:cubicBezTo>
                      <a:cubicBezTo>
                        <a:pt x="298401" y="54308"/>
                        <a:pt x="295889" y="60086"/>
                        <a:pt x="295889" y="66617"/>
                      </a:cubicBezTo>
                      <a:cubicBezTo>
                        <a:pt x="295889" y="68627"/>
                        <a:pt x="296140" y="70637"/>
                        <a:pt x="296643" y="72395"/>
                      </a:cubicBezTo>
                      <a:cubicBezTo>
                        <a:pt x="294130" y="71641"/>
                        <a:pt x="290614" y="70385"/>
                        <a:pt x="286594" y="68627"/>
                      </a:cubicBezTo>
                      <a:cubicBezTo>
                        <a:pt x="274285" y="62849"/>
                        <a:pt x="279058" y="51043"/>
                        <a:pt x="282575" y="42502"/>
                      </a:cubicBezTo>
                      <a:cubicBezTo>
                        <a:pt x="283580" y="39990"/>
                        <a:pt x="284334" y="37227"/>
                        <a:pt x="284585" y="34463"/>
                      </a:cubicBezTo>
                      <a:cubicBezTo>
                        <a:pt x="286846" y="10097"/>
                        <a:pt x="266498" y="2310"/>
                        <a:pt x="256450" y="49"/>
                      </a:cubicBezTo>
                      <a:cubicBezTo>
                        <a:pt x="255445" y="49"/>
                        <a:pt x="254692" y="551"/>
                        <a:pt x="254692" y="1556"/>
                      </a:cubicBezTo>
                      <a:cubicBezTo>
                        <a:pt x="258209" y="42251"/>
                        <a:pt x="207717" y="300"/>
                        <a:pt x="200934" y="38231"/>
                      </a:cubicBezTo>
                      <a:cubicBezTo>
                        <a:pt x="194152" y="300"/>
                        <a:pt x="143660" y="42251"/>
                        <a:pt x="147177" y="1556"/>
                      </a:cubicBezTo>
                      <a:cubicBezTo>
                        <a:pt x="147177" y="551"/>
                        <a:pt x="146423" y="-203"/>
                        <a:pt x="145418" y="49"/>
                      </a:cubicBezTo>
                      <a:cubicBezTo>
                        <a:pt x="135370" y="2310"/>
                        <a:pt x="115023" y="10097"/>
                        <a:pt x="117284" y="34463"/>
                      </a:cubicBezTo>
                      <a:cubicBezTo>
                        <a:pt x="117535" y="37227"/>
                        <a:pt x="118289" y="39990"/>
                        <a:pt x="119293" y="42502"/>
                      </a:cubicBezTo>
                      <a:cubicBezTo>
                        <a:pt x="122810" y="51043"/>
                        <a:pt x="127583" y="62849"/>
                        <a:pt x="115274" y="68627"/>
                      </a:cubicBezTo>
                      <a:cubicBezTo>
                        <a:pt x="92917" y="78926"/>
                        <a:pt x="96685" y="69129"/>
                        <a:pt x="79855" y="69381"/>
                      </a:cubicBezTo>
                      <a:cubicBezTo>
                        <a:pt x="79603" y="69381"/>
                        <a:pt x="78850" y="69381"/>
                        <a:pt x="78096" y="69381"/>
                      </a:cubicBezTo>
                      <a:cubicBezTo>
                        <a:pt x="77091" y="69381"/>
                        <a:pt x="75835" y="68878"/>
                        <a:pt x="75082" y="68376"/>
                      </a:cubicBezTo>
                      <a:lnTo>
                        <a:pt x="35643" y="30193"/>
                      </a:lnTo>
                      <a:cubicBezTo>
                        <a:pt x="35643" y="30193"/>
                        <a:pt x="35643" y="28937"/>
                        <a:pt x="35643" y="28183"/>
                      </a:cubicBezTo>
                      <a:cubicBezTo>
                        <a:pt x="35643" y="24415"/>
                        <a:pt x="33131" y="21150"/>
                        <a:pt x="29865" y="19894"/>
                      </a:cubicBezTo>
                      <a:cubicBezTo>
                        <a:pt x="32377" y="14116"/>
                        <a:pt x="31624" y="7334"/>
                        <a:pt x="27353" y="2310"/>
                      </a:cubicBezTo>
                      <a:cubicBezTo>
                        <a:pt x="26851" y="1556"/>
                        <a:pt x="25846" y="1556"/>
                        <a:pt x="25092" y="2310"/>
                      </a:cubicBezTo>
                      <a:lnTo>
                        <a:pt x="20068" y="7334"/>
                      </a:lnTo>
                      <a:cubicBezTo>
                        <a:pt x="20068" y="7334"/>
                        <a:pt x="19315" y="7836"/>
                        <a:pt x="18812" y="7334"/>
                      </a:cubicBezTo>
                      <a:cubicBezTo>
                        <a:pt x="16803" y="6078"/>
                        <a:pt x="14542" y="5575"/>
                        <a:pt x="12030" y="5826"/>
                      </a:cubicBezTo>
                      <a:cubicBezTo>
                        <a:pt x="7759" y="6580"/>
                        <a:pt x="4243" y="10097"/>
                        <a:pt x="3740" y="14367"/>
                      </a:cubicBezTo>
                      <a:cubicBezTo>
                        <a:pt x="3740" y="16628"/>
                        <a:pt x="3991" y="18638"/>
                        <a:pt x="5247" y="20396"/>
                      </a:cubicBezTo>
                      <a:cubicBezTo>
                        <a:pt x="5247" y="20898"/>
                        <a:pt x="5247" y="21150"/>
                        <a:pt x="5247" y="21652"/>
                      </a:cubicBezTo>
                      <a:lnTo>
                        <a:pt x="223" y="26676"/>
                      </a:lnTo>
                      <a:cubicBezTo>
                        <a:pt x="223" y="26676"/>
                        <a:pt x="-279" y="28183"/>
                        <a:pt x="223" y="28686"/>
                      </a:cubicBezTo>
                      <a:cubicBezTo>
                        <a:pt x="5247" y="32956"/>
                        <a:pt x="12281" y="33710"/>
                        <a:pt x="18310" y="31198"/>
                      </a:cubicBezTo>
                      <a:cubicBezTo>
                        <a:pt x="19566" y="34715"/>
                        <a:pt x="23083" y="36975"/>
                        <a:pt x="26851" y="36975"/>
                      </a:cubicBezTo>
                      <a:cubicBezTo>
                        <a:pt x="27604" y="36975"/>
                        <a:pt x="28107" y="36975"/>
                        <a:pt x="28860" y="36975"/>
                      </a:cubicBezTo>
                      <a:lnTo>
                        <a:pt x="68550" y="75409"/>
                      </a:lnTo>
                      <a:cubicBezTo>
                        <a:pt x="68550" y="75409"/>
                        <a:pt x="69304" y="76917"/>
                        <a:pt x="69053" y="77670"/>
                      </a:cubicBezTo>
                      <a:cubicBezTo>
                        <a:pt x="69053" y="77670"/>
                        <a:pt x="69053" y="77921"/>
                        <a:pt x="69053" y="78173"/>
                      </a:cubicBezTo>
                      <a:cubicBezTo>
                        <a:pt x="67294" y="84704"/>
                        <a:pt x="70811" y="91738"/>
                        <a:pt x="77343" y="94250"/>
                      </a:cubicBezTo>
                      <a:cubicBezTo>
                        <a:pt x="80357" y="95506"/>
                        <a:pt x="83371" y="95506"/>
                        <a:pt x="86386" y="94501"/>
                      </a:cubicBezTo>
                      <a:cubicBezTo>
                        <a:pt x="86386" y="94501"/>
                        <a:pt x="86637" y="94501"/>
                        <a:pt x="86888" y="94501"/>
                      </a:cubicBezTo>
                      <a:cubicBezTo>
                        <a:pt x="87391" y="94501"/>
                        <a:pt x="87893" y="94501"/>
                        <a:pt x="88144" y="94752"/>
                      </a:cubicBezTo>
                      <a:lnTo>
                        <a:pt x="94676" y="101032"/>
                      </a:lnTo>
                      <a:cubicBezTo>
                        <a:pt x="94676" y="101032"/>
                        <a:pt x="96936" y="102539"/>
                        <a:pt x="98192" y="102539"/>
                      </a:cubicBezTo>
                      <a:cubicBezTo>
                        <a:pt x="99700" y="102539"/>
                        <a:pt x="101207" y="101786"/>
                        <a:pt x="102212" y="100530"/>
                      </a:cubicBezTo>
                      <a:cubicBezTo>
                        <a:pt x="103468" y="98771"/>
                        <a:pt x="102965" y="95757"/>
                        <a:pt x="101458" y="94250"/>
                      </a:cubicBezTo>
                      <a:lnTo>
                        <a:pt x="95932" y="88723"/>
                      </a:lnTo>
                      <a:cubicBezTo>
                        <a:pt x="95932" y="88723"/>
                        <a:pt x="95429" y="87467"/>
                        <a:pt x="95932" y="86965"/>
                      </a:cubicBezTo>
                      <a:cubicBezTo>
                        <a:pt x="95932" y="86714"/>
                        <a:pt x="96434" y="86462"/>
                        <a:pt x="96434" y="86462"/>
                      </a:cubicBezTo>
                      <a:cubicBezTo>
                        <a:pt x="104724" y="76414"/>
                        <a:pt x="127332" y="79931"/>
                        <a:pt x="134617" y="75409"/>
                      </a:cubicBezTo>
                      <a:cubicBezTo>
                        <a:pt x="136375" y="74405"/>
                        <a:pt x="136626" y="72395"/>
                        <a:pt x="135622" y="70637"/>
                      </a:cubicBezTo>
                      <a:cubicBezTo>
                        <a:pt x="130849" y="63101"/>
                        <a:pt x="127081" y="40241"/>
                        <a:pt x="152955" y="35719"/>
                      </a:cubicBezTo>
                      <a:cubicBezTo>
                        <a:pt x="159737" y="34966"/>
                        <a:pt x="181592" y="39236"/>
                        <a:pt x="182848" y="54057"/>
                      </a:cubicBezTo>
                      <a:lnTo>
                        <a:pt x="183350" y="54057"/>
                      </a:lnTo>
                      <a:cubicBezTo>
                        <a:pt x="183350" y="54057"/>
                        <a:pt x="182848" y="54057"/>
                        <a:pt x="182848" y="54560"/>
                      </a:cubicBezTo>
                      <a:cubicBezTo>
                        <a:pt x="182848" y="55816"/>
                        <a:pt x="182848" y="57072"/>
                        <a:pt x="182345" y="58328"/>
                      </a:cubicBezTo>
                      <a:cubicBezTo>
                        <a:pt x="181089" y="63352"/>
                        <a:pt x="174558" y="65361"/>
                        <a:pt x="171292" y="66115"/>
                      </a:cubicBezTo>
                      <a:cubicBezTo>
                        <a:pt x="141650" y="73400"/>
                        <a:pt x="121052" y="100781"/>
                        <a:pt x="141399" y="117360"/>
                      </a:cubicBezTo>
                      <a:cubicBezTo>
                        <a:pt x="142404" y="118114"/>
                        <a:pt x="143911" y="117863"/>
                        <a:pt x="144414" y="116355"/>
                      </a:cubicBezTo>
                      <a:cubicBezTo>
                        <a:pt x="149438" y="96510"/>
                        <a:pt x="160993" y="85709"/>
                        <a:pt x="181089" y="76665"/>
                      </a:cubicBezTo>
                      <a:cubicBezTo>
                        <a:pt x="181843" y="76414"/>
                        <a:pt x="182596" y="76665"/>
                        <a:pt x="183350" y="76917"/>
                      </a:cubicBezTo>
                      <a:cubicBezTo>
                        <a:pt x="183350" y="76917"/>
                        <a:pt x="183350" y="77419"/>
                        <a:pt x="183350" y="77419"/>
                      </a:cubicBezTo>
                      <a:cubicBezTo>
                        <a:pt x="170288" y="86462"/>
                        <a:pt x="145670" y="112085"/>
                        <a:pt x="171544" y="132684"/>
                      </a:cubicBezTo>
                      <a:cubicBezTo>
                        <a:pt x="172800" y="133688"/>
                        <a:pt x="174307" y="132684"/>
                        <a:pt x="174558" y="131428"/>
                      </a:cubicBezTo>
                      <a:cubicBezTo>
                        <a:pt x="176065" y="115853"/>
                        <a:pt x="180587" y="98771"/>
                        <a:pt x="190635" y="87467"/>
                      </a:cubicBezTo>
                      <a:cubicBezTo>
                        <a:pt x="191137" y="86965"/>
                        <a:pt x="192142" y="86714"/>
                        <a:pt x="192896" y="86965"/>
                      </a:cubicBezTo>
                      <a:cubicBezTo>
                        <a:pt x="192896" y="86965"/>
                        <a:pt x="192896" y="86965"/>
                        <a:pt x="192896" y="87216"/>
                      </a:cubicBezTo>
                      <a:cubicBezTo>
                        <a:pt x="189630" y="103042"/>
                        <a:pt x="182596" y="130674"/>
                        <a:pt x="199929" y="143485"/>
                      </a:cubicBezTo>
                      <a:cubicBezTo>
                        <a:pt x="200683" y="143988"/>
                        <a:pt x="201939" y="143988"/>
                        <a:pt x="202944" y="143485"/>
                      </a:cubicBezTo>
                      <a:cubicBezTo>
                        <a:pt x="219774" y="131176"/>
                        <a:pt x="213494" y="104549"/>
                        <a:pt x="210229" y="88472"/>
                      </a:cubicBezTo>
                      <a:cubicBezTo>
                        <a:pt x="210229" y="87216"/>
                        <a:pt x="211485" y="86462"/>
                        <a:pt x="212238" y="87216"/>
                      </a:cubicBezTo>
                      <a:cubicBezTo>
                        <a:pt x="222538" y="98520"/>
                        <a:pt x="226808" y="115602"/>
                        <a:pt x="228315" y="131176"/>
                      </a:cubicBezTo>
                      <a:cubicBezTo>
                        <a:pt x="228315" y="132684"/>
                        <a:pt x="230074" y="133186"/>
                        <a:pt x="231330" y="132432"/>
                      </a:cubicBezTo>
                      <a:cubicBezTo>
                        <a:pt x="256952" y="111583"/>
                        <a:pt x="232586" y="85960"/>
                        <a:pt x="219523" y="77168"/>
                      </a:cubicBezTo>
                      <a:cubicBezTo>
                        <a:pt x="219523" y="77168"/>
                        <a:pt x="219523" y="76665"/>
                        <a:pt x="219523" y="76665"/>
                      </a:cubicBezTo>
                      <a:cubicBezTo>
                        <a:pt x="220026" y="76163"/>
                        <a:pt x="221030" y="76163"/>
                        <a:pt x="221784" y="76414"/>
                      </a:cubicBezTo>
                      <a:cubicBezTo>
                        <a:pt x="241880" y="85458"/>
                        <a:pt x="253436" y="96259"/>
                        <a:pt x="258460" y="116104"/>
                      </a:cubicBezTo>
                      <a:cubicBezTo>
                        <a:pt x="258711" y="117360"/>
                        <a:pt x="260469" y="117863"/>
                        <a:pt x="261474" y="117109"/>
                      </a:cubicBezTo>
                      <a:cubicBezTo>
                        <a:pt x="281822" y="100279"/>
                        <a:pt x="261474" y="72897"/>
                        <a:pt x="231581" y="65864"/>
                      </a:cubicBezTo>
                      <a:cubicBezTo>
                        <a:pt x="228064" y="65110"/>
                        <a:pt x="221784" y="63101"/>
                        <a:pt x="220528" y="58076"/>
                      </a:cubicBezTo>
                      <a:cubicBezTo>
                        <a:pt x="220277" y="56820"/>
                        <a:pt x="220026" y="55313"/>
                        <a:pt x="220026" y="54308"/>
                      </a:cubicBezTo>
                      <a:cubicBezTo>
                        <a:pt x="220026" y="54308"/>
                        <a:pt x="220026" y="53806"/>
                        <a:pt x="219523" y="53806"/>
                      </a:cubicBezTo>
                      <a:lnTo>
                        <a:pt x="220026" y="53806"/>
                      </a:lnTo>
                      <a:cubicBezTo>
                        <a:pt x="221282" y="38985"/>
                        <a:pt x="243136" y="34715"/>
                        <a:pt x="249919" y="35468"/>
                      </a:cubicBezTo>
                      <a:cubicBezTo>
                        <a:pt x="275793" y="39990"/>
                        <a:pt x="272025" y="62849"/>
                        <a:pt x="267252" y="70385"/>
                      </a:cubicBezTo>
                      <a:cubicBezTo>
                        <a:pt x="266247" y="71893"/>
                        <a:pt x="266749" y="74153"/>
                        <a:pt x="268257" y="75158"/>
                      </a:cubicBezTo>
                      <a:cubicBezTo>
                        <a:pt x="275290" y="79177"/>
                        <a:pt x="294884" y="76665"/>
                        <a:pt x="304430" y="84202"/>
                      </a:cubicBezTo>
                      <a:cubicBezTo>
                        <a:pt x="309454" y="88723"/>
                        <a:pt x="316236" y="91235"/>
                        <a:pt x="323772" y="90733"/>
                      </a:cubicBezTo>
                      <a:cubicBezTo>
                        <a:pt x="335328" y="89728"/>
                        <a:pt x="344873" y="80685"/>
                        <a:pt x="346129" y="69381"/>
                      </a:cubicBezTo>
                      <a:cubicBezTo>
                        <a:pt x="346883" y="62096"/>
                        <a:pt x="344120" y="55062"/>
                        <a:pt x="339347" y="50289"/>
                      </a:cubicBezTo>
                      <a:cubicBezTo>
                        <a:pt x="338593" y="49536"/>
                        <a:pt x="337337" y="49787"/>
                        <a:pt x="336835" y="5079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01906E6E-895C-2883-9FD1-777CDA3F9648}"/>
                    </a:ext>
                  </a:extLst>
                </p:cNvPr>
                <p:cNvSpPr/>
                <p:nvPr/>
              </p:nvSpPr>
              <p:spPr>
                <a:xfrm>
                  <a:off x="947802" y="495004"/>
                  <a:ext cx="10217" cy="9796"/>
                </a:xfrm>
                <a:custGeom>
                  <a:avLst/>
                  <a:gdLst>
                    <a:gd name="connsiteX0" fmla="*/ 5275 w 10217"/>
                    <a:gd name="connsiteY0" fmla="*/ 9797 h 9796"/>
                    <a:gd name="connsiteX1" fmla="*/ 9797 w 10217"/>
                    <a:gd name="connsiteY1" fmla="*/ 7034 h 9796"/>
                    <a:gd name="connsiteX2" fmla="*/ 5024 w 10217"/>
                    <a:gd name="connsiteY2" fmla="*/ 0 h 9796"/>
                    <a:gd name="connsiteX3" fmla="*/ 0 w 10217"/>
                    <a:gd name="connsiteY3" fmla="*/ 4773 h 9796"/>
                    <a:gd name="connsiteX4" fmla="*/ 5024 w 10217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7" h="9796">
                      <a:moveTo>
                        <a:pt x="5275" y="9797"/>
                      </a:moveTo>
                      <a:cubicBezTo>
                        <a:pt x="7285" y="9797"/>
                        <a:pt x="9043" y="8792"/>
                        <a:pt x="9797" y="7034"/>
                      </a:cubicBezTo>
                      <a:cubicBezTo>
                        <a:pt x="11304" y="3266"/>
                        <a:pt x="8541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41CF673F-67B5-FABF-5991-155DC455EE8A}"/>
                    </a:ext>
                  </a:extLst>
                </p:cNvPr>
                <p:cNvSpPr/>
                <p:nvPr/>
              </p:nvSpPr>
              <p:spPr>
                <a:xfrm>
                  <a:off x="854104" y="466316"/>
                  <a:ext cx="312039" cy="87092"/>
                </a:xfrm>
                <a:custGeom>
                  <a:avLst/>
                  <a:gdLst>
                    <a:gd name="connsiteX0" fmla="*/ 0 w 312039"/>
                    <a:gd name="connsiteY0" fmla="*/ 73653 h 87092"/>
                    <a:gd name="connsiteX1" fmla="*/ 30396 w 312039"/>
                    <a:gd name="connsiteY1" fmla="*/ 86465 h 87092"/>
                    <a:gd name="connsiteX2" fmla="*/ 32154 w 312039"/>
                    <a:gd name="connsiteY2" fmla="*/ 86465 h 87092"/>
                    <a:gd name="connsiteX3" fmla="*/ 31149 w 312039"/>
                    <a:gd name="connsiteY3" fmla="*/ 47528 h 87092"/>
                    <a:gd name="connsiteX4" fmla="*/ 31149 w 312039"/>
                    <a:gd name="connsiteY4" fmla="*/ 47528 h 87092"/>
                    <a:gd name="connsiteX5" fmla="*/ 34164 w 312039"/>
                    <a:gd name="connsiteY5" fmla="*/ 35471 h 87092"/>
                    <a:gd name="connsiteX6" fmla="*/ 64559 w 312039"/>
                    <a:gd name="connsiteY6" fmla="*/ 30195 h 87092"/>
                    <a:gd name="connsiteX7" fmla="*/ 67071 w 312039"/>
                    <a:gd name="connsiteY7" fmla="*/ 62601 h 87092"/>
                    <a:gd name="connsiteX8" fmla="*/ 80385 w 312039"/>
                    <a:gd name="connsiteY8" fmla="*/ 69132 h 87092"/>
                    <a:gd name="connsiteX9" fmla="*/ 87419 w 312039"/>
                    <a:gd name="connsiteY9" fmla="*/ 69885 h 87092"/>
                    <a:gd name="connsiteX10" fmla="*/ 112790 w 312039"/>
                    <a:gd name="connsiteY10" fmla="*/ 69885 h 87092"/>
                    <a:gd name="connsiteX11" fmla="*/ 115302 w 312039"/>
                    <a:gd name="connsiteY11" fmla="*/ 69885 h 87092"/>
                    <a:gd name="connsiteX12" fmla="*/ 139418 w 312039"/>
                    <a:gd name="connsiteY12" fmla="*/ 52552 h 87092"/>
                    <a:gd name="connsiteX13" fmla="*/ 145195 w 312039"/>
                    <a:gd name="connsiteY13" fmla="*/ 49036 h 87092"/>
                    <a:gd name="connsiteX14" fmla="*/ 155495 w 312039"/>
                    <a:gd name="connsiteY14" fmla="*/ 48533 h 87092"/>
                    <a:gd name="connsiteX15" fmla="*/ 165794 w 312039"/>
                    <a:gd name="connsiteY15" fmla="*/ 49036 h 87092"/>
                    <a:gd name="connsiteX16" fmla="*/ 171571 w 312039"/>
                    <a:gd name="connsiteY16" fmla="*/ 52552 h 87092"/>
                    <a:gd name="connsiteX17" fmla="*/ 195687 w 312039"/>
                    <a:gd name="connsiteY17" fmla="*/ 69885 h 87092"/>
                    <a:gd name="connsiteX18" fmla="*/ 198199 w 312039"/>
                    <a:gd name="connsiteY18" fmla="*/ 69885 h 87092"/>
                    <a:gd name="connsiteX19" fmla="*/ 223570 w 312039"/>
                    <a:gd name="connsiteY19" fmla="*/ 69885 h 87092"/>
                    <a:gd name="connsiteX20" fmla="*/ 230604 w 312039"/>
                    <a:gd name="connsiteY20" fmla="*/ 69132 h 87092"/>
                    <a:gd name="connsiteX21" fmla="*/ 243918 w 312039"/>
                    <a:gd name="connsiteY21" fmla="*/ 62601 h 87092"/>
                    <a:gd name="connsiteX22" fmla="*/ 246430 w 312039"/>
                    <a:gd name="connsiteY22" fmla="*/ 30195 h 87092"/>
                    <a:gd name="connsiteX23" fmla="*/ 276825 w 312039"/>
                    <a:gd name="connsiteY23" fmla="*/ 35471 h 87092"/>
                    <a:gd name="connsiteX24" fmla="*/ 279840 w 312039"/>
                    <a:gd name="connsiteY24" fmla="*/ 47528 h 87092"/>
                    <a:gd name="connsiteX25" fmla="*/ 279840 w 312039"/>
                    <a:gd name="connsiteY25" fmla="*/ 47528 h 87092"/>
                    <a:gd name="connsiteX26" fmla="*/ 278835 w 312039"/>
                    <a:gd name="connsiteY26" fmla="*/ 86716 h 87092"/>
                    <a:gd name="connsiteX27" fmla="*/ 280593 w 312039"/>
                    <a:gd name="connsiteY27" fmla="*/ 86716 h 87092"/>
                    <a:gd name="connsiteX28" fmla="*/ 310989 w 312039"/>
                    <a:gd name="connsiteY28" fmla="*/ 73905 h 87092"/>
                    <a:gd name="connsiteX29" fmla="*/ 311491 w 312039"/>
                    <a:gd name="connsiteY29" fmla="*/ 72146 h 87092"/>
                    <a:gd name="connsiteX30" fmla="*/ 295163 w 312039"/>
                    <a:gd name="connsiteY30" fmla="*/ 52301 h 87092"/>
                    <a:gd name="connsiteX31" fmla="*/ 294158 w 312039"/>
                    <a:gd name="connsiteY31" fmla="*/ 38485 h 87092"/>
                    <a:gd name="connsiteX32" fmla="*/ 251705 w 312039"/>
                    <a:gd name="connsiteY32" fmla="*/ 15877 h 87092"/>
                    <a:gd name="connsiteX33" fmla="*/ 234372 w 312039"/>
                    <a:gd name="connsiteY33" fmla="*/ 20147 h 87092"/>
                    <a:gd name="connsiteX34" fmla="*/ 235126 w 312039"/>
                    <a:gd name="connsiteY34" fmla="*/ 22659 h 87092"/>
                    <a:gd name="connsiteX35" fmla="*/ 238140 w 312039"/>
                    <a:gd name="connsiteY35" fmla="*/ 28939 h 87092"/>
                    <a:gd name="connsiteX36" fmla="*/ 226585 w 312039"/>
                    <a:gd name="connsiteY36" fmla="*/ 66871 h 87092"/>
                    <a:gd name="connsiteX37" fmla="*/ 225831 w 312039"/>
                    <a:gd name="connsiteY37" fmla="*/ 66871 h 87092"/>
                    <a:gd name="connsiteX38" fmla="*/ 225831 w 312039"/>
                    <a:gd name="connsiteY38" fmla="*/ 64359 h 87092"/>
                    <a:gd name="connsiteX39" fmla="*/ 226836 w 312039"/>
                    <a:gd name="connsiteY39" fmla="*/ 62098 h 87092"/>
                    <a:gd name="connsiteX40" fmla="*/ 231107 w 312039"/>
                    <a:gd name="connsiteY40" fmla="*/ 56823 h 87092"/>
                    <a:gd name="connsiteX41" fmla="*/ 232865 w 312039"/>
                    <a:gd name="connsiteY41" fmla="*/ 49036 h 87092"/>
                    <a:gd name="connsiteX42" fmla="*/ 223068 w 312039"/>
                    <a:gd name="connsiteY42" fmla="*/ 38988 h 87092"/>
                    <a:gd name="connsiteX43" fmla="*/ 220807 w 312039"/>
                    <a:gd name="connsiteY43" fmla="*/ 38485 h 87092"/>
                    <a:gd name="connsiteX44" fmla="*/ 219300 w 312039"/>
                    <a:gd name="connsiteY44" fmla="*/ 39490 h 87092"/>
                    <a:gd name="connsiteX45" fmla="*/ 216286 w 312039"/>
                    <a:gd name="connsiteY45" fmla="*/ 52301 h 87092"/>
                    <a:gd name="connsiteX46" fmla="*/ 213774 w 312039"/>
                    <a:gd name="connsiteY46" fmla="*/ 53557 h 87092"/>
                    <a:gd name="connsiteX47" fmla="*/ 210257 w 312039"/>
                    <a:gd name="connsiteY47" fmla="*/ 53557 h 87092"/>
                    <a:gd name="connsiteX48" fmla="*/ 207745 w 312039"/>
                    <a:gd name="connsiteY48" fmla="*/ 52301 h 87092"/>
                    <a:gd name="connsiteX49" fmla="*/ 204730 w 312039"/>
                    <a:gd name="connsiteY49" fmla="*/ 39490 h 87092"/>
                    <a:gd name="connsiteX50" fmla="*/ 203223 w 312039"/>
                    <a:gd name="connsiteY50" fmla="*/ 38234 h 87092"/>
                    <a:gd name="connsiteX51" fmla="*/ 200962 w 312039"/>
                    <a:gd name="connsiteY51" fmla="*/ 38736 h 87092"/>
                    <a:gd name="connsiteX52" fmla="*/ 197445 w 312039"/>
                    <a:gd name="connsiteY52" fmla="*/ 39992 h 87092"/>
                    <a:gd name="connsiteX53" fmla="*/ 193175 w 312039"/>
                    <a:gd name="connsiteY53" fmla="*/ 56572 h 87092"/>
                    <a:gd name="connsiteX54" fmla="*/ 197445 w 312039"/>
                    <a:gd name="connsiteY54" fmla="*/ 61847 h 87092"/>
                    <a:gd name="connsiteX55" fmla="*/ 198450 w 312039"/>
                    <a:gd name="connsiteY55" fmla="*/ 64108 h 87092"/>
                    <a:gd name="connsiteX56" fmla="*/ 198450 w 312039"/>
                    <a:gd name="connsiteY56" fmla="*/ 66871 h 87092"/>
                    <a:gd name="connsiteX57" fmla="*/ 197194 w 312039"/>
                    <a:gd name="connsiteY57" fmla="*/ 66871 h 87092"/>
                    <a:gd name="connsiteX58" fmla="*/ 178605 w 312039"/>
                    <a:gd name="connsiteY58" fmla="*/ 47026 h 87092"/>
                    <a:gd name="connsiteX59" fmla="*/ 178605 w 312039"/>
                    <a:gd name="connsiteY59" fmla="*/ 43007 h 87092"/>
                    <a:gd name="connsiteX60" fmla="*/ 180364 w 312039"/>
                    <a:gd name="connsiteY60" fmla="*/ 38988 h 87092"/>
                    <a:gd name="connsiteX61" fmla="*/ 187397 w 312039"/>
                    <a:gd name="connsiteY61" fmla="*/ 30447 h 87092"/>
                    <a:gd name="connsiteX62" fmla="*/ 190160 w 312039"/>
                    <a:gd name="connsiteY62" fmla="*/ 22659 h 87092"/>
                    <a:gd name="connsiteX63" fmla="*/ 173079 w 312039"/>
                    <a:gd name="connsiteY63" fmla="*/ 302 h 87092"/>
                    <a:gd name="connsiteX64" fmla="*/ 168306 w 312039"/>
                    <a:gd name="connsiteY64" fmla="*/ 3568 h 87092"/>
                    <a:gd name="connsiteX65" fmla="*/ 163282 w 312039"/>
                    <a:gd name="connsiteY65" fmla="*/ 22659 h 87092"/>
                    <a:gd name="connsiteX66" fmla="*/ 159011 w 312039"/>
                    <a:gd name="connsiteY66" fmla="*/ 24920 h 87092"/>
                    <a:gd name="connsiteX67" fmla="*/ 153234 w 312039"/>
                    <a:gd name="connsiteY67" fmla="*/ 24920 h 87092"/>
                    <a:gd name="connsiteX68" fmla="*/ 148963 w 312039"/>
                    <a:gd name="connsiteY68" fmla="*/ 22659 h 87092"/>
                    <a:gd name="connsiteX69" fmla="*/ 143939 w 312039"/>
                    <a:gd name="connsiteY69" fmla="*/ 3568 h 87092"/>
                    <a:gd name="connsiteX70" fmla="*/ 139166 w 312039"/>
                    <a:gd name="connsiteY70" fmla="*/ 302 h 87092"/>
                    <a:gd name="connsiteX71" fmla="*/ 122085 w 312039"/>
                    <a:gd name="connsiteY71" fmla="*/ 22659 h 87092"/>
                    <a:gd name="connsiteX72" fmla="*/ 124848 w 312039"/>
                    <a:gd name="connsiteY72" fmla="*/ 30447 h 87092"/>
                    <a:gd name="connsiteX73" fmla="*/ 131881 w 312039"/>
                    <a:gd name="connsiteY73" fmla="*/ 38988 h 87092"/>
                    <a:gd name="connsiteX74" fmla="*/ 133640 w 312039"/>
                    <a:gd name="connsiteY74" fmla="*/ 43007 h 87092"/>
                    <a:gd name="connsiteX75" fmla="*/ 133640 w 312039"/>
                    <a:gd name="connsiteY75" fmla="*/ 47026 h 87092"/>
                    <a:gd name="connsiteX76" fmla="*/ 115051 w 312039"/>
                    <a:gd name="connsiteY76" fmla="*/ 66871 h 87092"/>
                    <a:gd name="connsiteX77" fmla="*/ 113795 w 312039"/>
                    <a:gd name="connsiteY77" fmla="*/ 66871 h 87092"/>
                    <a:gd name="connsiteX78" fmla="*/ 113795 w 312039"/>
                    <a:gd name="connsiteY78" fmla="*/ 64108 h 87092"/>
                    <a:gd name="connsiteX79" fmla="*/ 114800 w 312039"/>
                    <a:gd name="connsiteY79" fmla="*/ 61847 h 87092"/>
                    <a:gd name="connsiteX80" fmla="*/ 119070 w 312039"/>
                    <a:gd name="connsiteY80" fmla="*/ 56572 h 87092"/>
                    <a:gd name="connsiteX81" fmla="*/ 114800 w 312039"/>
                    <a:gd name="connsiteY81" fmla="*/ 39992 h 87092"/>
                    <a:gd name="connsiteX82" fmla="*/ 111283 w 312039"/>
                    <a:gd name="connsiteY82" fmla="*/ 38736 h 87092"/>
                    <a:gd name="connsiteX83" fmla="*/ 109022 w 312039"/>
                    <a:gd name="connsiteY83" fmla="*/ 38234 h 87092"/>
                    <a:gd name="connsiteX84" fmla="*/ 107515 w 312039"/>
                    <a:gd name="connsiteY84" fmla="*/ 39490 h 87092"/>
                    <a:gd name="connsiteX85" fmla="*/ 104500 w 312039"/>
                    <a:gd name="connsiteY85" fmla="*/ 52301 h 87092"/>
                    <a:gd name="connsiteX86" fmla="*/ 101988 w 312039"/>
                    <a:gd name="connsiteY86" fmla="*/ 53557 h 87092"/>
                    <a:gd name="connsiteX87" fmla="*/ 98471 w 312039"/>
                    <a:gd name="connsiteY87" fmla="*/ 53557 h 87092"/>
                    <a:gd name="connsiteX88" fmla="*/ 95959 w 312039"/>
                    <a:gd name="connsiteY88" fmla="*/ 52301 h 87092"/>
                    <a:gd name="connsiteX89" fmla="*/ 92945 w 312039"/>
                    <a:gd name="connsiteY89" fmla="*/ 39490 h 87092"/>
                    <a:gd name="connsiteX90" fmla="*/ 91438 w 312039"/>
                    <a:gd name="connsiteY90" fmla="*/ 38485 h 87092"/>
                    <a:gd name="connsiteX91" fmla="*/ 89177 w 312039"/>
                    <a:gd name="connsiteY91" fmla="*/ 38988 h 87092"/>
                    <a:gd name="connsiteX92" fmla="*/ 79380 w 312039"/>
                    <a:gd name="connsiteY92" fmla="*/ 49036 h 87092"/>
                    <a:gd name="connsiteX93" fmla="*/ 81138 w 312039"/>
                    <a:gd name="connsiteY93" fmla="*/ 56823 h 87092"/>
                    <a:gd name="connsiteX94" fmla="*/ 85409 w 312039"/>
                    <a:gd name="connsiteY94" fmla="*/ 62098 h 87092"/>
                    <a:gd name="connsiteX95" fmla="*/ 86414 w 312039"/>
                    <a:gd name="connsiteY95" fmla="*/ 64359 h 87092"/>
                    <a:gd name="connsiteX96" fmla="*/ 86414 w 312039"/>
                    <a:gd name="connsiteY96" fmla="*/ 66871 h 87092"/>
                    <a:gd name="connsiteX97" fmla="*/ 85660 w 312039"/>
                    <a:gd name="connsiteY97" fmla="*/ 66871 h 87092"/>
                    <a:gd name="connsiteX98" fmla="*/ 74105 w 312039"/>
                    <a:gd name="connsiteY98" fmla="*/ 28939 h 87092"/>
                    <a:gd name="connsiteX99" fmla="*/ 77119 w 312039"/>
                    <a:gd name="connsiteY99" fmla="*/ 22659 h 87092"/>
                    <a:gd name="connsiteX100" fmla="*/ 77873 w 312039"/>
                    <a:gd name="connsiteY100" fmla="*/ 20147 h 87092"/>
                    <a:gd name="connsiteX101" fmla="*/ 60540 w 312039"/>
                    <a:gd name="connsiteY101" fmla="*/ 15877 h 87092"/>
                    <a:gd name="connsiteX102" fmla="*/ 18087 w 312039"/>
                    <a:gd name="connsiteY102" fmla="*/ 38485 h 87092"/>
                    <a:gd name="connsiteX103" fmla="*/ 17082 w 312039"/>
                    <a:gd name="connsiteY103" fmla="*/ 52301 h 87092"/>
                    <a:gd name="connsiteX104" fmla="*/ 754 w 312039"/>
                    <a:gd name="connsiteY104" fmla="*/ 72146 h 87092"/>
                    <a:gd name="connsiteX105" fmla="*/ 2010 w 312039"/>
                    <a:gd name="connsiteY105" fmla="*/ 73905 h 87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312039" h="87092">
                      <a:moveTo>
                        <a:pt x="0" y="73653"/>
                      </a:moveTo>
                      <a:cubicBezTo>
                        <a:pt x="14319" y="72900"/>
                        <a:pt x="24367" y="75663"/>
                        <a:pt x="30396" y="86465"/>
                      </a:cubicBezTo>
                      <a:cubicBezTo>
                        <a:pt x="30898" y="87218"/>
                        <a:pt x="31652" y="87218"/>
                        <a:pt x="32154" y="86465"/>
                      </a:cubicBezTo>
                      <a:cubicBezTo>
                        <a:pt x="40192" y="74909"/>
                        <a:pt x="39690" y="58581"/>
                        <a:pt x="31149" y="47528"/>
                      </a:cubicBezTo>
                      <a:lnTo>
                        <a:pt x="31149" y="47528"/>
                      </a:lnTo>
                      <a:cubicBezTo>
                        <a:pt x="28135" y="43258"/>
                        <a:pt x="29893" y="37480"/>
                        <a:pt x="34164" y="35471"/>
                      </a:cubicBezTo>
                      <a:cubicBezTo>
                        <a:pt x="46221" y="29693"/>
                        <a:pt x="67071" y="19645"/>
                        <a:pt x="64559" y="30195"/>
                      </a:cubicBezTo>
                      <a:cubicBezTo>
                        <a:pt x="62047" y="40244"/>
                        <a:pt x="60289" y="53808"/>
                        <a:pt x="67071" y="62601"/>
                      </a:cubicBezTo>
                      <a:cubicBezTo>
                        <a:pt x="70839" y="66620"/>
                        <a:pt x="74356" y="68127"/>
                        <a:pt x="80385" y="69132"/>
                      </a:cubicBezTo>
                      <a:cubicBezTo>
                        <a:pt x="82646" y="69634"/>
                        <a:pt x="85158" y="69885"/>
                        <a:pt x="87419" y="69885"/>
                      </a:cubicBezTo>
                      <a:lnTo>
                        <a:pt x="112790" y="69885"/>
                      </a:lnTo>
                      <a:cubicBezTo>
                        <a:pt x="112790" y="69885"/>
                        <a:pt x="114548" y="69885"/>
                        <a:pt x="115302" y="69885"/>
                      </a:cubicBezTo>
                      <a:cubicBezTo>
                        <a:pt x="124597" y="68629"/>
                        <a:pt x="130877" y="64610"/>
                        <a:pt x="139418" y="52552"/>
                      </a:cubicBezTo>
                      <a:cubicBezTo>
                        <a:pt x="140674" y="50543"/>
                        <a:pt x="142934" y="49287"/>
                        <a:pt x="145195" y="49036"/>
                      </a:cubicBezTo>
                      <a:cubicBezTo>
                        <a:pt x="148963" y="48533"/>
                        <a:pt x="153736" y="48533"/>
                        <a:pt x="155495" y="48533"/>
                      </a:cubicBezTo>
                      <a:cubicBezTo>
                        <a:pt x="157253" y="48533"/>
                        <a:pt x="162277" y="48533"/>
                        <a:pt x="165794" y="49036"/>
                      </a:cubicBezTo>
                      <a:cubicBezTo>
                        <a:pt x="168306" y="49287"/>
                        <a:pt x="170315" y="50543"/>
                        <a:pt x="171571" y="52552"/>
                      </a:cubicBezTo>
                      <a:cubicBezTo>
                        <a:pt x="180112" y="64861"/>
                        <a:pt x="186141" y="68629"/>
                        <a:pt x="195687" y="69885"/>
                      </a:cubicBezTo>
                      <a:cubicBezTo>
                        <a:pt x="196441" y="69885"/>
                        <a:pt x="197445" y="69885"/>
                        <a:pt x="198199" y="69885"/>
                      </a:cubicBezTo>
                      <a:lnTo>
                        <a:pt x="223570" y="69885"/>
                      </a:lnTo>
                      <a:cubicBezTo>
                        <a:pt x="226082" y="69885"/>
                        <a:pt x="228343" y="69885"/>
                        <a:pt x="230604" y="69132"/>
                      </a:cubicBezTo>
                      <a:cubicBezTo>
                        <a:pt x="236382" y="67876"/>
                        <a:pt x="240150" y="66369"/>
                        <a:pt x="243918" y="62601"/>
                      </a:cubicBezTo>
                      <a:cubicBezTo>
                        <a:pt x="250700" y="54060"/>
                        <a:pt x="248691" y="40495"/>
                        <a:pt x="246430" y="30195"/>
                      </a:cubicBezTo>
                      <a:cubicBezTo>
                        <a:pt x="244169" y="19645"/>
                        <a:pt x="264768" y="29693"/>
                        <a:pt x="276825" y="35471"/>
                      </a:cubicBezTo>
                      <a:cubicBezTo>
                        <a:pt x="281347" y="37732"/>
                        <a:pt x="282854" y="43258"/>
                        <a:pt x="279840" y="47528"/>
                      </a:cubicBezTo>
                      <a:lnTo>
                        <a:pt x="279840" y="47528"/>
                      </a:lnTo>
                      <a:cubicBezTo>
                        <a:pt x="271299" y="58833"/>
                        <a:pt x="270797" y="75161"/>
                        <a:pt x="278835" y="86716"/>
                      </a:cubicBezTo>
                      <a:cubicBezTo>
                        <a:pt x="279337" y="87218"/>
                        <a:pt x="280091" y="87218"/>
                        <a:pt x="280593" y="86716"/>
                      </a:cubicBezTo>
                      <a:cubicBezTo>
                        <a:pt x="286622" y="75663"/>
                        <a:pt x="296670" y="73151"/>
                        <a:pt x="310989" y="73905"/>
                      </a:cubicBezTo>
                      <a:cubicBezTo>
                        <a:pt x="311994" y="73905"/>
                        <a:pt x="312496" y="72649"/>
                        <a:pt x="311491" y="72146"/>
                      </a:cubicBezTo>
                      <a:cubicBezTo>
                        <a:pt x="294410" y="61345"/>
                        <a:pt x="294912" y="58581"/>
                        <a:pt x="295163" y="52301"/>
                      </a:cubicBezTo>
                      <a:cubicBezTo>
                        <a:pt x="295414" y="48784"/>
                        <a:pt x="299936" y="40244"/>
                        <a:pt x="294158" y="38485"/>
                      </a:cubicBezTo>
                      <a:cubicBezTo>
                        <a:pt x="272806" y="32456"/>
                        <a:pt x="266024" y="30195"/>
                        <a:pt x="251705" y="15877"/>
                      </a:cubicBezTo>
                      <a:cubicBezTo>
                        <a:pt x="243415" y="8341"/>
                        <a:pt x="232865" y="11606"/>
                        <a:pt x="234372" y="20147"/>
                      </a:cubicBezTo>
                      <a:cubicBezTo>
                        <a:pt x="234372" y="20901"/>
                        <a:pt x="234875" y="21906"/>
                        <a:pt x="235126" y="22659"/>
                      </a:cubicBezTo>
                      <a:cubicBezTo>
                        <a:pt x="236131" y="24920"/>
                        <a:pt x="237135" y="26930"/>
                        <a:pt x="238140" y="28939"/>
                      </a:cubicBezTo>
                      <a:cubicBezTo>
                        <a:pt x="238391" y="29442"/>
                        <a:pt x="256227" y="64359"/>
                        <a:pt x="226585" y="66871"/>
                      </a:cubicBezTo>
                      <a:lnTo>
                        <a:pt x="225831" y="66871"/>
                      </a:lnTo>
                      <a:lnTo>
                        <a:pt x="225831" y="64359"/>
                      </a:lnTo>
                      <a:cubicBezTo>
                        <a:pt x="225831" y="64359"/>
                        <a:pt x="226082" y="62601"/>
                        <a:pt x="226836" y="62098"/>
                      </a:cubicBezTo>
                      <a:cubicBezTo>
                        <a:pt x="228594" y="60591"/>
                        <a:pt x="229851" y="58833"/>
                        <a:pt x="231107" y="56823"/>
                      </a:cubicBezTo>
                      <a:cubicBezTo>
                        <a:pt x="232614" y="54562"/>
                        <a:pt x="233367" y="51799"/>
                        <a:pt x="232865" y="49036"/>
                      </a:cubicBezTo>
                      <a:cubicBezTo>
                        <a:pt x="232111" y="44012"/>
                        <a:pt x="228092" y="39992"/>
                        <a:pt x="223068" y="38988"/>
                      </a:cubicBezTo>
                      <a:lnTo>
                        <a:pt x="220807" y="38485"/>
                      </a:lnTo>
                      <a:cubicBezTo>
                        <a:pt x="220807" y="38485"/>
                        <a:pt x="219300" y="38988"/>
                        <a:pt x="219300" y="39490"/>
                      </a:cubicBezTo>
                      <a:cubicBezTo>
                        <a:pt x="218798" y="43760"/>
                        <a:pt x="217793" y="48031"/>
                        <a:pt x="216286" y="52301"/>
                      </a:cubicBezTo>
                      <a:cubicBezTo>
                        <a:pt x="215532" y="53557"/>
                        <a:pt x="215030" y="53557"/>
                        <a:pt x="213774" y="53557"/>
                      </a:cubicBezTo>
                      <a:lnTo>
                        <a:pt x="210257" y="53557"/>
                      </a:lnTo>
                      <a:cubicBezTo>
                        <a:pt x="210257" y="53557"/>
                        <a:pt x="207996" y="53055"/>
                        <a:pt x="207745" y="52301"/>
                      </a:cubicBezTo>
                      <a:cubicBezTo>
                        <a:pt x="206237" y="48282"/>
                        <a:pt x="205233" y="43760"/>
                        <a:pt x="204730" y="39490"/>
                      </a:cubicBezTo>
                      <a:cubicBezTo>
                        <a:pt x="204730" y="38736"/>
                        <a:pt x="203977" y="38234"/>
                        <a:pt x="203223" y="38234"/>
                      </a:cubicBezTo>
                      <a:lnTo>
                        <a:pt x="200962" y="38736"/>
                      </a:lnTo>
                      <a:cubicBezTo>
                        <a:pt x="199706" y="38988"/>
                        <a:pt x="198450" y="39490"/>
                        <a:pt x="197445" y="39992"/>
                      </a:cubicBezTo>
                      <a:cubicBezTo>
                        <a:pt x="191416" y="43258"/>
                        <a:pt x="189407" y="50794"/>
                        <a:pt x="193175" y="56572"/>
                      </a:cubicBezTo>
                      <a:cubicBezTo>
                        <a:pt x="194431" y="58581"/>
                        <a:pt x="195687" y="60089"/>
                        <a:pt x="197445" y="61847"/>
                      </a:cubicBezTo>
                      <a:cubicBezTo>
                        <a:pt x="197948" y="62601"/>
                        <a:pt x="198450" y="63354"/>
                        <a:pt x="198450" y="64108"/>
                      </a:cubicBezTo>
                      <a:lnTo>
                        <a:pt x="198450" y="66871"/>
                      </a:lnTo>
                      <a:lnTo>
                        <a:pt x="197194" y="66871"/>
                      </a:lnTo>
                      <a:cubicBezTo>
                        <a:pt x="185136" y="65615"/>
                        <a:pt x="179108" y="56320"/>
                        <a:pt x="178605" y="47026"/>
                      </a:cubicBezTo>
                      <a:lnTo>
                        <a:pt x="178605" y="43007"/>
                      </a:lnTo>
                      <a:cubicBezTo>
                        <a:pt x="178605" y="41500"/>
                        <a:pt x="179108" y="40244"/>
                        <a:pt x="180364" y="38988"/>
                      </a:cubicBezTo>
                      <a:cubicBezTo>
                        <a:pt x="182876" y="36224"/>
                        <a:pt x="185388" y="33461"/>
                        <a:pt x="187397" y="30447"/>
                      </a:cubicBezTo>
                      <a:cubicBezTo>
                        <a:pt x="188904" y="28186"/>
                        <a:pt x="189909" y="25423"/>
                        <a:pt x="190160" y="22659"/>
                      </a:cubicBezTo>
                      <a:cubicBezTo>
                        <a:pt x="191668" y="11858"/>
                        <a:pt x="184132" y="2312"/>
                        <a:pt x="173079" y="302"/>
                      </a:cubicBezTo>
                      <a:cubicBezTo>
                        <a:pt x="169311" y="-451"/>
                        <a:pt x="168808" y="302"/>
                        <a:pt x="168306" y="3568"/>
                      </a:cubicBezTo>
                      <a:cubicBezTo>
                        <a:pt x="167552" y="8592"/>
                        <a:pt x="165794" y="17384"/>
                        <a:pt x="163282" y="22659"/>
                      </a:cubicBezTo>
                      <a:cubicBezTo>
                        <a:pt x="162277" y="24920"/>
                        <a:pt x="161021" y="24920"/>
                        <a:pt x="159011" y="24920"/>
                      </a:cubicBezTo>
                      <a:lnTo>
                        <a:pt x="153234" y="24920"/>
                      </a:lnTo>
                      <a:cubicBezTo>
                        <a:pt x="151475" y="24920"/>
                        <a:pt x="150219" y="24920"/>
                        <a:pt x="148963" y="22659"/>
                      </a:cubicBezTo>
                      <a:cubicBezTo>
                        <a:pt x="146200" y="17133"/>
                        <a:pt x="144693" y="8592"/>
                        <a:pt x="143939" y="3568"/>
                      </a:cubicBezTo>
                      <a:cubicBezTo>
                        <a:pt x="143186" y="51"/>
                        <a:pt x="142683" y="-451"/>
                        <a:pt x="139166" y="302"/>
                      </a:cubicBezTo>
                      <a:cubicBezTo>
                        <a:pt x="128113" y="2312"/>
                        <a:pt x="120326" y="11858"/>
                        <a:pt x="122085" y="22659"/>
                      </a:cubicBezTo>
                      <a:cubicBezTo>
                        <a:pt x="122587" y="25423"/>
                        <a:pt x="123341" y="27935"/>
                        <a:pt x="124848" y="30447"/>
                      </a:cubicBezTo>
                      <a:cubicBezTo>
                        <a:pt x="126857" y="33461"/>
                        <a:pt x="129118" y="36475"/>
                        <a:pt x="131881" y="38988"/>
                      </a:cubicBezTo>
                      <a:cubicBezTo>
                        <a:pt x="132886" y="39992"/>
                        <a:pt x="133640" y="41500"/>
                        <a:pt x="133640" y="43007"/>
                      </a:cubicBezTo>
                      <a:lnTo>
                        <a:pt x="133640" y="47026"/>
                      </a:lnTo>
                      <a:cubicBezTo>
                        <a:pt x="132886" y="56320"/>
                        <a:pt x="127109" y="65615"/>
                        <a:pt x="115051" y="66871"/>
                      </a:cubicBezTo>
                      <a:lnTo>
                        <a:pt x="113795" y="66871"/>
                      </a:lnTo>
                      <a:lnTo>
                        <a:pt x="113795" y="64108"/>
                      </a:lnTo>
                      <a:cubicBezTo>
                        <a:pt x="113795" y="64108"/>
                        <a:pt x="114297" y="62349"/>
                        <a:pt x="114800" y="61847"/>
                      </a:cubicBezTo>
                      <a:cubicBezTo>
                        <a:pt x="116307" y="60340"/>
                        <a:pt x="117814" y="58581"/>
                        <a:pt x="119070" y="56572"/>
                      </a:cubicBezTo>
                      <a:cubicBezTo>
                        <a:pt x="122587" y="50794"/>
                        <a:pt x="120829" y="43258"/>
                        <a:pt x="114800" y="39992"/>
                      </a:cubicBezTo>
                      <a:cubicBezTo>
                        <a:pt x="113544" y="39239"/>
                        <a:pt x="112539" y="38988"/>
                        <a:pt x="111283" y="38736"/>
                      </a:cubicBezTo>
                      <a:lnTo>
                        <a:pt x="109022" y="38234"/>
                      </a:lnTo>
                      <a:cubicBezTo>
                        <a:pt x="109022" y="38234"/>
                        <a:pt x="107515" y="38736"/>
                        <a:pt x="107515" y="39490"/>
                      </a:cubicBezTo>
                      <a:cubicBezTo>
                        <a:pt x="107012" y="43760"/>
                        <a:pt x="106008" y="48031"/>
                        <a:pt x="104500" y="52301"/>
                      </a:cubicBezTo>
                      <a:cubicBezTo>
                        <a:pt x="103998" y="53306"/>
                        <a:pt x="102993" y="53808"/>
                        <a:pt x="101988" y="53557"/>
                      </a:cubicBezTo>
                      <a:lnTo>
                        <a:pt x="98471" y="53557"/>
                      </a:lnTo>
                      <a:cubicBezTo>
                        <a:pt x="98471" y="53557"/>
                        <a:pt x="96713" y="53557"/>
                        <a:pt x="95959" y="52301"/>
                      </a:cubicBezTo>
                      <a:cubicBezTo>
                        <a:pt x="94452" y="48282"/>
                        <a:pt x="93447" y="43760"/>
                        <a:pt x="92945" y="39490"/>
                      </a:cubicBezTo>
                      <a:cubicBezTo>
                        <a:pt x="92945" y="38736"/>
                        <a:pt x="92191" y="38234"/>
                        <a:pt x="91438" y="38485"/>
                      </a:cubicBezTo>
                      <a:lnTo>
                        <a:pt x="89177" y="38988"/>
                      </a:lnTo>
                      <a:cubicBezTo>
                        <a:pt x="84153" y="40244"/>
                        <a:pt x="79882" y="44012"/>
                        <a:pt x="79380" y="49036"/>
                      </a:cubicBezTo>
                      <a:cubicBezTo>
                        <a:pt x="78878" y="51799"/>
                        <a:pt x="79631" y="54562"/>
                        <a:pt x="81138" y="56823"/>
                      </a:cubicBezTo>
                      <a:cubicBezTo>
                        <a:pt x="82395" y="58833"/>
                        <a:pt x="83651" y="60591"/>
                        <a:pt x="85409" y="62098"/>
                      </a:cubicBezTo>
                      <a:cubicBezTo>
                        <a:pt x="86163" y="62852"/>
                        <a:pt x="86414" y="63605"/>
                        <a:pt x="86414" y="64359"/>
                      </a:cubicBezTo>
                      <a:lnTo>
                        <a:pt x="86414" y="66871"/>
                      </a:lnTo>
                      <a:lnTo>
                        <a:pt x="85660" y="66871"/>
                      </a:lnTo>
                      <a:cubicBezTo>
                        <a:pt x="56018" y="64610"/>
                        <a:pt x="73854" y="29442"/>
                        <a:pt x="74105" y="28939"/>
                      </a:cubicBezTo>
                      <a:cubicBezTo>
                        <a:pt x="75361" y="26930"/>
                        <a:pt x="76366" y="24669"/>
                        <a:pt x="77119" y="22659"/>
                      </a:cubicBezTo>
                      <a:cubicBezTo>
                        <a:pt x="77622" y="21906"/>
                        <a:pt x="77873" y="20901"/>
                        <a:pt x="77873" y="20147"/>
                      </a:cubicBezTo>
                      <a:cubicBezTo>
                        <a:pt x="79380" y="11606"/>
                        <a:pt x="68830" y="8341"/>
                        <a:pt x="60540" y="15877"/>
                      </a:cubicBezTo>
                      <a:cubicBezTo>
                        <a:pt x="46221" y="30195"/>
                        <a:pt x="39439" y="32707"/>
                        <a:pt x="18087" y="38485"/>
                      </a:cubicBezTo>
                      <a:cubicBezTo>
                        <a:pt x="12309" y="39992"/>
                        <a:pt x="16831" y="48784"/>
                        <a:pt x="17082" y="52301"/>
                      </a:cubicBezTo>
                      <a:cubicBezTo>
                        <a:pt x="17584" y="58581"/>
                        <a:pt x="17835" y="61345"/>
                        <a:pt x="754" y="72146"/>
                      </a:cubicBezTo>
                      <a:cubicBezTo>
                        <a:pt x="502" y="72649"/>
                        <a:pt x="754" y="73905"/>
                        <a:pt x="2010" y="7390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8" name="Полилиния: фигура 47">
                  <a:extLst>
                    <a:ext uri="{FF2B5EF4-FFF2-40B4-BE49-F238E27FC236}">
                      <a16:creationId xmlns:a16="http://schemas.microsoft.com/office/drawing/2014/main" id="{88DAF37F-5FDB-9C22-0BD0-B2E1153A6611}"/>
                    </a:ext>
                  </a:extLst>
                </p:cNvPr>
                <p:cNvSpPr/>
                <p:nvPr/>
              </p:nvSpPr>
              <p:spPr>
                <a:xfrm>
                  <a:off x="1061346" y="495004"/>
                  <a:ext cx="10048" cy="9796"/>
                </a:xfrm>
                <a:custGeom>
                  <a:avLst/>
                  <a:gdLst>
                    <a:gd name="connsiteX0" fmla="*/ 5024 w 10048"/>
                    <a:gd name="connsiteY0" fmla="*/ 9797 h 9796"/>
                    <a:gd name="connsiteX1" fmla="*/ 10048 w 10048"/>
                    <a:gd name="connsiteY1" fmla="*/ 4773 h 9796"/>
                    <a:gd name="connsiteX2" fmla="*/ 5024 w 10048"/>
                    <a:gd name="connsiteY2" fmla="*/ 0 h 9796"/>
                    <a:gd name="connsiteX3" fmla="*/ 0 w 10048"/>
                    <a:gd name="connsiteY3" fmla="*/ 4773 h 9796"/>
                    <a:gd name="connsiteX4" fmla="*/ 5024 w 10048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8" h="9796">
                      <a:moveTo>
                        <a:pt x="5024" y="9797"/>
                      </a:moveTo>
                      <a:cubicBezTo>
                        <a:pt x="8038" y="9797"/>
                        <a:pt x="10048" y="7536"/>
                        <a:pt x="10048" y="4773"/>
                      </a:cubicBezTo>
                      <a:cubicBezTo>
                        <a:pt x="10048" y="2010"/>
                        <a:pt x="7787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" name="Рисунок 6">
                <a:extLst>
                  <a:ext uri="{FF2B5EF4-FFF2-40B4-BE49-F238E27FC236}">
                    <a16:creationId xmlns:a16="http://schemas.microsoft.com/office/drawing/2014/main" id="{32688041-3437-C23F-B41A-6249F929C8EA}"/>
                  </a:ext>
                </a:extLst>
              </p:cNvPr>
              <p:cNvGrpSpPr/>
              <p:nvPr/>
            </p:nvGrpSpPr>
            <p:grpSpPr>
              <a:xfrm>
                <a:off x="1340181" y="551776"/>
                <a:ext cx="666692" cy="291646"/>
                <a:chOff x="1340181" y="551776"/>
                <a:chExt cx="666692" cy="291646"/>
              </a:xfrm>
              <a:grpFill/>
            </p:grpSpPr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id="{177271FE-2598-E000-1A7C-FC0854E3AB5D}"/>
                    </a:ext>
                  </a:extLst>
                </p:cNvPr>
                <p:cNvSpPr/>
                <p:nvPr/>
              </p:nvSpPr>
              <p:spPr>
                <a:xfrm>
                  <a:off x="1340181" y="552027"/>
                  <a:ext cx="101737" cy="108268"/>
                </a:xfrm>
                <a:custGeom>
                  <a:avLst/>
                  <a:gdLst>
                    <a:gd name="connsiteX0" fmla="*/ 101737 w 101737"/>
                    <a:gd name="connsiteY0" fmla="*/ 108268 h 108268"/>
                    <a:gd name="connsiteX1" fmla="*/ 88172 w 101737"/>
                    <a:gd name="connsiteY1" fmla="*/ 108268 h 108268"/>
                    <a:gd name="connsiteX2" fmla="*/ 88172 w 101737"/>
                    <a:gd name="connsiteY2" fmla="*/ 16328 h 108268"/>
                    <a:gd name="connsiteX3" fmla="*/ 57274 w 101737"/>
                    <a:gd name="connsiteY3" fmla="*/ 108268 h 108268"/>
                    <a:gd name="connsiteX4" fmla="*/ 44463 w 101737"/>
                    <a:gd name="connsiteY4" fmla="*/ 108268 h 108268"/>
                    <a:gd name="connsiteX5" fmla="*/ 13565 w 101737"/>
                    <a:gd name="connsiteY5" fmla="*/ 16328 h 108268"/>
                    <a:gd name="connsiteX6" fmla="*/ 13565 w 101737"/>
                    <a:gd name="connsiteY6" fmla="*/ 108268 h 108268"/>
                    <a:gd name="connsiteX7" fmla="*/ 0 w 101737"/>
                    <a:gd name="connsiteY7" fmla="*/ 108268 h 108268"/>
                    <a:gd name="connsiteX8" fmla="*/ 0 w 101737"/>
                    <a:gd name="connsiteY8" fmla="*/ 0 h 108268"/>
                    <a:gd name="connsiteX9" fmla="*/ 21352 w 101737"/>
                    <a:gd name="connsiteY9" fmla="*/ 0 h 108268"/>
                    <a:gd name="connsiteX10" fmla="*/ 50743 w 101737"/>
                    <a:gd name="connsiteY10" fmla="*/ 90182 h 108268"/>
                    <a:gd name="connsiteX11" fmla="*/ 80134 w 101737"/>
                    <a:gd name="connsiteY11" fmla="*/ 0 h 108268"/>
                    <a:gd name="connsiteX12" fmla="*/ 101486 w 101737"/>
                    <a:gd name="connsiteY12" fmla="*/ 0 h 108268"/>
                    <a:gd name="connsiteX13" fmla="*/ 101486 w 101737"/>
                    <a:gd name="connsiteY13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737" h="108268">
                      <a:moveTo>
                        <a:pt x="101737" y="108268"/>
                      </a:moveTo>
                      <a:lnTo>
                        <a:pt x="88172" y="108268"/>
                      </a:lnTo>
                      <a:lnTo>
                        <a:pt x="88172" y="16328"/>
                      </a:lnTo>
                      <a:lnTo>
                        <a:pt x="57274" y="108268"/>
                      </a:lnTo>
                      <a:lnTo>
                        <a:pt x="44463" y="108268"/>
                      </a:lnTo>
                      <a:lnTo>
                        <a:pt x="13565" y="16328"/>
                      </a:lnTo>
                      <a:lnTo>
                        <a:pt x="13565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21352" y="0"/>
                      </a:lnTo>
                      <a:lnTo>
                        <a:pt x="50743" y="90182"/>
                      </a:lnTo>
                      <a:lnTo>
                        <a:pt x="80134" y="0"/>
                      </a:lnTo>
                      <a:lnTo>
                        <a:pt x="101486" y="0"/>
                      </a:lnTo>
                      <a:lnTo>
                        <a:pt x="10148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id="{226CEDAF-CDAD-DA6C-A45F-D63852338657}"/>
                    </a:ext>
                  </a:extLst>
                </p:cNvPr>
                <p:cNvSpPr/>
                <p:nvPr/>
              </p:nvSpPr>
              <p:spPr>
                <a:xfrm>
                  <a:off x="1466285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0880BE37-6B41-6D0B-394B-EB17297ED03C}"/>
                    </a:ext>
                  </a:extLst>
                </p:cNvPr>
                <p:cNvSpPr/>
                <p:nvPr/>
              </p:nvSpPr>
              <p:spPr>
                <a:xfrm>
                  <a:off x="1575307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7 w 84906"/>
                    <a:gd name="connsiteY11" fmla="*/ 0 h 108268"/>
                    <a:gd name="connsiteX12" fmla="*/ 84907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C88CFCE0-85EC-3787-EC8E-2EA971A9CDB2}"/>
                    </a:ext>
                  </a:extLst>
                </p:cNvPr>
                <p:cNvSpPr/>
                <p:nvPr/>
              </p:nvSpPr>
              <p:spPr>
                <a:xfrm>
                  <a:off x="1679807" y="551776"/>
                  <a:ext cx="113794" cy="109273"/>
                </a:xfrm>
                <a:custGeom>
                  <a:avLst/>
                  <a:gdLst>
                    <a:gd name="connsiteX0" fmla="*/ 63805 w 113794"/>
                    <a:gd name="connsiteY0" fmla="*/ 11807 h 109273"/>
                    <a:gd name="connsiteX1" fmla="*/ 100732 w 113794"/>
                    <a:gd name="connsiteY1" fmla="*/ 23111 h 109273"/>
                    <a:gd name="connsiteX2" fmla="*/ 113795 w 113794"/>
                    <a:gd name="connsiteY2" fmla="*/ 53757 h 109273"/>
                    <a:gd name="connsiteX3" fmla="*/ 100983 w 113794"/>
                    <a:gd name="connsiteY3" fmla="*/ 83902 h 109273"/>
                    <a:gd name="connsiteX4" fmla="*/ 64057 w 113794"/>
                    <a:gd name="connsiteY4" fmla="*/ 94955 h 109273"/>
                    <a:gd name="connsiteX5" fmla="*/ 64057 w 113794"/>
                    <a:gd name="connsiteY5" fmla="*/ 109273 h 109273"/>
                    <a:gd name="connsiteX6" fmla="*/ 49738 w 113794"/>
                    <a:gd name="connsiteY6" fmla="*/ 109273 h 109273"/>
                    <a:gd name="connsiteX7" fmla="*/ 49738 w 113794"/>
                    <a:gd name="connsiteY7" fmla="*/ 94955 h 109273"/>
                    <a:gd name="connsiteX8" fmla="*/ 12811 w 113794"/>
                    <a:gd name="connsiteY8" fmla="*/ 83902 h 109273"/>
                    <a:gd name="connsiteX9" fmla="*/ 0 w 113794"/>
                    <a:gd name="connsiteY9" fmla="*/ 53757 h 109273"/>
                    <a:gd name="connsiteX10" fmla="*/ 13062 w 113794"/>
                    <a:gd name="connsiteY10" fmla="*/ 23111 h 109273"/>
                    <a:gd name="connsiteX11" fmla="*/ 49989 w 113794"/>
                    <a:gd name="connsiteY11" fmla="*/ 11807 h 109273"/>
                    <a:gd name="connsiteX12" fmla="*/ 49989 w 113794"/>
                    <a:gd name="connsiteY12" fmla="*/ 0 h 109273"/>
                    <a:gd name="connsiteX13" fmla="*/ 64308 w 113794"/>
                    <a:gd name="connsiteY13" fmla="*/ 0 h 109273"/>
                    <a:gd name="connsiteX14" fmla="*/ 64308 w 113794"/>
                    <a:gd name="connsiteY14" fmla="*/ 11807 h 109273"/>
                    <a:gd name="connsiteX15" fmla="*/ 49487 w 113794"/>
                    <a:gd name="connsiteY15" fmla="*/ 82897 h 109273"/>
                    <a:gd name="connsiteX16" fmla="*/ 49487 w 113794"/>
                    <a:gd name="connsiteY16" fmla="*/ 23864 h 109273"/>
                    <a:gd name="connsiteX17" fmla="*/ 23111 w 113794"/>
                    <a:gd name="connsiteY17" fmla="*/ 30898 h 109273"/>
                    <a:gd name="connsiteX18" fmla="*/ 14319 w 113794"/>
                    <a:gd name="connsiteY18" fmla="*/ 53506 h 109273"/>
                    <a:gd name="connsiteX19" fmla="*/ 23111 w 113794"/>
                    <a:gd name="connsiteY19" fmla="*/ 76114 h 109273"/>
                    <a:gd name="connsiteX20" fmla="*/ 49487 w 113794"/>
                    <a:gd name="connsiteY20" fmla="*/ 82897 h 109273"/>
                    <a:gd name="connsiteX21" fmla="*/ 63805 w 113794"/>
                    <a:gd name="connsiteY21" fmla="*/ 82897 h 109273"/>
                    <a:gd name="connsiteX22" fmla="*/ 90182 w 113794"/>
                    <a:gd name="connsiteY22" fmla="*/ 76114 h 109273"/>
                    <a:gd name="connsiteX23" fmla="*/ 98974 w 113794"/>
                    <a:gd name="connsiteY23" fmla="*/ 53506 h 109273"/>
                    <a:gd name="connsiteX24" fmla="*/ 90182 w 113794"/>
                    <a:gd name="connsiteY24" fmla="*/ 30898 h 109273"/>
                    <a:gd name="connsiteX25" fmla="*/ 63805 w 113794"/>
                    <a:gd name="connsiteY25" fmla="*/ 23864 h 109273"/>
                    <a:gd name="connsiteX26" fmla="*/ 63805 w 113794"/>
                    <a:gd name="connsiteY26" fmla="*/ 82897 h 10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794" h="109273">
                      <a:moveTo>
                        <a:pt x="63805" y="11807"/>
                      </a:moveTo>
                      <a:cubicBezTo>
                        <a:pt x="79631" y="11807"/>
                        <a:pt x="91940" y="15575"/>
                        <a:pt x="100732" y="23111"/>
                      </a:cubicBezTo>
                      <a:cubicBezTo>
                        <a:pt x="109524" y="30647"/>
                        <a:pt x="113795" y="40946"/>
                        <a:pt x="113795" y="53757"/>
                      </a:cubicBezTo>
                      <a:cubicBezTo>
                        <a:pt x="113795" y="66569"/>
                        <a:pt x="109524" y="76617"/>
                        <a:pt x="100983" y="83902"/>
                      </a:cubicBezTo>
                      <a:cubicBezTo>
                        <a:pt x="92443" y="91187"/>
                        <a:pt x="80134" y="94955"/>
                        <a:pt x="64057" y="94955"/>
                      </a:cubicBezTo>
                      <a:lnTo>
                        <a:pt x="64057" y="109273"/>
                      </a:lnTo>
                      <a:lnTo>
                        <a:pt x="49738" y="109273"/>
                      </a:lnTo>
                      <a:lnTo>
                        <a:pt x="49738" y="94955"/>
                      </a:lnTo>
                      <a:cubicBezTo>
                        <a:pt x="33661" y="94955"/>
                        <a:pt x="21352" y="91187"/>
                        <a:pt x="12811" y="83902"/>
                      </a:cubicBezTo>
                      <a:cubicBezTo>
                        <a:pt x="4270" y="76617"/>
                        <a:pt x="0" y="66569"/>
                        <a:pt x="0" y="53757"/>
                      </a:cubicBezTo>
                      <a:cubicBezTo>
                        <a:pt x="0" y="40946"/>
                        <a:pt x="4270" y="30647"/>
                        <a:pt x="13062" y="23111"/>
                      </a:cubicBezTo>
                      <a:cubicBezTo>
                        <a:pt x="21603" y="15575"/>
                        <a:pt x="33912" y="11807"/>
                        <a:pt x="49989" y="11807"/>
                      </a:cubicBezTo>
                      <a:lnTo>
                        <a:pt x="49989" y="0"/>
                      </a:lnTo>
                      <a:lnTo>
                        <a:pt x="64308" y="0"/>
                      </a:lnTo>
                      <a:lnTo>
                        <a:pt x="64308" y="11807"/>
                      </a:lnTo>
                      <a:close/>
                      <a:moveTo>
                        <a:pt x="49487" y="82897"/>
                      </a:moveTo>
                      <a:lnTo>
                        <a:pt x="49487" y="23864"/>
                      </a:lnTo>
                      <a:cubicBezTo>
                        <a:pt x="37680" y="23864"/>
                        <a:pt x="28888" y="26125"/>
                        <a:pt x="23111" y="30898"/>
                      </a:cubicBezTo>
                      <a:cubicBezTo>
                        <a:pt x="17333" y="35671"/>
                        <a:pt x="14319" y="42956"/>
                        <a:pt x="14319" y="53506"/>
                      </a:cubicBezTo>
                      <a:cubicBezTo>
                        <a:pt x="14319" y="64057"/>
                        <a:pt x="17082" y="71593"/>
                        <a:pt x="23111" y="76114"/>
                      </a:cubicBezTo>
                      <a:cubicBezTo>
                        <a:pt x="28888" y="80636"/>
                        <a:pt x="37680" y="82897"/>
                        <a:pt x="49487" y="82897"/>
                      </a:cubicBezTo>
                      <a:close/>
                      <a:moveTo>
                        <a:pt x="63805" y="82897"/>
                      </a:moveTo>
                      <a:cubicBezTo>
                        <a:pt x="75612" y="82897"/>
                        <a:pt x="84404" y="80636"/>
                        <a:pt x="90182" y="76114"/>
                      </a:cubicBezTo>
                      <a:cubicBezTo>
                        <a:pt x="95959" y="71593"/>
                        <a:pt x="98974" y="64057"/>
                        <a:pt x="98974" y="53506"/>
                      </a:cubicBezTo>
                      <a:cubicBezTo>
                        <a:pt x="98974" y="42956"/>
                        <a:pt x="95959" y="35671"/>
                        <a:pt x="90182" y="30898"/>
                      </a:cubicBezTo>
                      <a:cubicBezTo>
                        <a:pt x="84404" y="26125"/>
                        <a:pt x="75612" y="23864"/>
                        <a:pt x="63805" y="23864"/>
                      </a:cubicBezTo>
                      <a:lnTo>
                        <a:pt x="63805" y="8289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id="{D48AA41B-F72F-8E60-85D8-77D74C2681A2}"/>
                    </a:ext>
                  </a:extLst>
                </p:cNvPr>
                <p:cNvSpPr/>
                <p:nvPr/>
              </p:nvSpPr>
              <p:spPr>
                <a:xfrm>
                  <a:off x="1812693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id="{F6C5513F-1938-4BEB-F3ED-B5BA46BC0918}"/>
                    </a:ext>
                  </a:extLst>
                </p:cNvPr>
                <p:cNvSpPr/>
                <p:nvPr/>
              </p:nvSpPr>
              <p:spPr>
                <a:xfrm>
                  <a:off x="1921967" y="552027"/>
                  <a:ext cx="84906" cy="108268"/>
                </a:xfrm>
                <a:custGeom>
                  <a:avLst/>
                  <a:gdLst>
                    <a:gd name="connsiteX0" fmla="*/ 84906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6 w 84906"/>
                    <a:gd name="connsiteY11" fmla="*/ 0 h 108268"/>
                    <a:gd name="connsiteX12" fmla="*/ 84906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6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6" y="0"/>
                      </a:lnTo>
                      <a:lnTo>
                        <a:pt x="8490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id="{9C0468C7-9E75-949A-0559-A1B4B8B2140A}"/>
                    </a:ext>
                  </a:extLst>
                </p:cNvPr>
                <p:cNvSpPr/>
                <p:nvPr/>
              </p:nvSpPr>
              <p:spPr>
                <a:xfrm>
                  <a:off x="1340181" y="733396"/>
                  <a:ext cx="82394" cy="108268"/>
                </a:xfrm>
                <a:custGeom>
                  <a:avLst/>
                  <a:gdLst>
                    <a:gd name="connsiteX0" fmla="*/ 0 w 82394"/>
                    <a:gd name="connsiteY0" fmla="*/ 0 h 108268"/>
                    <a:gd name="connsiteX1" fmla="*/ 40444 w 82394"/>
                    <a:gd name="connsiteY1" fmla="*/ 0 h 108268"/>
                    <a:gd name="connsiteX2" fmla="*/ 62801 w 82394"/>
                    <a:gd name="connsiteY2" fmla="*/ 2512 h 108268"/>
                    <a:gd name="connsiteX3" fmla="*/ 77119 w 82394"/>
                    <a:gd name="connsiteY3" fmla="*/ 13314 h 108268"/>
                    <a:gd name="connsiteX4" fmla="*/ 82395 w 82394"/>
                    <a:gd name="connsiteY4" fmla="*/ 31652 h 108268"/>
                    <a:gd name="connsiteX5" fmla="*/ 72095 w 82394"/>
                    <a:gd name="connsiteY5" fmla="*/ 56521 h 108268"/>
                    <a:gd name="connsiteX6" fmla="*/ 41951 w 82394"/>
                    <a:gd name="connsiteY6" fmla="*/ 65061 h 108268"/>
                    <a:gd name="connsiteX7" fmla="*/ 14821 w 82394"/>
                    <a:gd name="connsiteY7" fmla="*/ 65061 h 108268"/>
                    <a:gd name="connsiteX8" fmla="*/ 14821 w 82394"/>
                    <a:gd name="connsiteY8" fmla="*/ 108268 h 108268"/>
                    <a:gd name="connsiteX9" fmla="*/ 502 w 82394"/>
                    <a:gd name="connsiteY9" fmla="*/ 108268 h 108268"/>
                    <a:gd name="connsiteX10" fmla="*/ 502 w 82394"/>
                    <a:gd name="connsiteY10" fmla="*/ 0 h 108268"/>
                    <a:gd name="connsiteX11" fmla="*/ 14319 w 82394"/>
                    <a:gd name="connsiteY11" fmla="*/ 51999 h 108268"/>
                    <a:gd name="connsiteX12" fmla="*/ 41700 w 82394"/>
                    <a:gd name="connsiteY12" fmla="*/ 51999 h 108268"/>
                    <a:gd name="connsiteX13" fmla="*/ 61293 w 82394"/>
                    <a:gd name="connsiteY13" fmla="*/ 46724 h 108268"/>
                    <a:gd name="connsiteX14" fmla="*/ 67071 w 82394"/>
                    <a:gd name="connsiteY14" fmla="*/ 31903 h 108268"/>
                    <a:gd name="connsiteX15" fmla="*/ 63806 w 82394"/>
                    <a:gd name="connsiteY15" fmla="*/ 20347 h 108268"/>
                    <a:gd name="connsiteX16" fmla="*/ 55516 w 82394"/>
                    <a:gd name="connsiteY16" fmla="*/ 14067 h 108268"/>
                    <a:gd name="connsiteX17" fmla="*/ 41197 w 82394"/>
                    <a:gd name="connsiteY17" fmla="*/ 12811 h 108268"/>
                    <a:gd name="connsiteX18" fmla="*/ 14067 w 82394"/>
                    <a:gd name="connsiteY18" fmla="*/ 12811 h 108268"/>
                    <a:gd name="connsiteX19" fmla="*/ 14067 w 82394"/>
                    <a:gd name="connsiteY19" fmla="*/ 51999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394" h="108268">
                      <a:moveTo>
                        <a:pt x="0" y="0"/>
                      </a:moveTo>
                      <a:lnTo>
                        <a:pt x="40444" y="0"/>
                      </a:lnTo>
                      <a:cubicBezTo>
                        <a:pt x="49236" y="0"/>
                        <a:pt x="56772" y="754"/>
                        <a:pt x="62801" y="2512"/>
                      </a:cubicBezTo>
                      <a:cubicBezTo>
                        <a:pt x="68830" y="4270"/>
                        <a:pt x="73602" y="7787"/>
                        <a:pt x="77119" y="13314"/>
                      </a:cubicBezTo>
                      <a:cubicBezTo>
                        <a:pt x="80636" y="18840"/>
                        <a:pt x="82395" y="24869"/>
                        <a:pt x="82395" y="31652"/>
                      </a:cubicBezTo>
                      <a:cubicBezTo>
                        <a:pt x="82395" y="42453"/>
                        <a:pt x="78878" y="50743"/>
                        <a:pt x="72095" y="56521"/>
                      </a:cubicBezTo>
                      <a:cubicBezTo>
                        <a:pt x="65062" y="62298"/>
                        <a:pt x="55013" y="65061"/>
                        <a:pt x="41951" y="65061"/>
                      </a:cubicBezTo>
                      <a:lnTo>
                        <a:pt x="14821" y="65061"/>
                      </a:lnTo>
                      <a:lnTo>
                        <a:pt x="14821" y="108268"/>
                      </a:lnTo>
                      <a:lnTo>
                        <a:pt x="502" y="108268"/>
                      </a:lnTo>
                      <a:lnTo>
                        <a:pt x="502" y="0"/>
                      </a:lnTo>
                      <a:close/>
                      <a:moveTo>
                        <a:pt x="14319" y="51999"/>
                      </a:moveTo>
                      <a:lnTo>
                        <a:pt x="41700" y="51999"/>
                      </a:lnTo>
                      <a:cubicBezTo>
                        <a:pt x="50994" y="51999"/>
                        <a:pt x="57525" y="50241"/>
                        <a:pt x="61293" y="46724"/>
                      </a:cubicBezTo>
                      <a:cubicBezTo>
                        <a:pt x="65313" y="43207"/>
                        <a:pt x="67071" y="38434"/>
                        <a:pt x="67071" y="31903"/>
                      </a:cubicBezTo>
                      <a:cubicBezTo>
                        <a:pt x="67071" y="27632"/>
                        <a:pt x="66066" y="23613"/>
                        <a:pt x="63806" y="20347"/>
                      </a:cubicBezTo>
                      <a:cubicBezTo>
                        <a:pt x="61545" y="17082"/>
                        <a:pt x="58781" y="14821"/>
                        <a:pt x="55516" y="14067"/>
                      </a:cubicBezTo>
                      <a:cubicBezTo>
                        <a:pt x="52250" y="13063"/>
                        <a:pt x="47477" y="12811"/>
                        <a:pt x="41197" y="12811"/>
                      </a:cubicBezTo>
                      <a:lnTo>
                        <a:pt x="14067" y="12811"/>
                      </a:lnTo>
                      <a:lnTo>
                        <a:pt x="14067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id="{A702C363-0524-15C6-3F90-F95AFEE3C369}"/>
                    </a:ext>
                  </a:extLst>
                </p:cNvPr>
                <p:cNvSpPr/>
                <p:nvPr/>
              </p:nvSpPr>
              <p:spPr>
                <a:xfrm>
                  <a:off x="1435889" y="731386"/>
                  <a:ext cx="103746" cy="112036"/>
                </a:xfrm>
                <a:custGeom>
                  <a:avLst/>
                  <a:gdLst>
                    <a:gd name="connsiteX0" fmla="*/ 51999 w 103746"/>
                    <a:gd name="connsiteY0" fmla="*/ 0 h 112036"/>
                    <a:gd name="connsiteX1" fmla="*/ 89177 w 103746"/>
                    <a:gd name="connsiteY1" fmla="*/ 15323 h 112036"/>
                    <a:gd name="connsiteX2" fmla="*/ 103747 w 103746"/>
                    <a:gd name="connsiteY2" fmla="*/ 56018 h 112036"/>
                    <a:gd name="connsiteX3" fmla="*/ 89177 w 103746"/>
                    <a:gd name="connsiteY3" fmla="*/ 96713 h 112036"/>
                    <a:gd name="connsiteX4" fmla="*/ 51999 w 103746"/>
                    <a:gd name="connsiteY4" fmla="*/ 112036 h 112036"/>
                    <a:gd name="connsiteX5" fmla="*/ 14570 w 103746"/>
                    <a:gd name="connsiteY5" fmla="*/ 96713 h 112036"/>
                    <a:gd name="connsiteX6" fmla="*/ 0 w 103746"/>
                    <a:gd name="connsiteY6" fmla="*/ 56269 h 112036"/>
                    <a:gd name="connsiteX7" fmla="*/ 14570 w 103746"/>
                    <a:gd name="connsiteY7" fmla="*/ 15575 h 112036"/>
                    <a:gd name="connsiteX8" fmla="*/ 51999 w 103746"/>
                    <a:gd name="connsiteY8" fmla="*/ 251 h 112036"/>
                    <a:gd name="connsiteX9" fmla="*/ 51999 w 103746"/>
                    <a:gd name="connsiteY9" fmla="*/ 99727 h 112036"/>
                    <a:gd name="connsiteX10" fmla="*/ 78626 w 103746"/>
                    <a:gd name="connsiteY10" fmla="*/ 88172 h 112036"/>
                    <a:gd name="connsiteX11" fmla="*/ 88926 w 103746"/>
                    <a:gd name="connsiteY11" fmla="*/ 56018 h 112036"/>
                    <a:gd name="connsiteX12" fmla="*/ 78626 w 103746"/>
                    <a:gd name="connsiteY12" fmla="*/ 23864 h 112036"/>
                    <a:gd name="connsiteX13" fmla="*/ 52250 w 103746"/>
                    <a:gd name="connsiteY13" fmla="*/ 12309 h 112036"/>
                    <a:gd name="connsiteX14" fmla="*/ 25623 w 103746"/>
                    <a:gd name="connsiteY14" fmla="*/ 23864 h 112036"/>
                    <a:gd name="connsiteX15" fmla="*/ 15072 w 103746"/>
                    <a:gd name="connsiteY15" fmla="*/ 56018 h 112036"/>
                    <a:gd name="connsiteX16" fmla="*/ 25371 w 103746"/>
                    <a:gd name="connsiteY16" fmla="*/ 88172 h 112036"/>
                    <a:gd name="connsiteX17" fmla="*/ 51748 w 103746"/>
                    <a:gd name="connsiteY17" fmla="*/ 99727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3746" h="112036">
                      <a:moveTo>
                        <a:pt x="51999" y="0"/>
                      </a:moveTo>
                      <a:cubicBezTo>
                        <a:pt x="67071" y="0"/>
                        <a:pt x="79631" y="5024"/>
                        <a:pt x="89177" y="15323"/>
                      </a:cubicBezTo>
                      <a:cubicBezTo>
                        <a:pt x="98723" y="25623"/>
                        <a:pt x="103747" y="39188"/>
                        <a:pt x="103747" y="56018"/>
                      </a:cubicBezTo>
                      <a:cubicBezTo>
                        <a:pt x="103747" y="72849"/>
                        <a:pt x="98974" y="86414"/>
                        <a:pt x="89177" y="96713"/>
                      </a:cubicBezTo>
                      <a:cubicBezTo>
                        <a:pt x="79631" y="107012"/>
                        <a:pt x="67071" y="112036"/>
                        <a:pt x="51999" y="112036"/>
                      </a:cubicBezTo>
                      <a:cubicBezTo>
                        <a:pt x="36927" y="112036"/>
                        <a:pt x="24367" y="107012"/>
                        <a:pt x="14570" y="96713"/>
                      </a:cubicBezTo>
                      <a:cubicBezTo>
                        <a:pt x="4773" y="86414"/>
                        <a:pt x="0" y="72849"/>
                        <a:pt x="0" y="56269"/>
                      </a:cubicBezTo>
                      <a:cubicBezTo>
                        <a:pt x="0" y="39690"/>
                        <a:pt x="4773" y="25874"/>
                        <a:pt x="14570" y="15575"/>
                      </a:cubicBezTo>
                      <a:cubicBezTo>
                        <a:pt x="24367" y="5275"/>
                        <a:pt x="36676" y="251"/>
                        <a:pt x="51999" y="251"/>
                      </a:cubicBezTo>
                      <a:close/>
                      <a:moveTo>
                        <a:pt x="51999" y="99727"/>
                      </a:moveTo>
                      <a:cubicBezTo>
                        <a:pt x="62801" y="99727"/>
                        <a:pt x="71593" y="95959"/>
                        <a:pt x="78626" y="88172"/>
                      </a:cubicBezTo>
                      <a:cubicBezTo>
                        <a:pt x="85660" y="80385"/>
                        <a:pt x="88926" y="69834"/>
                        <a:pt x="88926" y="56018"/>
                      </a:cubicBezTo>
                      <a:cubicBezTo>
                        <a:pt x="88926" y="42202"/>
                        <a:pt x="85409" y="31400"/>
                        <a:pt x="78626" y="23864"/>
                      </a:cubicBezTo>
                      <a:cubicBezTo>
                        <a:pt x="71844" y="16077"/>
                        <a:pt x="63052" y="12309"/>
                        <a:pt x="52250" y="12309"/>
                      </a:cubicBezTo>
                      <a:cubicBezTo>
                        <a:pt x="41448" y="12309"/>
                        <a:pt x="32405" y="16077"/>
                        <a:pt x="25623" y="23864"/>
                      </a:cubicBezTo>
                      <a:cubicBezTo>
                        <a:pt x="18589" y="31652"/>
                        <a:pt x="15072" y="42202"/>
                        <a:pt x="15072" y="56018"/>
                      </a:cubicBezTo>
                      <a:cubicBezTo>
                        <a:pt x="15072" y="69834"/>
                        <a:pt x="18589" y="80385"/>
                        <a:pt x="25371" y="88172"/>
                      </a:cubicBezTo>
                      <a:cubicBezTo>
                        <a:pt x="32154" y="95959"/>
                        <a:pt x="41197" y="99727"/>
                        <a:pt x="51748" y="9972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5" name="Полилиния: фигура 34">
                  <a:extLst>
                    <a:ext uri="{FF2B5EF4-FFF2-40B4-BE49-F238E27FC236}">
                      <a16:creationId xmlns:a16="http://schemas.microsoft.com/office/drawing/2014/main" id="{24A0CA63-6E69-56AE-C392-7D4F827AC575}"/>
                    </a:ext>
                  </a:extLst>
                </p:cNvPr>
                <p:cNvSpPr/>
                <p:nvPr/>
              </p:nvSpPr>
              <p:spPr>
                <a:xfrm>
                  <a:off x="1553703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3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9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3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9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id="{0FA7F0E6-64E3-27CC-1671-CB1F6B8ED97B}"/>
                    </a:ext>
                  </a:extLst>
                </p:cNvPr>
                <p:cNvSpPr/>
                <p:nvPr/>
              </p:nvSpPr>
              <p:spPr>
                <a:xfrm>
                  <a:off x="1662725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2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8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2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8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id="{F8BBB523-52D8-7C55-EEB1-350BDBC24D33}"/>
                    </a:ext>
                  </a:extLst>
                </p:cNvPr>
                <p:cNvSpPr/>
                <p:nvPr/>
              </p:nvSpPr>
              <p:spPr>
                <a:xfrm>
                  <a:off x="1777023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id="{ED9A5DE1-9437-D2FF-8B09-3CBD75F76DEB}"/>
                    </a:ext>
                  </a:extLst>
                </p:cNvPr>
                <p:cNvSpPr/>
                <p:nvPr/>
              </p:nvSpPr>
              <p:spPr>
                <a:xfrm>
                  <a:off x="1886045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5DA0AF2D-27CC-36C7-6AA1-4F8F440D1ACD}"/>
              </a:ext>
            </a:extLst>
          </p:cNvPr>
          <p:cNvSpPr txBox="1">
            <a:spLocks/>
          </p:cNvSpPr>
          <p:nvPr/>
        </p:nvSpPr>
        <p:spPr>
          <a:xfrm>
            <a:off x="374901" y="1008309"/>
            <a:ext cx="8110962" cy="3926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solidFill>
                  <a:srgbClr val="3A76BB"/>
                </a:solidFill>
              </a:rPr>
              <a:t>ПРОГРАММА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ДОЛГОСРОЧНЫХ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СБЕРЕЖЕНИЙ (ПДС)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                </a:t>
            </a:r>
            <a:r>
              <a:rPr lang="ru-RU" sz="4800" b="1" dirty="0">
                <a:solidFill>
                  <a:srgbClr val="F2673A"/>
                </a:solidFill>
              </a:rPr>
              <a:t>+</a:t>
            </a:r>
            <a:r>
              <a:rPr lang="ru-RU" sz="4000" b="1" dirty="0">
                <a:solidFill>
                  <a:srgbClr val="3A76BB"/>
                </a:solidFill>
              </a:rPr>
              <a:t/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КОРПОРАТИВНАЯ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ПЕНСИОННАЯ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ПРОГРАММА (КПП)</a:t>
            </a:r>
          </a:p>
        </p:txBody>
      </p:sp>
      <p:sp>
        <p:nvSpPr>
          <p:cNvPr id="51" name="Подзаголовок 2">
            <a:extLst>
              <a:ext uri="{FF2B5EF4-FFF2-40B4-BE49-F238E27FC236}">
                <a16:creationId xmlns:a16="http://schemas.microsoft.com/office/drawing/2014/main" id="{8412D33F-41CC-9ABD-7BFB-EDDFB8B2FEA1}"/>
              </a:ext>
            </a:extLst>
          </p:cNvPr>
          <p:cNvSpPr txBox="1">
            <a:spLocks/>
          </p:cNvSpPr>
          <p:nvPr/>
        </p:nvSpPr>
        <p:spPr>
          <a:xfrm>
            <a:off x="663388" y="5139194"/>
            <a:ext cx="5231574" cy="84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ru-RU" sz="2200" dirty="0">
                <a:solidFill>
                  <a:srgbClr val="FFFFFF"/>
                </a:solidFill>
              </a:rPr>
              <a:t>НОВЫЕ ВОЗМОЖНОСТИ</a:t>
            </a:r>
          </a:p>
          <a:p>
            <a:pPr algn="l">
              <a:lnSpc>
                <a:spcPts val="2000"/>
              </a:lnSpc>
            </a:pPr>
            <a:r>
              <a:rPr lang="ru-RU" sz="2200" dirty="0">
                <a:solidFill>
                  <a:srgbClr val="FFFFFF"/>
                </a:solidFill>
              </a:rPr>
              <a:t>ДЛЯ РАБОТНИКА И РАБОТОДАТЕЛЯ</a:t>
            </a:r>
          </a:p>
        </p:txBody>
      </p:sp>
    </p:spTree>
    <p:extLst>
      <p:ext uri="{BB962C8B-B14F-4D97-AF65-F5344CB8AC3E}">
        <p14:creationId xmlns:p14="http://schemas.microsoft.com/office/powerpoint/2010/main" val="289616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10</a:t>
            </a:fld>
            <a:endParaRPr lang="ru-RU"/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02592751-20F1-BEDA-DCB5-928F353F279F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9616979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cap="all" dirty="0">
                <a:solidFill>
                  <a:srgbClr val="3A76BB"/>
                </a:solidFill>
              </a:rPr>
              <a:t>Основные </a:t>
            </a:r>
            <a:r>
              <a:rPr lang="ru-RU" b="1" cap="all" dirty="0">
                <a:solidFill>
                  <a:srgbClr val="3A76BB"/>
                </a:solidFill>
              </a:rPr>
              <a:t>ш</a:t>
            </a:r>
            <a:r>
              <a:rPr lang="ru-RU" sz="4000" b="1" cap="all" dirty="0">
                <a:solidFill>
                  <a:srgbClr val="3A76BB"/>
                </a:solidFill>
              </a:rPr>
              <a:t>аги для вступления в ПДС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AB5405D0-4E60-C906-EF8E-FAD7514E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075" y="184664"/>
            <a:ext cx="2008900" cy="1378656"/>
          </a:xfrm>
          <a:prstGeom prst="rect">
            <a:avLst/>
          </a:prstGeom>
        </p:spPr>
      </p:pic>
      <p:sp>
        <p:nvSpPr>
          <p:cNvPr id="112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416114" y="1839810"/>
            <a:ext cx="1925453" cy="3119228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8A07D8D9-B203-6B29-D4DB-E1FD565AF932}"/>
              </a:ext>
            </a:extLst>
          </p:cNvPr>
          <p:cNvGrpSpPr/>
          <p:nvPr/>
        </p:nvGrpSpPr>
        <p:grpSpPr>
          <a:xfrm>
            <a:off x="1078622" y="4329289"/>
            <a:ext cx="571906" cy="541664"/>
            <a:chOff x="4659999" y="5694902"/>
            <a:chExt cx="692452" cy="692452"/>
          </a:xfrm>
        </p:grpSpPr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4F870CD7-4BE1-AD88-2124-9FE3BED37598}"/>
                </a:ext>
              </a:extLst>
            </p:cNvPr>
            <p:cNvSpPr/>
            <p:nvPr/>
          </p:nvSpPr>
          <p:spPr>
            <a:xfrm>
              <a:off x="4659999" y="5694902"/>
              <a:ext cx="692452" cy="692452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5" name="Google Shape;693;p33">
              <a:extLst>
                <a:ext uri="{FF2B5EF4-FFF2-40B4-BE49-F238E27FC236}">
                  <a16:creationId xmlns:a16="http://schemas.microsoft.com/office/drawing/2014/main" id="{16F6E657-6DC3-3FED-500C-7641BBC726AE}"/>
                </a:ext>
              </a:extLst>
            </p:cNvPr>
            <p:cNvGrpSpPr/>
            <p:nvPr/>
          </p:nvGrpSpPr>
          <p:grpSpPr>
            <a:xfrm>
              <a:off x="4821547" y="5785436"/>
              <a:ext cx="428587" cy="424891"/>
              <a:chOff x="6897237" y="2256492"/>
              <a:chExt cx="360356" cy="357249"/>
            </a:xfrm>
          </p:grpSpPr>
          <p:sp>
            <p:nvSpPr>
              <p:cNvPr id="116" name="Google Shape;694;p33">
                <a:extLst>
                  <a:ext uri="{FF2B5EF4-FFF2-40B4-BE49-F238E27FC236}">
                    <a16:creationId xmlns:a16="http://schemas.microsoft.com/office/drawing/2014/main" id="{6A05A91F-EF88-7801-A0EB-E56E0E6F97FC}"/>
                  </a:ext>
                </a:extLst>
              </p:cNvPr>
              <p:cNvSpPr/>
              <p:nvPr/>
            </p:nvSpPr>
            <p:spPr>
              <a:xfrm>
                <a:off x="6897237" y="2256492"/>
                <a:ext cx="360356" cy="343462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0816" extrusionOk="0">
                    <a:moveTo>
                      <a:pt x="6027" y="0"/>
                    </a:moveTo>
                    <a:cubicBezTo>
                      <a:pt x="5700" y="0"/>
                      <a:pt x="5448" y="70"/>
                      <a:pt x="5430" y="76"/>
                    </a:cubicBezTo>
                    <a:cubicBezTo>
                      <a:pt x="5358" y="112"/>
                      <a:pt x="5299" y="172"/>
                      <a:pt x="5299" y="255"/>
                    </a:cubicBezTo>
                    <a:lnTo>
                      <a:pt x="5299" y="2731"/>
                    </a:lnTo>
                    <a:lnTo>
                      <a:pt x="3501" y="5017"/>
                    </a:lnTo>
                    <a:cubicBezTo>
                      <a:pt x="3441" y="4767"/>
                      <a:pt x="3215" y="4577"/>
                      <a:pt x="2929" y="4577"/>
                    </a:cubicBezTo>
                    <a:lnTo>
                      <a:pt x="584" y="4577"/>
                    </a:lnTo>
                    <a:cubicBezTo>
                      <a:pt x="274" y="4577"/>
                      <a:pt x="1" y="4827"/>
                      <a:pt x="1" y="5160"/>
                    </a:cubicBezTo>
                    <a:lnTo>
                      <a:pt x="1" y="5732"/>
                    </a:lnTo>
                    <a:cubicBezTo>
                      <a:pt x="1" y="5839"/>
                      <a:pt x="96" y="5910"/>
                      <a:pt x="179" y="5910"/>
                    </a:cubicBezTo>
                    <a:cubicBezTo>
                      <a:pt x="274" y="5910"/>
                      <a:pt x="358" y="5827"/>
                      <a:pt x="358" y="5732"/>
                    </a:cubicBezTo>
                    <a:lnTo>
                      <a:pt x="358" y="5160"/>
                    </a:lnTo>
                    <a:cubicBezTo>
                      <a:pt x="358" y="5041"/>
                      <a:pt x="453" y="4946"/>
                      <a:pt x="572" y="4946"/>
                    </a:cubicBezTo>
                    <a:lnTo>
                      <a:pt x="2918" y="4946"/>
                    </a:lnTo>
                    <a:cubicBezTo>
                      <a:pt x="3037" y="4946"/>
                      <a:pt x="3132" y="5041"/>
                      <a:pt x="3132" y="5160"/>
                    </a:cubicBezTo>
                    <a:lnTo>
                      <a:pt x="3132" y="10232"/>
                    </a:lnTo>
                    <a:cubicBezTo>
                      <a:pt x="3132" y="10351"/>
                      <a:pt x="3037" y="10435"/>
                      <a:pt x="2918" y="10435"/>
                    </a:cubicBezTo>
                    <a:lnTo>
                      <a:pt x="572" y="10435"/>
                    </a:lnTo>
                    <a:cubicBezTo>
                      <a:pt x="453" y="10435"/>
                      <a:pt x="358" y="10351"/>
                      <a:pt x="358" y="10232"/>
                    </a:cubicBezTo>
                    <a:lnTo>
                      <a:pt x="358" y="6506"/>
                    </a:lnTo>
                    <a:cubicBezTo>
                      <a:pt x="358" y="6410"/>
                      <a:pt x="274" y="6327"/>
                      <a:pt x="179" y="6327"/>
                    </a:cubicBezTo>
                    <a:cubicBezTo>
                      <a:pt x="72" y="6327"/>
                      <a:pt x="1" y="6422"/>
                      <a:pt x="1" y="6506"/>
                    </a:cubicBezTo>
                    <a:lnTo>
                      <a:pt x="1" y="10232"/>
                    </a:lnTo>
                    <a:cubicBezTo>
                      <a:pt x="1" y="10542"/>
                      <a:pt x="251" y="10816"/>
                      <a:pt x="584" y="10816"/>
                    </a:cubicBezTo>
                    <a:lnTo>
                      <a:pt x="2929" y="10816"/>
                    </a:lnTo>
                    <a:cubicBezTo>
                      <a:pt x="3251" y="10816"/>
                      <a:pt x="3513" y="10554"/>
                      <a:pt x="3513" y="10232"/>
                    </a:cubicBezTo>
                    <a:lnTo>
                      <a:pt x="3513" y="9744"/>
                    </a:lnTo>
                    <a:lnTo>
                      <a:pt x="4418" y="10185"/>
                    </a:lnTo>
                    <a:cubicBezTo>
                      <a:pt x="4453" y="10197"/>
                      <a:pt x="4477" y="10197"/>
                      <a:pt x="4513" y="10197"/>
                    </a:cubicBezTo>
                    <a:lnTo>
                      <a:pt x="8025" y="10197"/>
                    </a:lnTo>
                    <a:cubicBezTo>
                      <a:pt x="8132" y="10197"/>
                      <a:pt x="8204" y="10113"/>
                      <a:pt x="8204" y="10018"/>
                    </a:cubicBezTo>
                    <a:cubicBezTo>
                      <a:pt x="8204" y="9923"/>
                      <a:pt x="8109" y="9839"/>
                      <a:pt x="8025" y="9839"/>
                    </a:cubicBezTo>
                    <a:lnTo>
                      <a:pt x="4561" y="9839"/>
                    </a:lnTo>
                    <a:lnTo>
                      <a:pt x="3525" y="9327"/>
                    </a:lnTo>
                    <a:lnTo>
                      <a:pt x="3525" y="5589"/>
                    </a:lnTo>
                    <a:lnTo>
                      <a:pt x="5644" y="2910"/>
                    </a:lnTo>
                    <a:cubicBezTo>
                      <a:pt x="5668" y="2874"/>
                      <a:pt x="5692" y="2839"/>
                      <a:pt x="5692" y="2791"/>
                    </a:cubicBezTo>
                    <a:lnTo>
                      <a:pt x="5692" y="398"/>
                    </a:lnTo>
                    <a:cubicBezTo>
                      <a:pt x="5787" y="379"/>
                      <a:pt x="5924" y="358"/>
                      <a:pt x="6080" y="358"/>
                    </a:cubicBezTo>
                    <a:cubicBezTo>
                      <a:pt x="6313" y="358"/>
                      <a:pt x="6587" y="405"/>
                      <a:pt x="6823" y="576"/>
                    </a:cubicBezTo>
                    <a:cubicBezTo>
                      <a:pt x="7132" y="791"/>
                      <a:pt x="7275" y="1207"/>
                      <a:pt x="7275" y="1803"/>
                    </a:cubicBezTo>
                    <a:lnTo>
                      <a:pt x="7275" y="3755"/>
                    </a:lnTo>
                    <a:cubicBezTo>
                      <a:pt x="7275" y="3862"/>
                      <a:pt x="7370" y="3934"/>
                      <a:pt x="7454" y="3934"/>
                    </a:cubicBezTo>
                    <a:lnTo>
                      <a:pt x="10395" y="3934"/>
                    </a:lnTo>
                    <a:cubicBezTo>
                      <a:pt x="10716" y="3934"/>
                      <a:pt x="10990" y="4208"/>
                      <a:pt x="10990" y="4529"/>
                    </a:cubicBezTo>
                    <a:cubicBezTo>
                      <a:pt x="10990" y="4863"/>
                      <a:pt x="10716" y="5125"/>
                      <a:pt x="10395" y="5125"/>
                    </a:cubicBezTo>
                    <a:lnTo>
                      <a:pt x="8823" y="5125"/>
                    </a:lnTo>
                    <a:cubicBezTo>
                      <a:pt x="8728" y="5125"/>
                      <a:pt x="8644" y="5220"/>
                      <a:pt x="8644" y="5303"/>
                    </a:cubicBezTo>
                    <a:cubicBezTo>
                      <a:pt x="8644" y="5410"/>
                      <a:pt x="8740" y="5482"/>
                      <a:pt x="8823" y="5482"/>
                    </a:cubicBezTo>
                    <a:lnTo>
                      <a:pt x="10228" y="5482"/>
                    </a:lnTo>
                    <a:cubicBezTo>
                      <a:pt x="10538" y="5494"/>
                      <a:pt x="10788" y="5767"/>
                      <a:pt x="10788" y="6077"/>
                    </a:cubicBezTo>
                    <a:cubicBezTo>
                      <a:pt x="10788" y="6399"/>
                      <a:pt x="10526" y="6672"/>
                      <a:pt x="10192" y="6672"/>
                    </a:cubicBezTo>
                    <a:lnTo>
                      <a:pt x="8823" y="6672"/>
                    </a:lnTo>
                    <a:cubicBezTo>
                      <a:pt x="8728" y="6672"/>
                      <a:pt x="8644" y="6768"/>
                      <a:pt x="8644" y="6851"/>
                    </a:cubicBezTo>
                    <a:cubicBezTo>
                      <a:pt x="8644" y="6958"/>
                      <a:pt x="8740" y="7030"/>
                      <a:pt x="8823" y="7030"/>
                    </a:cubicBezTo>
                    <a:lnTo>
                      <a:pt x="10073" y="7030"/>
                    </a:lnTo>
                    <a:cubicBezTo>
                      <a:pt x="10371" y="7053"/>
                      <a:pt x="10597" y="7327"/>
                      <a:pt x="10597" y="7625"/>
                    </a:cubicBezTo>
                    <a:cubicBezTo>
                      <a:pt x="10597" y="7946"/>
                      <a:pt x="10335" y="8220"/>
                      <a:pt x="10002" y="8220"/>
                    </a:cubicBezTo>
                    <a:lnTo>
                      <a:pt x="8823" y="8220"/>
                    </a:lnTo>
                    <a:cubicBezTo>
                      <a:pt x="8728" y="8220"/>
                      <a:pt x="8644" y="8315"/>
                      <a:pt x="8644" y="8399"/>
                    </a:cubicBezTo>
                    <a:cubicBezTo>
                      <a:pt x="8644" y="8506"/>
                      <a:pt x="8740" y="8577"/>
                      <a:pt x="8823" y="8577"/>
                    </a:cubicBezTo>
                    <a:lnTo>
                      <a:pt x="9883" y="8577"/>
                    </a:lnTo>
                    <a:cubicBezTo>
                      <a:pt x="9895" y="8577"/>
                      <a:pt x="9918" y="8589"/>
                      <a:pt x="9918" y="8589"/>
                    </a:cubicBezTo>
                    <a:cubicBezTo>
                      <a:pt x="10192" y="8649"/>
                      <a:pt x="10407" y="8887"/>
                      <a:pt x="10407" y="9185"/>
                    </a:cubicBezTo>
                    <a:cubicBezTo>
                      <a:pt x="10407" y="9518"/>
                      <a:pt x="10133" y="9780"/>
                      <a:pt x="9811" y="9780"/>
                    </a:cubicBezTo>
                    <a:lnTo>
                      <a:pt x="8823" y="9780"/>
                    </a:lnTo>
                    <a:cubicBezTo>
                      <a:pt x="8728" y="9780"/>
                      <a:pt x="8644" y="9875"/>
                      <a:pt x="8644" y="9958"/>
                    </a:cubicBezTo>
                    <a:cubicBezTo>
                      <a:pt x="8644" y="10066"/>
                      <a:pt x="8740" y="10137"/>
                      <a:pt x="8823" y="10137"/>
                    </a:cubicBezTo>
                    <a:lnTo>
                      <a:pt x="9811" y="10137"/>
                    </a:lnTo>
                    <a:cubicBezTo>
                      <a:pt x="10347" y="10137"/>
                      <a:pt x="10776" y="9708"/>
                      <a:pt x="10776" y="9173"/>
                    </a:cubicBezTo>
                    <a:cubicBezTo>
                      <a:pt x="10776" y="8887"/>
                      <a:pt x="10657" y="8637"/>
                      <a:pt x="10466" y="8458"/>
                    </a:cubicBezTo>
                    <a:cubicBezTo>
                      <a:pt x="10764" y="8292"/>
                      <a:pt x="10966" y="7982"/>
                      <a:pt x="10966" y="7613"/>
                    </a:cubicBezTo>
                    <a:cubicBezTo>
                      <a:pt x="10966" y="7327"/>
                      <a:pt x="10847" y="7077"/>
                      <a:pt x="10657" y="6899"/>
                    </a:cubicBezTo>
                    <a:cubicBezTo>
                      <a:pt x="10954" y="6803"/>
                      <a:pt x="11145" y="6482"/>
                      <a:pt x="11145" y="6113"/>
                    </a:cubicBezTo>
                    <a:cubicBezTo>
                      <a:pt x="11145" y="5827"/>
                      <a:pt x="11026" y="5577"/>
                      <a:pt x="10835" y="5398"/>
                    </a:cubicBezTo>
                    <a:cubicBezTo>
                      <a:pt x="11133" y="5232"/>
                      <a:pt x="11347" y="4922"/>
                      <a:pt x="11347" y="4541"/>
                    </a:cubicBezTo>
                    <a:cubicBezTo>
                      <a:pt x="11347" y="4005"/>
                      <a:pt x="10907" y="3577"/>
                      <a:pt x="10371" y="3577"/>
                    </a:cubicBezTo>
                    <a:lnTo>
                      <a:pt x="7621" y="3577"/>
                    </a:lnTo>
                    <a:lnTo>
                      <a:pt x="7621" y="1827"/>
                    </a:lnTo>
                    <a:cubicBezTo>
                      <a:pt x="7621" y="1112"/>
                      <a:pt x="7418" y="588"/>
                      <a:pt x="7013" y="291"/>
                    </a:cubicBezTo>
                    <a:cubicBezTo>
                      <a:pt x="6703" y="61"/>
                      <a:pt x="6332" y="0"/>
                      <a:pt x="6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695;p33">
                <a:extLst>
                  <a:ext uri="{FF2B5EF4-FFF2-40B4-BE49-F238E27FC236}">
                    <a16:creationId xmlns:a16="http://schemas.microsoft.com/office/drawing/2014/main" id="{73F55FC5-0987-1FF5-5597-26352E93D2B1}"/>
                  </a:ext>
                </a:extLst>
              </p:cNvPr>
              <p:cNvSpPr/>
              <p:nvPr/>
            </p:nvSpPr>
            <p:spPr>
              <a:xfrm>
                <a:off x="6920842" y="2577064"/>
                <a:ext cx="36709" cy="3667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5" extrusionOk="0">
                    <a:moveTo>
                      <a:pt x="584" y="369"/>
                    </a:moveTo>
                    <a:cubicBezTo>
                      <a:pt x="703" y="369"/>
                      <a:pt x="787" y="464"/>
                      <a:pt x="787" y="584"/>
                    </a:cubicBezTo>
                    <a:cubicBezTo>
                      <a:pt x="787" y="703"/>
                      <a:pt x="703" y="786"/>
                      <a:pt x="584" y="786"/>
                    </a:cubicBezTo>
                    <a:cubicBezTo>
                      <a:pt x="465" y="786"/>
                      <a:pt x="370" y="703"/>
                      <a:pt x="370" y="584"/>
                    </a:cubicBezTo>
                    <a:cubicBezTo>
                      <a:pt x="370" y="464"/>
                      <a:pt x="453" y="369"/>
                      <a:pt x="584" y="369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4"/>
                    </a:cubicBezTo>
                    <a:cubicBezTo>
                      <a:pt x="1" y="905"/>
                      <a:pt x="251" y="1155"/>
                      <a:pt x="584" y="1155"/>
                    </a:cubicBezTo>
                    <a:cubicBezTo>
                      <a:pt x="906" y="1155"/>
                      <a:pt x="1156" y="905"/>
                      <a:pt x="1156" y="584"/>
                    </a:cubicBezTo>
                    <a:cubicBezTo>
                      <a:pt x="1156" y="250"/>
                      <a:pt x="894" y="0"/>
                      <a:pt x="5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Объект 2">
            <a:extLst>
              <a:ext uri="{FF2B5EF4-FFF2-40B4-BE49-F238E27FC236}">
                <a16:creationId xmlns:a16="http://schemas.microsoft.com/office/drawing/2014/main" id="{E60D3816-3764-474B-98E7-7369B0F57154}"/>
              </a:ext>
            </a:extLst>
          </p:cNvPr>
          <p:cNvSpPr txBox="1">
            <a:spLocks/>
          </p:cNvSpPr>
          <p:nvPr/>
        </p:nvSpPr>
        <p:spPr>
          <a:xfrm>
            <a:off x="432667" y="2410624"/>
            <a:ext cx="1883995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Принять решение </a:t>
            </a:r>
            <a:b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 подключении </a:t>
            </a:r>
            <a:b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 ПДС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775" y="1883724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1</a:t>
            </a:r>
          </a:p>
        </p:txBody>
      </p:sp>
      <p:sp>
        <p:nvSpPr>
          <p:cNvPr id="121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2632627" y="1840827"/>
            <a:ext cx="1897164" cy="3118211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бъект 2">
            <a:extLst>
              <a:ext uri="{FF2B5EF4-FFF2-40B4-BE49-F238E27FC236}">
                <a16:creationId xmlns:a16="http://schemas.microsoft.com/office/drawing/2014/main" id="{E60D3816-3764-474B-98E7-7369B0F57154}"/>
              </a:ext>
            </a:extLst>
          </p:cNvPr>
          <p:cNvSpPr txBox="1">
            <a:spLocks/>
          </p:cNvSpPr>
          <p:nvPr/>
        </p:nvSpPr>
        <p:spPr>
          <a:xfrm>
            <a:off x="2592706" y="2423041"/>
            <a:ext cx="1883995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Выбрать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НПФ</a:t>
            </a:r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3181242" y="4331051"/>
            <a:ext cx="596272" cy="54877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Google Shape;887;p33">
            <a:extLst>
              <a:ext uri="{FF2B5EF4-FFF2-40B4-BE49-F238E27FC236}">
                <a16:creationId xmlns:a16="http://schemas.microsoft.com/office/drawing/2014/main" id="{DED18D89-A024-495E-9EEF-C39B6B7BD4E4}"/>
              </a:ext>
            </a:extLst>
          </p:cNvPr>
          <p:cNvGrpSpPr/>
          <p:nvPr/>
        </p:nvGrpSpPr>
        <p:grpSpPr>
          <a:xfrm>
            <a:off x="3233137" y="4454755"/>
            <a:ext cx="479667" cy="284245"/>
            <a:chOff x="5216456" y="3725484"/>
            <a:chExt cx="356196" cy="265631"/>
          </a:xfrm>
          <a:solidFill>
            <a:schemeClr val="bg1"/>
          </a:solidFill>
        </p:grpSpPr>
        <p:sp>
          <p:nvSpPr>
            <p:cNvPr id="125" name="Google Shape;888;p33">
              <a:extLst>
                <a:ext uri="{FF2B5EF4-FFF2-40B4-BE49-F238E27FC236}">
                  <a16:creationId xmlns:a16="http://schemas.microsoft.com/office/drawing/2014/main" id="{39B5ACEF-A3A0-4ADE-BEB0-0F458F6D701C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" name="Google Shape;889;p33">
              <a:extLst>
                <a:ext uri="{FF2B5EF4-FFF2-40B4-BE49-F238E27FC236}">
                  <a16:creationId xmlns:a16="http://schemas.microsoft.com/office/drawing/2014/main" id="{E6615AFD-9C9D-44C9-BDBB-BF2A8D014533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3311823" y="1885218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2</a:t>
            </a:r>
          </a:p>
        </p:txBody>
      </p:sp>
      <p:sp>
        <p:nvSpPr>
          <p:cNvPr id="128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4838045" y="1840828"/>
            <a:ext cx="3746863" cy="3081964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6445398" y="1862406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3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130" name="Объект 2">
            <a:extLst>
              <a:ext uri="{FF2B5EF4-FFF2-40B4-BE49-F238E27FC236}">
                <a16:creationId xmlns:a16="http://schemas.microsoft.com/office/drawing/2014/main" id="{40F0657D-BB09-45FA-99AB-BBDEDCBFAE16}"/>
              </a:ext>
            </a:extLst>
          </p:cNvPr>
          <p:cNvSpPr txBox="1">
            <a:spLocks/>
          </p:cNvSpPr>
          <p:nvPr/>
        </p:nvSpPr>
        <p:spPr>
          <a:xfrm>
            <a:off x="5085284" y="2380414"/>
            <a:ext cx="3101551" cy="46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Заключить договор с НПФ:</a:t>
            </a:r>
          </a:p>
        </p:txBody>
      </p:sp>
      <p:sp>
        <p:nvSpPr>
          <p:cNvPr id="131" name="Объект 2">
            <a:extLst>
              <a:ext uri="{FF2B5EF4-FFF2-40B4-BE49-F238E27FC236}">
                <a16:creationId xmlns:a16="http://schemas.microsoft.com/office/drawing/2014/main" id="{40F0657D-BB09-45FA-99AB-BBDEDCBFAE16}"/>
              </a:ext>
            </a:extLst>
          </p:cNvPr>
          <p:cNvSpPr txBox="1">
            <a:spLocks/>
          </p:cNvSpPr>
          <p:nvPr/>
        </p:nvSpPr>
        <p:spPr>
          <a:xfrm>
            <a:off x="5096220" y="2711441"/>
            <a:ext cx="3373749" cy="17940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лично в офисе НПФ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сайте НПФ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мобильном приложении НПФ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офисе Агента (банк)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мобильном приложении Агента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 портале «</a:t>
            </a:r>
            <a:r>
              <a:rPr lang="ru-RU" sz="19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Госуслуги</a:t>
            </a: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  <a:r>
              <a:rPr lang="ru-RU" sz="2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*</a:t>
            </a:r>
          </a:p>
        </p:txBody>
      </p:sp>
      <p:pic>
        <p:nvPicPr>
          <p:cNvPr id="132" name="Picture 2">
            <a:extLst>
              <a:ext uri="{FF2B5EF4-FFF2-40B4-BE49-F238E27FC236}">
                <a16:creationId xmlns:a16="http://schemas.microsoft.com/office/drawing/2014/main" id="{DEBD6862-FA23-CF4C-B96D-9B7C9F7F0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171" r="25754" b="-171"/>
          <a:stretch/>
        </p:blipFill>
        <p:spPr bwMode="auto">
          <a:xfrm>
            <a:off x="7376928" y="4091180"/>
            <a:ext cx="320482" cy="30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046" y="5895649"/>
            <a:ext cx="1148092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*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Примечание 1: законопроект №442970-8 принят ГД. С 1 октября 2025 г. заключить договор с НПФ и стать участником ПДС можно будет через портал «</a:t>
            </a:r>
            <a:r>
              <a:rPr lang="ru-RU" sz="11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Госуслуги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</a:p>
          <a:p>
            <a:pPr algn="just"/>
            <a:endParaRPr lang="ru-RU" sz="11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7820151" y="4235918"/>
            <a:ext cx="650086" cy="606428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5" name="Google Shape;2911;p36">
            <a:extLst>
              <a:ext uri="{FF2B5EF4-FFF2-40B4-BE49-F238E27FC236}">
                <a16:creationId xmlns:a16="http://schemas.microsoft.com/office/drawing/2014/main" id="{01599B20-A71E-4DE5-87DB-0489C0DCDD28}"/>
              </a:ext>
            </a:extLst>
          </p:cNvPr>
          <p:cNvGrpSpPr/>
          <p:nvPr/>
        </p:nvGrpSpPr>
        <p:grpSpPr>
          <a:xfrm>
            <a:off x="7940748" y="4344551"/>
            <a:ext cx="332801" cy="363279"/>
            <a:chOff x="2662884" y="1513044"/>
            <a:chExt cx="322914" cy="348543"/>
          </a:xfrm>
          <a:solidFill>
            <a:schemeClr val="bg1"/>
          </a:solidFill>
        </p:grpSpPr>
        <p:sp>
          <p:nvSpPr>
            <p:cNvPr id="136" name="Google Shape;2912;p36">
              <a:extLst>
                <a:ext uri="{FF2B5EF4-FFF2-40B4-BE49-F238E27FC236}">
                  <a16:creationId xmlns:a16="http://schemas.microsoft.com/office/drawing/2014/main" id="{5A9C1B3C-1C7D-45E3-A161-B59801C7E773}"/>
                </a:ext>
              </a:extLst>
            </p:cNvPr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13;p36">
              <a:extLst>
                <a:ext uri="{FF2B5EF4-FFF2-40B4-BE49-F238E27FC236}">
                  <a16:creationId xmlns:a16="http://schemas.microsoft.com/office/drawing/2014/main" id="{F382DE5B-077F-4420-B329-7E69CFC564EA}"/>
                </a:ext>
              </a:extLst>
            </p:cNvPr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14;p36">
              <a:extLst>
                <a:ext uri="{FF2B5EF4-FFF2-40B4-BE49-F238E27FC236}">
                  <a16:creationId xmlns:a16="http://schemas.microsoft.com/office/drawing/2014/main" id="{2E9EE82B-772F-451E-AD0C-69C59E4EE773}"/>
                </a:ext>
              </a:extLst>
            </p:cNvPr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15;p36">
              <a:extLst>
                <a:ext uri="{FF2B5EF4-FFF2-40B4-BE49-F238E27FC236}">
                  <a16:creationId xmlns:a16="http://schemas.microsoft.com/office/drawing/2014/main" id="{0AAD78D6-7A04-4F07-A211-2F5E3B3712A3}"/>
                </a:ext>
              </a:extLst>
            </p:cNvPr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16;p36">
              <a:extLst>
                <a:ext uri="{FF2B5EF4-FFF2-40B4-BE49-F238E27FC236}">
                  <a16:creationId xmlns:a16="http://schemas.microsoft.com/office/drawing/2014/main" id="{A77F75E6-8155-4957-AB0A-A58335727E45}"/>
                </a:ext>
              </a:extLst>
            </p:cNvPr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17;p36">
              <a:extLst>
                <a:ext uri="{FF2B5EF4-FFF2-40B4-BE49-F238E27FC236}">
                  <a16:creationId xmlns:a16="http://schemas.microsoft.com/office/drawing/2014/main" id="{9DEE6AA7-7604-4179-AF25-24B6DA9A038D}"/>
                </a:ext>
              </a:extLst>
            </p:cNvPr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18;p36">
              <a:extLst>
                <a:ext uri="{FF2B5EF4-FFF2-40B4-BE49-F238E27FC236}">
                  <a16:creationId xmlns:a16="http://schemas.microsoft.com/office/drawing/2014/main" id="{E2236E12-E52A-4CDB-918B-FE03BF0A774E}"/>
                </a:ext>
              </a:extLst>
            </p:cNvPr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20;p36">
              <a:extLst>
                <a:ext uri="{FF2B5EF4-FFF2-40B4-BE49-F238E27FC236}">
                  <a16:creationId xmlns:a16="http://schemas.microsoft.com/office/drawing/2014/main" id="{0D4257B0-4353-44DA-8068-AB8E45E2D6D9}"/>
                </a:ext>
              </a:extLst>
            </p:cNvPr>
            <p:cNvSpPr/>
            <p:nvPr/>
          </p:nvSpPr>
          <p:spPr>
            <a:xfrm>
              <a:off x="2881352" y="1540424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21;p36">
              <a:extLst>
                <a:ext uri="{FF2B5EF4-FFF2-40B4-BE49-F238E27FC236}">
                  <a16:creationId xmlns:a16="http://schemas.microsoft.com/office/drawing/2014/main" id="{4B7F5DDE-7B19-4AF4-990F-8E819DB35DD8}"/>
                </a:ext>
              </a:extLst>
            </p:cNvPr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8868042" y="1839810"/>
            <a:ext cx="2884933" cy="3119228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бъект 2">
            <a:extLst>
              <a:ext uri="{FF2B5EF4-FFF2-40B4-BE49-F238E27FC236}">
                <a16:creationId xmlns:a16="http://schemas.microsoft.com/office/drawing/2014/main" id="{01387971-E006-40B0-AD0B-B80ED663A263}"/>
              </a:ext>
            </a:extLst>
          </p:cNvPr>
          <p:cNvSpPr txBox="1">
            <a:spLocks/>
          </p:cNvSpPr>
          <p:nvPr/>
        </p:nvSpPr>
        <p:spPr>
          <a:xfrm>
            <a:off x="9222466" y="2347902"/>
            <a:ext cx="2176082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Вносить взносы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любом размере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 с любой периодичностью 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0077532" y="1844962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4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grpSp>
        <p:nvGrpSpPr>
          <p:cNvPr id="204" name="Группа 203">
            <a:extLst>
              <a:ext uri="{FF2B5EF4-FFF2-40B4-BE49-F238E27FC236}">
                <a16:creationId xmlns:a16="http://schemas.microsoft.com/office/drawing/2014/main" id="{DF5C0680-09A1-23E0-75EC-EE61183CFB47}"/>
              </a:ext>
            </a:extLst>
          </p:cNvPr>
          <p:cNvGrpSpPr/>
          <p:nvPr/>
        </p:nvGrpSpPr>
        <p:grpSpPr>
          <a:xfrm>
            <a:off x="10031505" y="4294095"/>
            <a:ext cx="575527" cy="589928"/>
            <a:chOff x="726964" y="2046377"/>
            <a:chExt cx="799591" cy="799591"/>
          </a:xfrm>
        </p:grpSpPr>
        <p:sp>
          <p:nvSpPr>
            <p:cNvPr id="205" name="Овал 204">
              <a:extLst>
                <a:ext uri="{FF2B5EF4-FFF2-40B4-BE49-F238E27FC236}">
                  <a16:creationId xmlns:a16="http://schemas.microsoft.com/office/drawing/2014/main" id="{30273731-965B-E664-D6AA-1CDB3EF4297B}"/>
                </a:ext>
              </a:extLst>
            </p:cNvPr>
            <p:cNvSpPr/>
            <p:nvPr/>
          </p:nvSpPr>
          <p:spPr>
            <a:xfrm>
              <a:off x="726964" y="2046377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040D2417-85B6-910E-7538-9C71ED6CF327}"/>
                </a:ext>
              </a:extLst>
            </p:cNvPr>
            <p:cNvGrpSpPr/>
            <p:nvPr/>
          </p:nvGrpSpPr>
          <p:grpSpPr>
            <a:xfrm>
              <a:off x="882400" y="2212866"/>
              <a:ext cx="488718" cy="466612"/>
              <a:chOff x="7390435" y="3215893"/>
              <a:chExt cx="372073" cy="355244"/>
            </a:xfrm>
          </p:grpSpPr>
          <p:grpSp>
            <p:nvGrpSpPr>
              <p:cNvPr id="207" name="Google Shape;943;p33">
                <a:extLst>
                  <a:ext uri="{FF2B5EF4-FFF2-40B4-BE49-F238E27FC236}">
                    <a16:creationId xmlns:a16="http://schemas.microsoft.com/office/drawing/2014/main" id="{C40551D0-1F13-9F04-DFE5-6F6D7F4C43AD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209" name="Google Shape;944;p33">
                  <a:extLst>
                    <a:ext uri="{FF2B5EF4-FFF2-40B4-BE49-F238E27FC236}">
                      <a16:creationId xmlns:a16="http://schemas.microsoft.com/office/drawing/2014/main" id="{D5FB106F-9BCF-EEE8-6393-EA987F6EC670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945;p33">
                  <a:extLst>
                    <a:ext uri="{FF2B5EF4-FFF2-40B4-BE49-F238E27FC236}">
                      <a16:creationId xmlns:a16="http://schemas.microsoft.com/office/drawing/2014/main" id="{53A0245D-9EAB-ACC5-4AC7-7D9BF4D20ED2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946;p33">
                  <a:extLst>
                    <a:ext uri="{FF2B5EF4-FFF2-40B4-BE49-F238E27FC236}">
                      <a16:creationId xmlns:a16="http://schemas.microsoft.com/office/drawing/2014/main" id="{09A85CD6-26C8-75AF-C67F-28EF37674535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947;p33">
                  <a:extLst>
                    <a:ext uri="{FF2B5EF4-FFF2-40B4-BE49-F238E27FC236}">
                      <a16:creationId xmlns:a16="http://schemas.microsoft.com/office/drawing/2014/main" id="{B7679A22-FC8C-23B3-683F-1BAC07BA5FD3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948;p33">
                  <a:extLst>
                    <a:ext uri="{FF2B5EF4-FFF2-40B4-BE49-F238E27FC236}">
                      <a16:creationId xmlns:a16="http://schemas.microsoft.com/office/drawing/2014/main" id="{D1952D32-BF1F-43E1-D492-3E36A0FE5B2E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08" name="Рисунок 207">
                <a:extLst>
                  <a:ext uri="{FF2B5EF4-FFF2-40B4-BE49-F238E27FC236}">
                    <a16:creationId xmlns:a16="http://schemas.microsoft.com/office/drawing/2014/main" id="{5421A61D-B44A-E754-AA4D-0A56D94B7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8923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346076" y="1684237"/>
            <a:ext cx="9457192" cy="2404156"/>
          </a:xfrm>
          <a:prstGeom prst="roundRect">
            <a:avLst>
              <a:gd name="adj" fmla="val 6388"/>
            </a:avLst>
          </a:prstGeom>
          <a:noFill/>
          <a:ln w="12700">
            <a:solidFill>
              <a:srgbClr val="27AAE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4" name="Google Shape;331;g277b4458855_0_0">
            <a:extLst>
              <a:ext uri="{FF2B5EF4-FFF2-40B4-BE49-F238E27FC236}">
                <a16:creationId xmlns:a16="http://schemas.microsoft.com/office/drawing/2014/main" id="{EC0B4E0F-5291-6EFC-FD75-4AD7F9E7BF13}"/>
              </a:ext>
            </a:extLst>
          </p:cNvPr>
          <p:cNvSpPr/>
          <p:nvPr/>
        </p:nvSpPr>
        <p:spPr bwMode="auto">
          <a:xfrm>
            <a:off x="754764" y="4781893"/>
            <a:ext cx="2699977" cy="4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Контроль и надзор </a:t>
            </a:r>
          </a:p>
        </p:txBody>
      </p:sp>
      <p:sp>
        <p:nvSpPr>
          <p:cNvPr id="45" name="Google Shape;331;g277b4458855_0_0">
            <a:extLst>
              <a:ext uri="{FF2B5EF4-FFF2-40B4-BE49-F238E27FC236}">
                <a16:creationId xmlns:a16="http://schemas.microsoft.com/office/drawing/2014/main" id="{8BDB59CD-F801-AD4C-AF28-D6F6C998B090}"/>
              </a:ext>
            </a:extLst>
          </p:cNvPr>
          <p:cNvSpPr/>
          <p:nvPr/>
        </p:nvSpPr>
        <p:spPr bwMode="auto">
          <a:xfrm>
            <a:off x="754764" y="5341880"/>
            <a:ext cx="5965842" cy="46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Государственные гарантии (2,8 млн руб.)</a:t>
            </a:r>
          </a:p>
        </p:txBody>
      </p:sp>
      <p:sp>
        <p:nvSpPr>
          <p:cNvPr id="46" name="Google Shape;331;g277b4458855_0_0">
            <a:extLst>
              <a:ext uri="{FF2B5EF4-FFF2-40B4-BE49-F238E27FC236}">
                <a16:creationId xmlns:a16="http://schemas.microsoft.com/office/drawing/2014/main" id="{A97DB222-826A-363F-DC71-2AF6F8C06158}"/>
              </a:ext>
            </a:extLst>
          </p:cNvPr>
          <p:cNvSpPr/>
          <p:nvPr/>
        </p:nvSpPr>
        <p:spPr bwMode="auto">
          <a:xfrm>
            <a:off x="754763" y="5881293"/>
            <a:ext cx="7331401" cy="73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Исполнение требований к составу и структуре портфеля, финансовой устойчивости и пр.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01B4010-EECC-747A-A8DD-44A59E3B2659}"/>
              </a:ext>
            </a:extLst>
          </p:cNvPr>
          <p:cNvGrpSpPr/>
          <p:nvPr/>
        </p:nvGrpSpPr>
        <p:grpSpPr>
          <a:xfrm>
            <a:off x="555189" y="4225530"/>
            <a:ext cx="11235722" cy="481158"/>
            <a:chOff x="698807" y="1832308"/>
            <a:chExt cx="5324675" cy="481158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31AE5692-18BE-57C7-88BC-1995146913A3}"/>
                </a:ext>
              </a:extLst>
            </p:cNvPr>
            <p:cNvSpPr/>
            <p:nvPr/>
          </p:nvSpPr>
          <p:spPr>
            <a:xfrm>
              <a:off x="718324" y="1832308"/>
              <a:ext cx="5305158" cy="481157"/>
            </a:xfrm>
            <a:prstGeom prst="roundRect">
              <a:avLst>
                <a:gd name="adj" fmla="val 50000"/>
              </a:avLst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Google Shape;362;p6">
              <a:extLst>
                <a:ext uri="{FF2B5EF4-FFF2-40B4-BE49-F238E27FC236}">
                  <a16:creationId xmlns:a16="http://schemas.microsoft.com/office/drawing/2014/main" id="{2C14AD4B-E103-CE44-AB34-C43E5CB719CF}"/>
                </a:ext>
              </a:extLst>
            </p:cNvPr>
            <p:cNvSpPr/>
            <p:nvPr/>
          </p:nvSpPr>
          <p:spPr bwMode="auto">
            <a:xfrm>
              <a:off x="698807" y="1832309"/>
              <a:ext cx="5140998" cy="4811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252000" tIns="91425" rIns="91425" bIns="91425" anchor="ctr" anchorCtr="0">
              <a:noAutofit/>
            </a:bodyPr>
            <a:lstStyle/>
            <a:p>
              <a: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>
                  <a:tab pos="1438275" algn="l"/>
                </a:tabLst>
                <a:defRPr/>
              </a:pPr>
              <a:r>
                <a:rPr lang="ru-RU" sz="1800" b="1" i="0" u="none" strike="noStrike" cap="none" dirty="0">
                  <a:solidFill>
                    <a:srgbClr val="FFFFFF"/>
                  </a:solidFill>
                  <a:ea typeface="Arial"/>
                  <a:cs typeface="Arial"/>
                </a:rPr>
                <a:t>Высокая надежность отрасли НПФ 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6C35AAC-552E-9997-4E72-34271922A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65175" y="1893775"/>
            <a:ext cx="1361425" cy="136142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408332" y="3088806"/>
            <a:ext cx="2501294" cy="117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 Medium" panose="020B0604020202020204" charset="0"/>
                <a:cs typeface="Open Sans Medium" panose="020B0604020202020204" charset="0"/>
              </a:rPr>
              <a:t>Инвестирует средства в ценные бумаги</a:t>
            </a:r>
            <a:endParaRPr lang="ru-RU" b="1" dirty="0">
              <a:solidFill>
                <a:srgbClr val="251A30"/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8462" y="3138536"/>
            <a:ext cx="1876893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Клиенты</a:t>
            </a:r>
            <a: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/>
            </a:r>
            <a:b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</a:b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направляют взносы в НПФ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539028" y="3138536"/>
            <a:ext cx="2449627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 Medium" panose="020B0604020202020204" charset="0"/>
                <a:cs typeface="Open Sans Medium" panose="020B0604020202020204" charset="0"/>
              </a:rPr>
              <a:t>Распределяет доходы на счета клиентов</a:t>
            </a:r>
            <a:endParaRPr lang="ru-RU" b="1" dirty="0">
              <a:solidFill>
                <a:srgbClr val="251A30"/>
              </a:solidFill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626" y="5389565"/>
            <a:ext cx="1641717" cy="530401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552" y="4873532"/>
            <a:ext cx="1805289" cy="4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3CB93E4-F0CA-46AA-AD4A-84EEEDCFE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16" y="5993641"/>
            <a:ext cx="2390808" cy="5657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251393" y="3138536"/>
            <a:ext cx="2588988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Зачисляет </a:t>
            </a:r>
            <a: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/>
            </a:r>
            <a:b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</a:b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средства на счета </a:t>
            </a:r>
          </a:p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клиентов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3719" y="1667193"/>
            <a:ext cx="140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2673A"/>
                </a:solidFill>
              </a:rPr>
              <a:t>НПФ</a:t>
            </a:r>
            <a:endParaRPr lang="ru-RU" sz="2800" b="1" dirty="0">
              <a:solidFill>
                <a:srgbClr val="F2673A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10BFD3-F37F-CCA5-7838-E7AAA96754D0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НЕГОСУДАРСТВЕННЫЙ ПЕНСИОННЫЙ ФОНД (НПФ) — ОПЕРАТОР ПДС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52072B-4B59-3D05-A3B0-1380866B4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6197" y="1893925"/>
            <a:ext cx="1361425" cy="13614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3ADE28-A10B-C5E8-6E77-74ECDAA39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83130" y="1893925"/>
            <a:ext cx="1361425" cy="13614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7A4AA9-C153-CFD2-494D-CF789BBB8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974153" y="1893925"/>
            <a:ext cx="1361425" cy="13614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880510A-9CDE-B638-B6D6-C2E3D465CE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711932" y="2271471"/>
            <a:ext cx="558933" cy="6019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5EA7BBB-43E6-8881-66CD-D15EF96252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820910" y="2271471"/>
            <a:ext cx="558933" cy="6019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8F9C8C0-5C92-82C8-4A38-EC3F3A220A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929888" y="2271471"/>
            <a:ext cx="558933" cy="601928"/>
          </a:xfrm>
          <a:prstGeom prst="rect">
            <a:avLst/>
          </a:prstGeom>
        </p:spPr>
      </p:pic>
      <p:sp>
        <p:nvSpPr>
          <p:cNvPr id="47" name="Треугольник 47">
            <a:extLst>
              <a:ext uri="{FF2B5EF4-FFF2-40B4-BE49-F238E27FC236}">
                <a16:creationId xmlns:a16="http://schemas.microsoft.com/office/drawing/2014/main" id="{2A30A398-13B2-7896-B1D4-6B75267CB354}"/>
              </a:ext>
            </a:extLst>
          </p:cNvPr>
          <p:cNvSpPr/>
          <p:nvPr/>
        </p:nvSpPr>
        <p:spPr bwMode="auto">
          <a:xfrm rot="5400000">
            <a:off x="7423759" y="5626569"/>
            <a:ext cx="2009298" cy="31995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03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6E006D-547A-9DD7-B5F2-41ABAEEC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12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8B93F62-B7CF-2085-AB23-225F153E3EE9}"/>
              </a:ext>
            </a:extLst>
          </p:cNvPr>
          <p:cNvSpPr txBox="1">
            <a:spLocks/>
          </p:cNvSpPr>
          <p:nvPr/>
        </p:nvSpPr>
        <p:spPr>
          <a:xfrm>
            <a:off x="634368" y="66812"/>
            <a:ext cx="11131954" cy="125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ДЛЯ ЧЕГО ПРОГРАММА РАБОТОДАТЕЛЮ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5C9F2-9437-EC5C-D529-84B624CCFC91}"/>
              </a:ext>
            </a:extLst>
          </p:cNvPr>
          <p:cNvSpPr txBox="1"/>
          <p:nvPr/>
        </p:nvSpPr>
        <p:spPr>
          <a:xfrm>
            <a:off x="631207" y="6326214"/>
            <a:ext cx="5304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* для ПДС подготовлены </a:t>
            </a:r>
            <a:r>
              <a:rPr lang="ru-RU" sz="1400" dirty="0" smtClean="0"/>
              <a:t>и внесены в ГД поправки </a:t>
            </a:r>
            <a:r>
              <a:rPr lang="ru-RU" sz="1400" dirty="0"/>
              <a:t>в НК РФ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ECCBE1D-2184-DD20-9CEE-6932AEF16A63}"/>
              </a:ext>
            </a:extLst>
          </p:cNvPr>
          <p:cNvGrpSpPr/>
          <p:nvPr/>
        </p:nvGrpSpPr>
        <p:grpSpPr>
          <a:xfrm>
            <a:off x="631207" y="2714861"/>
            <a:ext cx="3381725" cy="3430550"/>
            <a:chOff x="9146499" y="4045424"/>
            <a:chExt cx="2705137" cy="34305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1D9CD2-6A5C-66A4-4064-8B892EE9D22F}"/>
                </a:ext>
              </a:extLst>
            </p:cNvPr>
            <p:cNvSpPr txBox="1"/>
            <p:nvPr/>
          </p:nvSpPr>
          <p:spPr bwMode="auto">
            <a:xfrm>
              <a:off x="9146499" y="4045424"/>
              <a:ext cx="26258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b="1" dirty="0">
                  <a:cs typeface="Arial" panose="020B0604020202020204" pitchFamily="34" charset="0"/>
                </a:rPr>
                <a:t>Элемент мотивации </a:t>
              </a:r>
              <a:br>
                <a:rPr lang="ru-RU" sz="1600" b="1" dirty="0">
                  <a:cs typeface="Arial" panose="020B0604020202020204" pitchFamily="34" charset="0"/>
                </a:rPr>
              </a:br>
              <a:r>
                <a:rPr lang="ru-RU" sz="1600" b="1" dirty="0">
                  <a:cs typeface="Arial" panose="020B0604020202020204" pitchFamily="34" charset="0"/>
                </a:rPr>
                <a:t>и управления персоналом</a:t>
              </a:r>
            </a:p>
          </p:txBody>
        </p:sp>
        <p:sp>
          <p:nvSpPr>
            <p:cNvPr id="21" name="Google Shape;331;g277b4458855_0_0">
              <a:extLst>
                <a:ext uri="{FF2B5EF4-FFF2-40B4-BE49-F238E27FC236}">
                  <a16:creationId xmlns:a16="http://schemas.microsoft.com/office/drawing/2014/main" id="{343AD906-2AC5-328E-B67B-00137F7030AF}"/>
                </a:ext>
              </a:extLst>
            </p:cNvPr>
            <p:cNvSpPr/>
            <p:nvPr/>
          </p:nvSpPr>
          <p:spPr bwMode="auto">
            <a:xfrm>
              <a:off x="9242177" y="4627468"/>
              <a:ext cx="2609459" cy="2848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R="0" lvl="0" algn="l">
                <a:lnSpc>
                  <a:spcPct val="100000"/>
                </a:lnSpc>
                <a:spcBef>
                  <a:spcPts val="11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ea typeface="Arial"/>
                  <a:cs typeface="Arial"/>
                </a:rPr>
                <a:t>Программа позволяет гибко управлять персоналом: </a:t>
              </a:r>
            </a:p>
            <a:p>
              <a:pPr marL="292100" marR="0" lvl="0" indent="-292100" algn="l">
                <a:lnSpc>
                  <a:spcPct val="100000"/>
                </a:lnSpc>
                <a:spcBef>
                  <a:spcPts val="11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●"/>
                <a:defRPr/>
              </a:pPr>
              <a:r>
                <a:rPr lang="ru-RU" sz="1400" b="1" dirty="0">
                  <a:solidFill>
                    <a:srgbClr val="F2673A"/>
                  </a:solidFill>
                  <a:ea typeface="Arial"/>
                  <a:cs typeface="Arial"/>
                </a:rPr>
                <a:t>Привлекать и удерживать лучших</a:t>
              </a:r>
              <a:r>
                <a:rPr lang="ru-RU" sz="1400" dirty="0">
                  <a:solidFill>
                    <a:srgbClr val="000000"/>
                  </a:solidFill>
                  <a:ea typeface="Arial"/>
                  <a:cs typeface="Arial"/>
                </a:rPr>
                <a:t> специалистов</a:t>
              </a:r>
            </a:p>
            <a:p>
              <a:pPr marL="292100" marR="0" lvl="0" indent="-292100" algn="l">
                <a:lnSpc>
                  <a:spcPct val="100000"/>
                </a:lnSpc>
                <a:spcBef>
                  <a:spcPts val="11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●"/>
                <a:defRPr/>
              </a:pPr>
              <a:r>
                <a:rPr lang="ru-RU" sz="1400" b="1" dirty="0">
                  <a:solidFill>
                    <a:srgbClr val="F2673A"/>
                  </a:solidFill>
                  <a:ea typeface="Arial"/>
                  <a:cs typeface="Arial"/>
                </a:rPr>
                <a:t>Увязывать мотивационный пакет с результатами </a:t>
              </a:r>
              <a:r>
                <a:rPr lang="ru-RU" sz="1400" dirty="0">
                  <a:solidFill>
                    <a:srgbClr val="000000"/>
                  </a:solidFill>
                  <a:ea typeface="Arial"/>
                  <a:cs typeface="Arial"/>
                </a:rPr>
                <a:t>работы</a:t>
              </a:r>
            </a:p>
            <a:p>
              <a:pPr marL="292100" marR="0" lvl="0" indent="-292100" algn="l">
                <a:lnSpc>
                  <a:spcPct val="100000"/>
                </a:lnSpc>
                <a:spcBef>
                  <a:spcPts val="11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●"/>
                <a:defRPr/>
              </a:pPr>
              <a:r>
                <a:rPr lang="ru-RU" sz="1400" dirty="0">
                  <a:solidFill>
                    <a:srgbClr val="000000"/>
                  </a:solidFill>
                  <a:ea typeface="Arial"/>
                  <a:cs typeface="Arial"/>
                </a:rPr>
                <a:t>Награждать отличившихся</a:t>
              </a:r>
            </a:p>
            <a:p>
              <a:pPr marL="292100" lvl="0" indent="-292100">
                <a:spcBef>
                  <a:spcPts val="1100"/>
                </a:spcBef>
                <a:buClr>
                  <a:srgbClr val="000000"/>
                </a:buClr>
                <a:buSzPct val="100000"/>
                <a:buFont typeface="Arial"/>
                <a:buChar char="●"/>
                <a:defRPr/>
              </a:pPr>
              <a:r>
                <a:rPr lang="ru-RU" sz="1400" dirty="0">
                  <a:solidFill>
                    <a:srgbClr val="000000"/>
                  </a:solidFill>
                  <a:ea typeface="Arial"/>
                  <a:cs typeface="Arial"/>
                </a:rPr>
                <a:t>Стимулировать сотрудников </a:t>
              </a:r>
              <a:r>
                <a:rPr lang="en-US" sz="1400" dirty="0">
                  <a:solidFill>
                    <a:srgbClr val="000000"/>
                  </a:solidFill>
                  <a:ea typeface="Arial"/>
                  <a:cs typeface="Arial"/>
                </a:rPr>
                <a:t/>
              </a:r>
              <a:br>
                <a:rPr lang="en-US" sz="1400" dirty="0">
                  <a:solidFill>
                    <a:srgbClr val="000000"/>
                  </a:solidFill>
                  <a:ea typeface="Arial"/>
                  <a:cs typeface="Arial"/>
                </a:rPr>
              </a:br>
              <a:r>
                <a:rPr lang="ru-RU" sz="1400" dirty="0">
                  <a:solidFill>
                    <a:srgbClr val="000000"/>
                  </a:solidFill>
                  <a:ea typeface="Arial"/>
                  <a:cs typeface="Arial"/>
                </a:rPr>
                <a:t>к эффективной работе</a:t>
              </a:r>
              <a:endPara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F54C40D-4422-3D56-DD60-DA9E4C3C5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21949" y="1155262"/>
            <a:ext cx="1361425" cy="1361425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5CEDC96-68AD-5F0E-9A67-51F2D7A0481D}"/>
              </a:ext>
            </a:extLst>
          </p:cNvPr>
          <p:cNvCxnSpPr>
            <a:cxnSpLocks/>
          </p:cNvCxnSpPr>
          <p:nvPr/>
        </p:nvCxnSpPr>
        <p:spPr>
          <a:xfrm>
            <a:off x="4026192" y="1240987"/>
            <a:ext cx="0" cy="4727069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DE7AFBE-C3C9-309F-4BD9-5F17F211154E}"/>
              </a:ext>
            </a:extLst>
          </p:cNvPr>
          <p:cNvGrpSpPr/>
          <p:nvPr/>
        </p:nvGrpSpPr>
        <p:grpSpPr>
          <a:xfrm>
            <a:off x="4288178" y="2714861"/>
            <a:ext cx="3469107" cy="1877125"/>
            <a:chOff x="931396" y="4045424"/>
            <a:chExt cx="3469107" cy="18771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756596-CE5F-965C-ACE7-59FFDA5561D1}"/>
                </a:ext>
              </a:extLst>
            </p:cNvPr>
            <p:cNvSpPr txBox="1"/>
            <p:nvPr/>
          </p:nvSpPr>
          <p:spPr bwMode="auto">
            <a:xfrm>
              <a:off x="931396" y="4045424"/>
              <a:ext cx="346910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b="1" dirty="0">
                  <a:cs typeface="Arial" panose="020B0604020202020204" pitchFamily="34" charset="0"/>
                </a:rPr>
                <a:t>Отнесение затрат на расходы</a:t>
              </a:r>
            </a:p>
          </p:txBody>
        </p:sp>
        <p:sp>
          <p:nvSpPr>
            <p:cNvPr id="26" name="Google Shape;331;g277b4458855_0_0">
              <a:extLst>
                <a:ext uri="{FF2B5EF4-FFF2-40B4-BE49-F238E27FC236}">
                  <a16:creationId xmlns:a16="http://schemas.microsoft.com/office/drawing/2014/main" id="{EACAB4ED-6611-3870-79A1-E3FD8B5F0BA4}"/>
                </a:ext>
              </a:extLst>
            </p:cNvPr>
            <p:cNvSpPr/>
            <p:nvPr/>
          </p:nvSpPr>
          <p:spPr bwMode="auto">
            <a:xfrm>
              <a:off x="1027075" y="4627469"/>
              <a:ext cx="3329288" cy="1295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R="0" lvl="0" algn="l">
                <a:lnSpc>
                  <a:spcPct val="100000"/>
                </a:lnSpc>
                <a:spcBef>
                  <a:spcPts val="11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sz="1400" b="0" i="0" u="none" strike="noStrike" cap="none" dirty="0">
                  <a:solidFill>
                    <a:srgbClr val="000000"/>
                  </a:solidFill>
                  <a:ea typeface="Arial"/>
                  <a:cs typeface="Arial"/>
                </a:rPr>
                <a:t>Взносы на КПП и ПДС * </a:t>
              </a:r>
              <a:r>
                <a:rPr lang="ru-RU" sz="1400" b="1" i="0" u="none" strike="noStrike" cap="none" dirty="0">
                  <a:solidFill>
                    <a:srgbClr val="F2673A"/>
                  </a:solidFill>
                  <a:ea typeface="Arial"/>
                  <a:cs typeface="Arial"/>
                </a:rPr>
                <a:t>в пределах </a:t>
              </a:r>
              <a:br>
                <a:rPr lang="ru-RU" sz="1400" b="1" i="0" u="none" strike="noStrike" cap="none" dirty="0">
                  <a:solidFill>
                    <a:srgbClr val="F2673A"/>
                  </a:solidFill>
                  <a:ea typeface="Arial"/>
                  <a:cs typeface="Arial"/>
                </a:rPr>
              </a:br>
              <a:r>
                <a:rPr lang="ru-RU" sz="1400" b="1" i="0" u="none" strike="noStrike" cap="none" dirty="0">
                  <a:solidFill>
                    <a:srgbClr val="F2673A"/>
                  </a:solidFill>
                  <a:ea typeface="Arial"/>
                  <a:cs typeface="Arial"/>
                </a:rPr>
                <a:t>до 12%</a:t>
              </a:r>
              <a:r>
                <a:rPr lang="ru-RU" sz="1400" b="0" i="0" u="none" strike="noStrike" cap="none" dirty="0">
                  <a:solidFill>
                    <a:srgbClr val="000000"/>
                  </a:solidFill>
                  <a:ea typeface="Arial"/>
                  <a:cs typeface="Arial"/>
                </a:rPr>
                <a:t> от ФОТ Компании </a:t>
              </a:r>
              <a:r>
                <a:rPr lang="ru-RU" sz="1400" b="1" i="0" u="none" strike="noStrike" cap="none" dirty="0">
                  <a:solidFill>
                    <a:srgbClr val="F2673A"/>
                  </a:solidFill>
                  <a:ea typeface="Arial"/>
                  <a:cs typeface="Arial"/>
                </a:rPr>
                <a:t>относятся на расходы</a:t>
              </a:r>
              <a:r>
                <a:rPr lang="ru-RU" sz="1400" b="0" i="0" u="none" strike="noStrike" cap="none" dirty="0">
                  <a:solidFill>
                    <a:srgbClr val="000000"/>
                  </a:solidFill>
                  <a:ea typeface="Arial"/>
                  <a:cs typeface="Arial"/>
                </a:rPr>
                <a:t>, уменьшающие налогооблагаемую базу по налогу </a:t>
              </a:r>
              <a:br>
                <a:rPr lang="ru-RU" sz="1400" b="0" i="0" u="none" strike="noStrike" cap="none" dirty="0">
                  <a:solidFill>
                    <a:srgbClr val="000000"/>
                  </a:solidFill>
                  <a:ea typeface="Arial"/>
                  <a:cs typeface="Arial"/>
                </a:rPr>
              </a:br>
              <a:r>
                <a:rPr lang="ru-RU" sz="1400" b="0" i="0" u="none" strike="noStrike" cap="none" dirty="0">
                  <a:solidFill>
                    <a:srgbClr val="000000"/>
                  </a:solidFill>
                  <a:ea typeface="Arial"/>
                  <a:cs typeface="Arial"/>
                </a:rPr>
                <a:t>на прибыль (п. 16 ст. 255 НК РФ)</a:t>
              </a:r>
            </a:p>
            <a:p>
              <a:pPr marR="0" lvl="0" algn="l">
                <a:lnSpc>
                  <a:spcPct val="100000"/>
                </a:lnSpc>
                <a:spcBef>
                  <a:spcPts val="11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sz="1400" dirty="0">
                <a:solidFill>
                  <a:srgbClr val="000000"/>
                </a:solidFill>
                <a:ea typeface="Arial"/>
                <a:cs typeface="Arial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553F0DB-83F7-1C73-6828-B5A4AE2ABE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34575" y="1155262"/>
            <a:ext cx="1361425" cy="1361425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81B239E-175C-8C64-4400-D6D444C3B7C6}"/>
              </a:ext>
            </a:extLst>
          </p:cNvPr>
          <p:cNvCxnSpPr>
            <a:cxnSpLocks/>
          </p:cNvCxnSpPr>
          <p:nvPr/>
        </p:nvCxnSpPr>
        <p:spPr>
          <a:xfrm>
            <a:off x="7941748" y="1240987"/>
            <a:ext cx="0" cy="4727069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0DFF791-5B58-6203-40A6-29C657D05CCA}"/>
              </a:ext>
            </a:extLst>
          </p:cNvPr>
          <p:cNvGrpSpPr/>
          <p:nvPr/>
        </p:nvGrpSpPr>
        <p:grpSpPr>
          <a:xfrm>
            <a:off x="8533588" y="2714861"/>
            <a:ext cx="3287485" cy="1877124"/>
            <a:chOff x="3881118" y="4045424"/>
            <a:chExt cx="2316467" cy="18771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3AF1CCE-0C19-8B1B-F546-5C662B9EE945}"/>
                </a:ext>
              </a:extLst>
            </p:cNvPr>
            <p:cNvSpPr txBox="1"/>
            <p:nvPr/>
          </p:nvSpPr>
          <p:spPr bwMode="auto">
            <a:xfrm>
              <a:off x="3881118" y="4045424"/>
              <a:ext cx="22782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b="1" dirty="0">
                  <a:cs typeface="Arial" panose="020B0604020202020204" pitchFamily="34" charset="0"/>
                </a:rPr>
                <a:t>Отсутствие отчислений </a:t>
              </a:r>
              <a:br>
                <a:rPr lang="ru-RU" sz="1600" b="1" dirty="0">
                  <a:cs typeface="Arial" panose="020B0604020202020204" pitchFamily="34" charset="0"/>
                </a:rPr>
              </a:br>
              <a:r>
                <a:rPr lang="ru-RU" sz="1600" b="1" dirty="0">
                  <a:cs typeface="Arial" panose="020B0604020202020204" pitchFamily="34" charset="0"/>
                </a:rPr>
                <a:t>в СФР</a:t>
              </a:r>
            </a:p>
          </p:txBody>
        </p:sp>
        <p:sp>
          <p:nvSpPr>
            <p:cNvPr id="31" name="Google Shape;331;g277b4458855_0_0">
              <a:extLst>
                <a:ext uri="{FF2B5EF4-FFF2-40B4-BE49-F238E27FC236}">
                  <a16:creationId xmlns:a16="http://schemas.microsoft.com/office/drawing/2014/main" id="{B33D8721-F032-C314-6909-516C5B59BD81}"/>
                </a:ext>
              </a:extLst>
            </p:cNvPr>
            <p:cNvSpPr/>
            <p:nvPr/>
          </p:nvSpPr>
          <p:spPr bwMode="auto">
            <a:xfrm>
              <a:off x="3919353" y="4627468"/>
              <a:ext cx="2278232" cy="1295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R="0" lvl="0" algn="l">
                <a:lnSpc>
                  <a:spcPct val="100000"/>
                </a:lnSpc>
                <a:spcBef>
                  <a:spcPts val="11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sz="1400" i="0" u="none" strike="noStrike" cap="none" dirty="0">
                  <a:ea typeface="Arial"/>
                  <a:cs typeface="Arial"/>
                </a:rPr>
                <a:t>Взносы на КПП и ПДС * </a:t>
              </a:r>
              <a:r>
                <a:rPr lang="en-US" sz="1400" i="0" u="none" strike="noStrike" cap="none" dirty="0">
                  <a:ea typeface="Arial"/>
                  <a:cs typeface="Arial"/>
                </a:rPr>
                <a:t/>
              </a:r>
              <a:br>
                <a:rPr lang="en-US" sz="1400" i="0" u="none" strike="noStrike" cap="none" dirty="0">
                  <a:ea typeface="Arial"/>
                  <a:cs typeface="Arial"/>
                </a:rPr>
              </a:br>
              <a:r>
                <a:rPr lang="ru-RU" sz="1400" b="1" i="0" u="none" strike="noStrike" cap="none" dirty="0">
                  <a:solidFill>
                    <a:srgbClr val="F2673A"/>
                  </a:solidFill>
                  <a:ea typeface="Arial"/>
                  <a:cs typeface="Arial"/>
                </a:rPr>
                <a:t>не облагаются страховыми взносами </a:t>
              </a:r>
              <a:br>
                <a:rPr lang="ru-RU" sz="1400" b="1" i="0" u="none" strike="noStrike" cap="none" dirty="0">
                  <a:solidFill>
                    <a:srgbClr val="F2673A"/>
                  </a:solidFill>
                  <a:ea typeface="Arial"/>
                  <a:cs typeface="Arial"/>
                </a:rPr>
              </a:br>
              <a:r>
                <a:rPr lang="ru-RU" sz="1400" b="0" i="0" u="none" strike="noStrike" cap="none" dirty="0">
                  <a:solidFill>
                    <a:srgbClr val="000000"/>
                  </a:solidFill>
                  <a:ea typeface="Arial"/>
                  <a:cs typeface="Arial"/>
                </a:rPr>
                <a:t>(ст. 422, п. 1, </a:t>
              </a:r>
              <a:r>
                <a:rPr lang="ru-RU" sz="1400" b="0" i="0" u="none" strike="noStrike" cap="none" dirty="0" err="1">
                  <a:solidFill>
                    <a:srgbClr val="000000"/>
                  </a:solidFill>
                  <a:ea typeface="Arial"/>
                  <a:cs typeface="Arial"/>
                </a:rPr>
                <a:t>п.п</a:t>
              </a:r>
              <a:r>
                <a:rPr lang="ru-RU" sz="1400" b="0" i="0" u="none" strike="noStrike" cap="none" dirty="0">
                  <a:solidFill>
                    <a:srgbClr val="000000"/>
                  </a:solidFill>
                  <a:ea typeface="Arial"/>
                  <a:cs typeface="Arial"/>
                </a:rPr>
                <a:t>. 5 НК РФ)</a:t>
              </a:r>
            </a:p>
          </p:txBody>
        </p:sp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95F27FF-8A65-6B5B-AB79-2F659050D6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288775" y="1155262"/>
            <a:ext cx="1361425" cy="136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42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3</a:t>
            </a:r>
            <a:endParaRPr lang="ru-RU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2247444-6681-9C28-ADC9-9853F3331559}"/>
              </a:ext>
            </a:extLst>
          </p:cNvPr>
          <p:cNvGrpSpPr/>
          <p:nvPr/>
        </p:nvGrpSpPr>
        <p:grpSpPr>
          <a:xfrm>
            <a:off x="1620441" y="2034671"/>
            <a:ext cx="4475559" cy="1008385"/>
            <a:chOff x="940538" y="4092810"/>
            <a:chExt cx="4475559" cy="1008385"/>
          </a:xfrm>
        </p:grpSpPr>
        <p:sp>
          <p:nvSpPr>
            <p:cNvPr id="47" name="Объект 2">
              <a:extLst>
                <a:ext uri="{FF2B5EF4-FFF2-40B4-BE49-F238E27FC236}">
                  <a16:creationId xmlns:a16="http://schemas.microsoft.com/office/drawing/2014/main" id="{8A2305D9-B87C-4FE6-9961-B8327BB6C34C}"/>
                </a:ext>
              </a:extLst>
            </p:cNvPr>
            <p:cNvSpPr txBox="1">
              <a:spLocks/>
            </p:cNvSpPr>
            <p:nvPr/>
          </p:nvSpPr>
          <p:spPr>
            <a:xfrm>
              <a:off x="940538" y="4375974"/>
              <a:ext cx="4475559" cy="72522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5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Накопления формируются </a:t>
              </a:r>
              <a:r>
                <a:rPr lang="ru-RU" sz="1500" b="1" kern="100" dirty="0">
                  <a:solidFill>
                    <a:srgbClr val="099A85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на личном счете Работника</a:t>
              </a:r>
              <a:r>
                <a:rPr lang="ru-RU" sz="15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, а не в виде обязательств Компании перед ним в будущем</a:t>
              </a:r>
            </a:p>
          </p:txBody>
        </p:sp>
        <p:sp>
          <p:nvSpPr>
            <p:cNvPr id="50" name="Объект 2">
              <a:extLst>
                <a:ext uri="{FF2B5EF4-FFF2-40B4-BE49-F238E27FC236}">
                  <a16:creationId xmlns:a16="http://schemas.microsoft.com/office/drawing/2014/main" id="{73580F89-EB8C-A4A9-9BC5-0F1BB7C4C9DD}"/>
                </a:ext>
              </a:extLst>
            </p:cNvPr>
            <p:cNvSpPr txBox="1">
              <a:spLocks/>
            </p:cNvSpPr>
            <p:nvPr/>
          </p:nvSpPr>
          <p:spPr>
            <a:xfrm>
              <a:off x="940538" y="4092810"/>
              <a:ext cx="4268631" cy="5814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Личный дополнительный капитал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F5C0680-09A1-23E0-75EC-EE61183CFB47}"/>
              </a:ext>
            </a:extLst>
          </p:cNvPr>
          <p:cNvGrpSpPr/>
          <p:nvPr/>
        </p:nvGrpSpPr>
        <p:grpSpPr>
          <a:xfrm>
            <a:off x="726964" y="2046377"/>
            <a:ext cx="799591" cy="799591"/>
            <a:chOff x="726964" y="2046377"/>
            <a:chExt cx="799591" cy="799591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30273731-965B-E664-D6AA-1CDB3EF4297B}"/>
                </a:ext>
              </a:extLst>
            </p:cNvPr>
            <p:cNvSpPr/>
            <p:nvPr/>
          </p:nvSpPr>
          <p:spPr>
            <a:xfrm>
              <a:off x="726964" y="2046377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040D2417-85B6-910E-7538-9C71ED6CF327}"/>
                </a:ext>
              </a:extLst>
            </p:cNvPr>
            <p:cNvGrpSpPr/>
            <p:nvPr/>
          </p:nvGrpSpPr>
          <p:grpSpPr>
            <a:xfrm>
              <a:off x="882400" y="2212866"/>
              <a:ext cx="488718" cy="466612"/>
              <a:chOff x="7390435" y="3215893"/>
              <a:chExt cx="372073" cy="355244"/>
            </a:xfrm>
          </p:grpSpPr>
          <p:grpSp>
            <p:nvGrpSpPr>
              <p:cNvPr id="66" name="Google Shape;943;p33">
                <a:extLst>
                  <a:ext uri="{FF2B5EF4-FFF2-40B4-BE49-F238E27FC236}">
                    <a16:creationId xmlns:a16="http://schemas.microsoft.com/office/drawing/2014/main" id="{C40551D0-1F13-9F04-DFE5-6F6D7F4C43AD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68" name="Google Shape;944;p33">
                  <a:extLst>
                    <a:ext uri="{FF2B5EF4-FFF2-40B4-BE49-F238E27FC236}">
                      <a16:creationId xmlns:a16="http://schemas.microsoft.com/office/drawing/2014/main" id="{D5FB106F-9BCF-EEE8-6393-EA987F6EC670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945;p33">
                  <a:extLst>
                    <a:ext uri="{FF2B5EF4-FFF2-40B4-BE49-F238E27FC236}">
                      <a16:creationId xmlns:a16="http://schemas.microsoft.com/office/drawing/2014/main" id="{53A0245D-9EAB-ACC5-4AC7-7D9BF4D20ED2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946;p33">
                  <a:extLst>
                    <a:ext uri="{FF2B5EF4-FFF2-40B4-BE49-F238E27FC236}">
                      <a16:creationId xmlns:a16="http://schemas.microsoft.com/office/drawing/2014/main" id="{09A85CD6-26C8-75AF-C67F-28EF37674535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947;p33">
                  <a:extLst>
                    <a:ext uri="{FF2B5EF4-FFF2-40B4-BE49-F238E27FC236}">
                      <a16:creationId xmlns:a16="http://schemas.microsoft.com/office/drawing/2014/main" id="{B7679A22-FC8C-23B3-683F-1BAC07BA5FD3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948;p33">
                  <a:extLst>
                    <a:ext uri="{FF2B5EF4-FFF2-40B4-BE49-F238E27FC236}">
                      <a16:creationId xmlns:a16="http://schemas.microsoft.com/office/drawing/2014/main" id="{D1952D32-BF1F-43E1-D492-3E36A0FE5B2E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5421A61D-B44A-E754-AA4D-0A56D94B7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grpSp>
        <p:nvGrpSpPr>
          <p:cNvPr id="88" name="Google Shape;4528;p39">
            <a:extLst>
              <a:ext uri="{FF2B5EF4-FFF2-40B4-BE49-F238E27FC236}">
                <a16:creationId xmlns:a16="http://schemas.microsoft.com/office/drawing/2014/main" id="{FE11D4F9-9CF0-7F3D-CCF1-8B40A680C312}"/>
              </a:ext>
            </a:extLst>
          </p:cNvPr>
          <p:cNvGrpSpPr/>
          <p:nvPr/>
        </p:nvGrpSpPr>
        <p:grpSpPr>
          <a:xfrm>
            <a:off x="882400" y="2988257"/>
            <a:ext cx="488718" cy="437295"/>
            <a:chOff x="4670239" y="1541599"/>
            <a:chExt cx="359679" cy="321833"/>
          </a:xfrm>
        </p:grpSpPr>
        <p:sp>
          <p:nvSpPr>
            <p:cNvPr id="90" name="Google Shape;4530;p39">
              <a:extLst>
                <a:ext uri="{FF2B5EF4-FFF2-40B4-BE49-F238E27FC236}">
                  <a16:creationId xmlns:a16="http://schemas.microsoft.com/office/drawing/2014/main" id="{4DCA8F71-5571-7921-0886-1763DF4EC34C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531;p39">
              <a:extLst>
                <a:ext uri="{FF2B5EF4-FFF2-40B4-BE49-F238E27FC236}">
                  <a16:creationId xmlns:a16="http://schemas.microsoft.com/office/drawing/2014/main" id="{C9403C70-7EA2-2F94-F905-CE7D4455CB82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4533;p39">
              <a:extLst>
                <a:ext uri="{FF2B5EF4-FFF2-40B4-BE49-F238E27FC236}">
                  <a16:creationId xmlns:a16="http://schemas.microsoft.com/office/drawing/2014/main" id="{FF1F507F-B132-2E28-F263-9AA937819B05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29C0156-C478-A59B-541D-B55BAD4C47BA}"/>
              </a:ext>
            </a:extLst>
          </p:cNvPr>
          <p:cNvGrpSpPr/>
          <p:nvPr/>
        </p:nvGrpSpPr>
        <p:grpSpPr>
          <a:xfrm>
            <a:off x="1620441" y="3423311"/>
            <a:ext cx="5112053" cy="1435991"/>
            <a:chOff x="940538" y="4092810"/>
            <a:chExt cx="5112053" cy="1435991"/>
          </a:xfrm>
        </p:grpSpPr>
        <p:sp>
          <p:nvSpPr>
            <p:cNvPr id="54" name="Объект 2">
              <a:extLst>
                <a:ext uri="{FF2B5EF4-FFF2-40B4-BE49-F238E27FC236}">
                  <a16:creationId xmlns:a16="http://schemas.microsoft.com/office/drawing/2014/main" id="{9F315C01-7889-A7EE-2741-EB3F4A6206A1}"/>
                </a:ext>
              </a:extLst>
            </p:cNvPr>
            <p:cNvSpPr txBox="1">
              <a:spLocks/>
            </p:cNvSpPr>
            <p:nvPr/>
          </p:nvSpPr>
          <p:spPr>
            <a:xfrm>
              <a:off x="940538" y="4375974"/>
              <a:ext cx="4827651" cy="115282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5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Компания </a:t>
              </a:r>
              <a:r>
                <a:rPr lang="ru-RU" sz="1500" b="1" kern="100" dirty="0">
                  <a:solidFill>
                    <a:srgbClr val="099A85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софинансирует взносы Работника. </a:t>
              </a:r>
              <a:br>
                <a:rPr lang="ru-RU" sz="1500" b="1" kern="100" dirty="0">
                  <a:solidFill>
                    <a:srgbClr val="099A85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500" b="1" kern="100" dirty="0">
                  <a:solidFill>
                    <a:srgbClr val="099A85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По итогам года </a:t>
              </a:r>
              <a:r>
                <a:rPr lang="ru-RU" sz="15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возможны дополнительные </a:t>
              </a:r>
              <a:br>
                <a:rPr lang="ru-RU" sz="1500" kern="100" dirty="0"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5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взносы — </a:t>
              </a:r>
              <a:r>
                <a:rPr lang="ru-RU" sz="1500" b="1" kern="100" dirty="0">
                  <a:solidFill>
                    <a:srgbClr val="099A85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бонус в зависимости </a:t>
              </a:r>
              <a:br>
                <a:rPr lang="ru-RU" sz="1500" b="1" kern="100" dirty="0">
                  <a:solidFill>
                    <a:srgbClr val="099A85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500" b="1" kern="100" dirty="0">
                  <a:solidFill>
                    <a:srgbClr val="099A85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от стажа работы</a:t>
              </a:r>
            </a:p>
          </p:txBody>
        </p:sp>
        <p:sp>
          <p:nvSpPr>
            <p:cNvPr id="55" name="Объект 2">
              <a:extLst>
                <a:ext uri="{FF2B5EF4-FFF2-40B4-BE49-F238E27FC236}">
                  <a16:creationId xmlns:a16="http://schemas.microsoft.com/office/drawing/2014/main" id="{BF6588CE-E9E6-F74F-E465-D6BBD210CEEC}"/>
                </a:ext>
              </a:extLst>
            </p:cNvPr>
            <p:cNvSpPr txBox="1">
              <a:spLocks/>
            </p:cNvSpPr>
            <p:nvPr/>
          </p:nvSpPr>
          <p:spPr>
            <a:xfrm>
              <a:off x="940538" y="4092810"/>
              <a:ext cx="5112053" cy="5814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Увеличение накоплений за счет Компании</a:t>
              </a: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0F63B461-D37F-31A3-E228-B7E3C87D8142}"/>
              </a:ext>
            </a:extLst>
          </p:cNvPr>
          <p:cNvGrpSpPr/>
          <p:nvPr/>
        </p:nvGrpSpPr>
        <p:grpSpPr>
          <a:xfrm>
            <a:off x="1620441" y="4892046"/>
            <a:ext cx="5112053" cy="1275015"/>
            <a:chOff x="940538" y="4092810"/>
            <a:chExt cx="5112053" cy="1275015"/>
          </a:xfrm>
        </p:grpSpPr>
        <p:sp>
          <p:nvSpPr>
            <p:cNvPr id="78" name="Объект 2">
              <a:extLst>
                <a:ext uri="{FF2B5EF4-FFF2-40B4-BE49-F238E27FC236}">
                  <a16:creationId xmlns:a16="http://schemas.microsoft.com/office/drawing/2014/main" id="{7680C324-4CDE-32F4-3C06-6F0C96A2CE17}"/>
                </a:ext>
              </a:extLst>
            </p:cNvPr>
            <p:cNvSpPr txBox="1">
              <a:spLocks/>
            </p:cNvSpPr>
            <p:nvPr/>
          </p:nvSpPr>
          <p:spPr>
            <a:xfrm>
              <a:off x="940538" y="4375974"/>
              <a:ext cx="5112053" cy="99185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5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На накопления ежегодно начисляется </a:t>
              </a:r>
              <a:br>
                <a:rPr lang="ru-RU" sz="1500" kern="100" dirty="0"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5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инвестиционный доход. </a:t>
              </a:r>
              <a:r>
                <a:rPr lang="ru-RU" sz="1500" b="1" kern="100" dirty="0">
                  <a:solidFill>
                    <a:srgbClr val="099A85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Среднегодовая </a:t>
              </a:r>
              <a:br>
                <a:rPr lang="ru-RU" sz="1500" b="1" kern="100" dirty="0">
                  <a:solidFill>
                    <a:srgbClr val="099A85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500" b="1" kern="100" dirty="0">
                  <a:solidFill>
                    <a:srgbClr val="099A85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доходность отрасли НПФ за последние 10 лет — инфляция + 1%</a:t>
              </a:r>
              <a:r>
                <a:rPr lang="ru-RU" sz="1400" b="1" kern="100" dirty="0">
                  <a:solidFill>
                    <a:srgbClr val="099A85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	</a:t>
              </a:r>
            </a:p>
          </p:txBody>
        </p:sp>
        <p:sp>
          <p:nvSpPr>
            <p:cNvPr id="79" name="Объект 2">
              <a:extLst>
                <a:ext uri="{FF2B5EF4-FFF2-40B4-BE49-F238E27FC236}">
                  <a16:creationId xmlns:a16="http://schemas.microsoft.com/office/drawing/2014/main" id="{EEBEF21B-3959-2593-358F-A0FE3207F8F0}"/>
                </a:ext>
              </a:extLst>
            </p:cNvPr>
            <p:cNvSpPr txBox="1">
              <a:spLocks/>
            </p:cNvSpPr>
            <p:nvPr/>
          </p:nvSpPr>
          <p:spPr>
            <a:xfrm>
              <a:off x="940538" y="4092810"/>
              <a:ext cx="4780359" cy="5814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Сохранность накоплений от инфляции</a:t>
              </a:r>
            </a:p>
          </p:txBody>
        </p:sp>
      </p:grpSp>
      <p:grpSp>
        <p:nvGrpSpPr>
          <p:cNvPr id="355" name="Группа 354">
            <a:extLst>
              <a:ext uri="{FF2B5EF4-FFF2-40B4-BE49-F238E27FC236}">
                <a16:creationId xmlns:a16="http://schemas.microsoft.com/office/drawing/2014/main" id="{B39916AB-F11A-BB39-C8A7-3258620809AA}"/>
              </a:ext>
            </a:extLst>
          </p:cNvPr>
          <p:cNvGrpSpPr/>
          <p:nvPr/>
        </p:nvGrpSpPr>
        <p:grpSpPr>
          <a:xfrm>
            <a:off x="8597900" y="3630855"/>
            <a:ext cx="2870743" cy="3235667"/>
            <a:chOff x="6887185" y="1473346"/>
            <a:chExt cx="5020018" cy="5427766"/>
          </a:xfrm>
        </p:grpSpPr>
        <p:grpSp>
          <p:nvGrpSpPr>
            <p:cNvPr id="98" name="Рисунок 95">
              <a:extLst>
                <a:ext uri="{FF2B5EF4-FFF2-40B4-BE49-F238E27FC236}">
                  <a16:creationId xmlns:a16="http://schemas.microsoft.com/office/drawing/2014/main" id="{6D5EC8E6-763B-A901-FB85-00ABCC5E7CA1}"/>
                </a:ext>
              </a:extLst>
            </p:cNvPr>
            <p:cNvGrpSpPr/>
            <p:nvPr/>
          </p:nvGrpSpPr>
          <p:grpSpPr>
            <a:xfrm>
              <a:off x="10607612" y="1664024"/>
              <a:ext cx="1150557" cy="984937"/>
              <a:chOff x="10607612" y="1664024"/>
              <a:chExt cx="1150557" cy="984937"/>
            </a:xfrm>
          </p:grpSpPr>
          <p:sp>
            <p:nvSpPr>
              <p:cNvPr id="103" name="Полилиния: фигура 102">
                <a:extLst>
                  <a:ext uri="{FF2B5EF4-FFF2-40B4-BE49-F238E27FC236}">
                    <a16:creationId xmlns:a16="http://schemas.microsoft.com/office/drawing/2014/main" id="{AF150E2A-65F1-09BD-F026-96FC166E4256}"/>
                  </a:ext>
                </a:extLst>
              </p:cNvPr>
              <p:cNvSpPr/>
              <p:nvPr/>
            </p:nvSpPr>
            <p:spPr>
              <a:xfrm>
                <a:off x="10607612" y="1664024"/>
                <a:ext cx="1150557" cy="984937"/>
              </a:xfrm>
              <a:custGeom>
                <a:avLst/>
                <a:gdLst>
                  <a:gd name="connsiteX0" fmla="*/ 136256 w 1150557"/>
                  <a:gd name="connsiteY0" fmla="*/ 0 h 984937"/>
                  <a:gd name="connsiteX1" fmla="*/ 1014164 w 1150557"/>
                  <a:gd name="connsiteY1" fmla="*/ 0 h 984937"/>
                  <a:gd name="connsiteX2" fmla="*/ 1150557 w 1150557"/>
                  <a:gd name="connsiteY2" fmla="*/ 136393 h 984937"/>
                  <a:gd name="connsiteX3" fmla="*/ 1150557 w 1150557"/>
                  <a:gd name="connsiteY3" fmla="*/ 590716 h 984937"/>
                  <a:gd name="connsiteX4" fmla="*/ 1014164 w 1150557"/>
                  <a:gd name="connsiteY4" fmla="*/ 727109 h 984937"/>
                  <a:gd name="connsiteX5" fmla="*/ 414804 w 1150557"/>
                  <a:gd name="connsiteY5" fmla="*/ 727109 h 984937"/>
                  <a:gd name="connsiteX6" fmla="*/ 174813 w 1150557"/>
                  <a:gd name="connsiteY6" fmla="*/ 984938 h 984937"/>
                  <a:gd name="connsiteX7" fmla="*/ 206099 w 1150557"/>
                  <a:gd name="connsiteY7" fmla="*/ 727109 h 984937"/>
                  <a:gd name="connsiteX8" fmla="*/ 136392 w 1150557"/>
                  <a:gd name="connsiteY8" fmla="*/ 727109 h 984937"/>
                  <a:gd name="connsiteX9" fmla="*/ 0 w 1150557"/>
                  <a:gd name="connsiteY9" fmla="*/ 590716 h 984937"/>
                  <a:gd name="connsiteX10" fmla="*/ 0 w 1150557"/>
                  <a:gd name="connsiteY10" fmla="*/ 136393 h 984937"/>
                  <a:gd name="connsiteX11" fmla="*/ 136392 w 1150557"/>
                  <a:gd name="connsiteY11" fmla="*/ 0 h 98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0557" h="984937">
                    <a:moveTo>
                      <a:pt x="136256" y="0"/>
                    </a:moveTo>
                    <a:lnTo>
                      <a:pt x="1014164" y="0"/>
                    </a:lnTo>
                    <a:cubicBezTo>
                      <a:pt x="1089496" y="0"/>
                      <a:pt x="1150557" y="61061"/>
                      <a:pt x="1150557" y="136393"/>
                    </a:cubicBezTo>
                    <a:lnTo>
                      <a:pt x="1150557" y="590716"/>
                    </a:lnTo>
                    <a:cubicBezTo>
                      <a:pt x="1150557" y="666047"/>
                      <a:pt x="1089496" y="727109"/>
                      <a:pt x="1014164" y="727109"/>
                    </a:cubicBezTo>
                    <a:lnTo>
                      <a:pt x="414804" y="727109"/>
                    </a:lnTo>
                    <a:lnTo>
                      <a:pt x="174813" y="984938"/>
                    </a:lnTo>
                    <a:lnTo>
                      <a:pt x="206099" y="727109"/>
                    </a:lnTo>
                    <a:lnTo>
                      <a:pt x="136392" y="727109"/>
                    </a:lnTo>
                    <a:cubicBezTo>
                      <a:pt x="61061" y="727109"/>
                      <a:pt x="0" y="666047"/>
                      <a:pt x="0" y="590716"/>
                    </a:cubicBezTo>
                    <a:lnTo>
                      <a:pt x="0" y="136393"/>
                    </a:lnTo>
                    <a:cubicBezTo>
                      <a:pt x="0" y="61061"/>
                      <a:pt x="61061" y="0"/>
                      <a:pt x="136392" y="0"/>
                    </a:cubicBezTo>
                    <a:close/>
                  </a:path>
                </a:pathLst>
              </a:custGeom>
              <a:solidFill>
                <a:srgbClr val="221A30"/>
              </a:solidFill>
              <a:ln w="13721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04" name="Рисунок 95">
                <a:extLst>
                  <a:ext uri="{FF2B5EF4-FFF2-40B4-BE49-F238E27FC236}">
                    <a16:creationId xmlns:a16="http://schemas.microsoft.com/office/drawing/2014/main" id="{0C21DBA9-78AA-75B6-A7FB-249809832E6E}"/>
                  </a:ext>
                </a:extLst>
              </p:cNvPr>
              <p:cNvGrpSpPr/>
              <p:nvPr/>
            </p:nvGrpSpPr>
            <p:grpSpPr>
              <a:xfrm>
                <a:off x="10869832" y="1999792"/>
                <a:ext cx="625842" cy="91934"/>
                <a:chOff x="10869832" y="1999792"/>
                <a:chExt cx="625842" cy="91934"/>
              </a:xfrm>
              <a:solidFill>
                <a:srgbClr val="EA5E30"/>
              </a:solidFill>
            </p:grpSpPr>
            <p:sp>
              <p:nvSpPr>
                <p:cNvPr id="105" name="Полилиния: фигура 104">
                  <a:extLst>
                    <a:ext uri="{FF2B5EF4-FFF2-40B4-BE49-F238E27FC236}">
                      <a16:creationId xmlns:a16="http://schemas.microsoft.com/office/drawing/2014/main" id="{4AFEE58F-687D-D9B0-9965-185B40F82301}"/>
                    </a:ext>
                  </a:extLst>
                </p:cNvPr>
                <p:cNvSpPr/>
                <p:nvPr/>
              </p:nvSpPr>
              <p:spPr>
                <a:xfrm>
                  <a:off x="11403740" y="1999792"/>
                  <a:ext cx="91934" cy="91934"/>
                </a:xfrm>
                <a:custGeom>
                  <a:avLst/>
                  <a:gdLst>
                    <a:gd name="connsiteX0" fmla="*/ 91935 w 91934"/>
                    <a:gd name="connsiteY0" fmla="*/ 45967 h 91934"/>
                    <a:gd name="connsiteX1" fmla="*/ 45967 w 91934"/>
                    <a:gd name="connsiteY1" fmla="*/ 91935 h 91934"/>
                    <a:gd name="connsiteX2" fmla="*/ 0 w 91934"/>
                    <a:gd name="connsiteY2" fmla="*/ 45967 h 91934"/>
                    <a:gd name="connsiteX3" fmla="*/ 45967 w 91934"/>
                    <a:gd name="connsiteY3" fmla="*/ 0 h 91934"/>
                    <a:gd name="connsiteX4" fmla="*/ 91935 w 91934"/>
                    <a:gd name="connsiteY4" fmla="*/ 45967 h 91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934" h="91934">
                      <a:moveTo>
                        <a:pt x="91935" y="45967"/>
                      </a:moveTo>
                      <a:cubicBezTo>
                        <a:pt x="91935" y="71355"/>
                        <a:pt x="71354" y="91935"/>
                        <a:pt x="45967" y="91935"/>
                      </a:cubicBezTo>
                      <a:cubicBezTo>
                        <a:pt x="20580" y="91935"/>
                        <a:pt x="0" y="71355"/>
                        <a:pt x="0" y="45967"/>
                      </a:cubicBezTo>
                      <a:cubicBezTo>
                        <a:pt x="0" y="20580"/>
                        <a:pt x="20580" y="0"/>
                        <a:pt x="45967" y="0"/>
                      </a:cubicBezTo>
                      <a:cubicBezTo>
                        <a:pt x="71354" y="0"/>
                        <a:pt x="91935" y="20580"/>
                        <a:pt x="91935" y="45967"/>
                      </a:cubicBezTo>
                      <a:close/>
                    </a:path>
                  </a:pathLst>
                </a:custGeom>
                <a:solidFill>
                  <a:srgbClr val="EA5E30"/>
                </a:solidFill>
                <a:ln w="21404" cap="flat">
                  <a:solidFill>
                    <a:srgbClr val="22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6" name="Полилиния: фигура 105">
                  <a:extLst>
                    <a:ext uri="{FF2B5EF4-FFF2-40B4-BE49-F238E27FC236}">
                      <a16:creationId xmlns:a16="http://schemas.microsoft.com/office/drawing/2014/main" id="{82B49CEF-06C3-2717-F128-9C9F56861C01}"/>
                    </a:ext>
                  </a:extLst>
                </p:cNvPr>
                <p:cNvSpPr/>
                <p:nvPr/>
              </p:nvSpPr>
              <p:spPr>
                <a:xfrm>
                  <a:off x="11136854" y="1999792"/>
                  <a:ext cx="91934" cy="91934"/>
                </a:xfrm>
                <a:custGeom>
                  <a:avLst/>
                  <a:gdLst>
                    <a:gd name="connsiteX0" fmla="*/ 91935 w 91934"/>
                    <a:gd name="connsiteY0" fmla="*/ 45967 h 91934"/>
                    <a:gd name="connsiteX1" fmla="*/ 45967 w 91934"/>
                    <a:gd name="connsiteY1" fmla="*/ 91935 h 91934"/>
                    <a:gd name="connsiteX2" fmla="*/ 0 w 91934"/>
                    <a:gd name="connsiteY2" fmla="*/ 45967 h 91934"/>
                    <a:gd name="connsiteX3" fmla="*/ 45967 w 91934"/>
                    <a:gd name="connsiteY3" fmla="*/ 0 h 91934"/>
                    <a:gd name="connsiteX4" fmla="*/ 91935 w 91934"/>
                    <a:gd name="connsiteY4" fmla="*/ 45967 h 91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934" h="91934">
                      <a:moveTo>
                        <a:pt x="91935" y="45967"/>
                      </a:moveTo>
                      <a:cubicBezTo>
                        <a:pt x="91935" y="71355"/>
                        <a:pt x="71355" y="91935"/>
                        <a:pt x="45967" y="91935"/>
                      </a:cubicBezTo>
                      <a:cubicBezTo>
                        <a:pt x="20580" y="91935"/>
                        <a:pt x="0" y="71355"/>
                        <a:pt x="0" y="45967"/>
                      </a:cubicBezTo>
                      <a:cubicBezTo>
                        <a:pt x="0" y="20580"/>
                        <a:pt x="20580" y="0"/>
                        <a:pt x="45967" y="0"/>
                      </a:cubicBezTo>
                      <a:cubicBezTo>
                        <a:pt x="71355" y="0"/>
                        <a:pt x="91935" y="20580"/>
                        <a:pt x="91935" y="45967"/>
                      </a:cubicBezTo>
                      <a:close/>
                    </a:path>
                  </a:pathLst>
                </a:custGeom>
                <a:solidFill>
                  <a:srgbClr val="EA5E30"/>
                </a:solidFill>
                <a:ln w="21404" cap="flat">
                  <a:solidFill>
                    <a:srgbClr val="22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7" name="Полилиния: фигура 106">
                  <a:extLst>
                    <a:ext uri="{FF2B5EF4-FFF2-40B4-BE49-F238E27FC236}">
                      <a16:creationId xmlns:a16="http://schemas.microsoft.com/office/drawing/2014/main" id="{4ED946EC-0452-64A8-0DA5-C43D4C2E8963}"/>
                    </a:ext>
                  </a:extLst>
                </p:cNvPr>
                <p:cNvSpPr/>
                <p:nvPr/>
              </p:nvSpPr>
              <p:spPr>
                <a:xfrm>
                  <a:off x="10869832" y="1999792"/>
                  <a:ext cx="91934" cy="91934"/>
                </a:xfrm>
                <a:custGeom>
                  <a:avLst/>
                  <a:gdLst>
                    <a:gd name="connsiteX0" fmla="*/ 91935 w 91934"/>
                    <a:gd name="connsiteY0" fmla="*/ 45967 h 91934"/>
                    <a:gd name="connsiteX1" fmla="*/ 45967 w 91934"/>
                    <a:gd name="connsiteY1" fmla="*/ 91935 h 91934"/>
                    <a:gd name="connsiteX2" fmla="*/ 0 w 91934"/>
                    <a:gd name="connsiteY2" fmla="*/ 45967 h 91934"/>
                    <a:gd name="connsiteX3" fmla="*/ 45967 w 91934"/>
                    <a:gd name="connsiteY3" fmla="*/ 0 h 91934"/>
                    <a:gd name="connsiteX4" fmla="*/ 91935 w 91934"/>
                    <a:gd name="connsiteY4" fmla="*/ 45967 h 91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934" h="91934">
                      <a:moveTo>
                        <a:pt x="91935" y="45967"/>
                      </a:moveTo>
                      <a:cubicBezTo>
                        <a:pt x="91935" y="71355"/>
                        <a:pt x="71355" y="91935"/>
                        <a:pt x="45967" y="91935"/>
                      </a:cubicBezTo>
                      <a:cubicBezTo>
                        <a:pt x="20580" y="91935"/>
                        <a:pt x="0" y="71355"/>
                        <a:pt x="0" y="45967"/>
                      </a:cubicBezTo>
                      <a:cubicBezTo>
                        <a:pt x="0" y="20580"/>
                        <a:pt x="20580" y="0"/>
                        <a:pt x="45967" y="0"/>
                      </a:cubicBezTo>
                      <a:cubicBezTo>
                        <a:pt x="71355" y="0"/>
                        <a:pt x="91935" y="20580"/>
                        <a:pt x="91935" y="45967"/>
                      </a:cubicBezTo>
                      <a:close/>
                    </a:path>
                  </a:pathLst>
                </a:custGeom>
                <a:solidFill>
                  <a:srgbClr val="EA5E30"/>
                </a:solidFill>
                <a:ln w="21404" cap="flat">
                  <a:solidFill>
                    <a:srgbClr val="22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9" name="Рисунок 95">
              <a:extLst>
                <a:ext uri="{FF2B5EF4-FFF2-40B4-BE49-F238E27FC236}">
                  <a16:creationId xmlns:a16="http://schemas.microsoft.com/office/drawing/2014/main" id="{960EF0ED-5A73-73E9-CFBD-BBDF1BE08849}"/>
                </a:ext>
              </a:extLst>
            </p:cNvPr>
            <p:cNvGrpSpPr/>
            <p:nvPr/>
          </p:nvGrpSpPr>
          <p:grpSpPr>
            <a:xfrm>
              <a:off x="7340533" y="1473346"/>
              <a:ext cx="3347685" cy="4147443"/>
              <a:chOff x="7096920" y="2015155"/>
              <a:chExt cx="3347685" cy="4147443"/>
            </a:xfrm>
          </p:grpSpPr>
          <p:grpSp>
            <p:nvGrpSpPr>
              <p:cNvPr id="112" name="Рисунок 95">
                <a:extLst>
                  <a:ext uri="{FF2B5EF4-FFF2-40B4-BE49-F238E27FC236}">
                    <a16:creationId xmlns:a16="http://schemas.microsoft.com/office/drawing/2014/main" id="{F0145D0E-A2D8-3658-A4FE-2067CC37C691}"/>
                  </a:ext>
                </a:extLst>
              </p:cNvPr>
              <p:cNvGrpSpPr/>
              <p:nvPr/>
            </p:nvGrpSpPr>
            <p:grpSpPr>
              <a:xfrm>
                <a:off x="8482309" y="2015155"/>
                <a:ext cx="1951027" cy="3223778"/>
                <a:chOff x="8482309" y="2015155"/>
                <a:chExt cx="1951027" cy="3223778"/>
              </a:xfrm>
            </p:grpSpPr>
            <p:sp>
              <p:nvSpPr>
                <p:cNvPr id="113" name="Полилиния: фигура 112">
                  <a:extLst>
                    <a:ext uri="{FF2B5EF4-FFF2-40B4-BE49-F238E27FC236}">
                      <a16:creationId xmlns:a16="http://schemas.microsoft.com/office/drawing/2014/main" id="{F53FD4D2-A892-E940-3AC9-D4F1145148EF}"/>
                    </a:ext>
                  </a:extLst>
                </p:cNvPr>
                <p:cNvSpPr/>
                <p:nvPr/>
              </p:nvSpPr>
              <p:spPr>
                <a:xfrm rot="-359998">
                  <a:off x="8638230" y="2092419"/>
                  <a:ext cx="1639184" cy="3069251"/>
                </a:xfrm>
                <a:custGeom>
                  <a:avLst/>
                  <a:gdLst>
                    <a:gd name="connsiteX0" fmla="*/ 0 w 1639184"/>
                    <a:gd name="connsiteY0" fmla="*/ 0 h 3069251"/>
                    <a:gd name="connsiteX1" fmla="*/ 1639184 w 1639184"/>
                    <a:gd name="connsiteY1" fmla="*/ 0 h 3069251"/>
                    <a:gd name="connsiteX2" fmla="*/ 1639184 w 1639184"/>
                    <a:gd name="connsiteY2" fmla="*/ 3069251 h 3069251"/>
                    <a:gd name="connsiteX3" fmla="*/ 0 w 1639184"/>
                    <a:gd name="connsiteY3" fmla="*/ 3069251 h 3069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39184" h="3069251">
                      <a:moveTo>
                        <a:pt x="0" y="0"/>
                      </a:moveTo>
                      <a:lnTo>
                        <a:pt x="1639184" y="0"/>
                      </a:lnTo>
                      <a:lnTo>
                        <a:pt x="1639184" y="3069251"/>
                      </a:lnTo>
                      <a:lnTo>
                        <a:pt x="0" y="30692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7442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4" name="Полилиния: фигура 113">
                  <a:extLst>
                    <a:ext uri="{FF2B5EF4-FFF2-40B4-BE49-F238E27FC236}">
                      <a16:creationId xmlns:a16="http://schemas.microsoft.com/office/drawing/2014/main" id="{07645E32-7862-9795-F6F1-19CC3B470133}"/>
                    </a:ext>
                  </a:extLst>
                </p:cNvPr>
                <p:cNvSpPr/>
                <p:nvPr/>
              </p:nvSpPr>
              <p:spPr>
                <a:xfrm>
                  <a:off x="8700033" y="2245684"/>
                  <a:ext cx="1512396" cy="2761475"/>
                </a:xfrm>
                <a:custGeom>
                  <a:avLst/>
                  <a:gdLst>
                    <a:gd name="connsiteX0" fmla="*/ 12350 w 1512396"/>
                    <a:gd name="connsiteY0" fmla="*/ 238344 h 2761475"/>
                    <a:gd name="connsiteX1" fmla="*/ 0 w 1512396"/>
                    <a:gd name="connsiteY1" fmla="*/ 239031 h 2761475"/>
                    <a:gd name="connsiteX2" fmla="*/ 250831 w 1512396"/>
                    <a:gd name="connsiteY2" fmla="*/ 2623573 h 2761475"/>
                    <a:gd name="connsiteX3" fmla="*/ 263043 w 1512396"/>
                    <a:gd name="connsiteY3" fmla="*/ 2621652 h 2761475"/>
                    <a:gd name="connsiteX4" fmla="*/ 395183 w 1512396"/>
                    <a:gd name="connsiteY4" fmla="*/ 2728544 h 2761475"/>
                    <a:gd name="connsiteX5" fmla="*/ 394085 w 1512396"/>
                    <a:gd name="connsiteY5" fmla="*/ 2761475 h 2761475"/>
                    <a:gd name="connsiteX6" fmla="*/ 1413464 w 1512396"/>
                    <a:gd name="connsiteY6" fmla="*/ 2654310 h 2761475"/>
                    <a:gd name="connsiteX7" fmla="*/ 1405505 w 1512396"/>
                    <a:gd name="connsiteY7" fmla="*/ 2622338 h 2761475"/>
                    <a:gd name="connsiteX8" fmla="*/ 1512397 w 1512396"/>
                    <a:gd name="connsiteY8" fmla="*/ 2490199 h 2761475"/>
                    <a:gd name="connsiteX9" fmla="*/ 1261703 w 1512396"/>
                    <a:gd name="connsiteY9" fmla="*/ 106891 h 2761475"/>
                    <a:gd name="connsiteX10" fmla="*/ 1129564 w 1512396"/>
                    <a:gd name="connsiteY10" fmla="*/ 0 h 2761475"/>
                    <a:gd name="connsiteX11" fmla="*/ 119378 w 1512396"/>
                    <a:gd name="connsiteY11" fmla="*/ 106205 h 2761475"/>
                    <a:gd name="connsiteX12" fmla="*/ 12487 w 1512396"/>
                    <a:gd name="connsiteY12" fmla="*/ 238344 h 2761475"/>
                    <a:gd name="connsiteX13" fmla="*/ 711603 w 1512396"/>
                    <a:gd name="connsiteY13" fmla="*/ 940891 h 2761475"/>
                    <a:gd name="connsiteX14" fmla="*/ 1198172 w 1512396"/>
                    <a:gd name="connsiteY14" fmla="*/ 1334839 h 2761475"/>
                    <a:gd name="connsiteX15" fmla="*/ 804224 w 1512396"/>
                    <a:gd name="connsiteY15" fmla="*/ 1821407 h 2761475"/>
                    <a:gd name="connsiteX16" fmla="*/ 317656 w 1512396"/>
                    <a:gd name="connsiteY16" fmla="*/ 1427460 h 2761475"/>
                    <a:gd name="connsiteX17" fmla="*/ 711603 w 1512396"/>
                    <a:gd name="connsiteY17" fmla="*/ 940891 h 276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12396" h="2761475">
                      <a:moveTo>
                        <a:pt x="12350" y="238344"/>
                      </a:moveTo>
                      <a:cubicBezTo>
                        <a:pt x="8233" y="238756"/>
                        <a:pt x="4117" y="239031"/>
                        <a:pt x="0" y="239031"/>
                      </a:cubicBezTo>
                      <a:lnTo>
                        <a:pt x="250831" y="2623573"/>
                      </a:lnTo>
                      <a:cubicBezTo>
                        <a:pt x="254811" y="2622750"/>
                        <a:pt x="258927" y="2622064"/>
                        <a:pt x="263043" y="2621652"/>
                      </a:cubicBezTo>
                      <a:cubicBezTo>
                        <a:pt x="329044" y="2614654"/>
                        <a:pt x="388185" y="2662542"/>
                        <a:pt x="395183" y="2728544"/>
                      </a:cubicBezTo>
                      <a:cubicBezTo>
                        <a:pt x="396417" y="2739795"/>
                        <a:pt x="395869" y="2750773"/>
                        <a:pt x="394085" y="2761475"/>
                      </a:cubicBezTo>
                      <a:lnTo>
                        <a:pt x="1413464" y="2654310"/>
                      </a:lnTo>
                      <a:cubicBezTo>
                        <a:pt x="1409484" y="2644293"/>
                        <a:pt x="1406740" y="2633590"/>
                        <a:pt x="1405505" y="2622338"/>
                      </a:cubicBezTo>
                      <a:cubicBezTo>
                        <a:pt x="1398507" y="2556337"/>
                        <a:pt x="1446396" y="2497197"/>
                        <a:pt x="1512397" y="2490199"/>
                      </a:cubicBezTo>
                      <a:lnTo>
                        <a:pt x="1261703" y="106891"/>
                      </a:lnTo>
                      <a:cubicBezTo>
                        <a:pt x="1195702" y="113889"/>
                        <a:pt x="1136561" y="66001"/>
                        <a:pt x="1129564" y="0"/>
                      </a:cubicBezTo>
                      <a:lnTo>
                        <a:pt x="119378" y="106205"/>
                      </a:lnTo>
                      <a:cubicBezTo>
                        <a:pt x="126376" y="172206"/>
                        <a:pt x="78488" y="231346"/>
                        <a:pt x="12487" y="238344"/>
                      </a:cubicBezTo>
                      <a:close/>
                      <a:moveTo>
                        <a:pt x="711603" y="940891"/>
                      </a:moveTo>
                      <a:cubicBezTo>
                        <a:pt x="954750" y="915369"/>
                        <a:pt x="1172649" y="1091692"/>
                        <a:pt x="1198172" y="1334839"/>
                      </a:cubicBezTo>
                      <a:cubicBezTo>
                        <a:pt x="1223694" y="1577986"/>
                        <a:pt x="1047371" y="1795885"/>
                        <a:pt x="804224" y="1821407"/>
                      </a:cubicBezTo>
                      <a:cubicBezTo>
                        <a:pt x="561077" y="1846930"/>
                        <a:pt x="343178" y="1670607"/>
                        <a:pt x="317656" y="1427460"/>
                      </a:cubicBezTo>
                      <a:cubicBezTo>
                        <a:pt x="292133" y="1184313"/>
                        <a:pt x="468456" y="966413"/>
                        <a:pt x="711603" y="940891"/>
                      </a:cubicBezTo>
                      <a:close/>
                    </a:path>
                  </a:pathLst>
                </a:custGeom>
                <a:solidFill>
                  <a:srgbClr val="009580"/>
                </a:solidFill>
                <a:ln w="27442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5" name="Рисунок 95">
                <a:extLst>
                  <a:ext uri="{FF2B5EF4-FFF2-40B4-BE49-F238E27FC236}">
                    <a16:creationId xmlns:a16="http://schemas.microsoft.com/office/drawing/2014/main" id="{3E6D4575-F84D-B181-4603-C6D9149DC50E}"/>
                  </a:ext>
                </a:extLst>
              </p:cNvPr>
              <p:cNvGrpSpPr/>
              <p:nvPr/>
            </p:nvGrpSpPr>
            <p:grpSpPr>
              <a:xfrm>
                <a:off x="7782392" y="2185644"/>
                <a:ext cx="2660998" cy="3458362"/>
                <a:chOff x="7782392" y="2185644"/>
                <a:chExt cx="2660998" cy="3458362"/>
              </a:xfrm>
            </p:grpSpPr>
            <p:sp>
              <p:nvSpPr>
                <p:cNvPr id="116" name="Полилиния: фигура 115">
                  <a:extLst>
                    <a:ext uri="{FF2B5EF4-FFF2-40B4-BE49-F238E27FC236}">
                      <a16:creationId xmlns:a16="http://schemas.microsoft.com/office/drawing/2014/main" id="{6155A40B-B03E-BBDE-48C2-F544C8AAB53E}"/>
                    </a:ext>
                  </a:extLst>
                </p:cNvPr>
                <p:cNvSpPr/>
                <p:nvPr/>
              </p:nvSpPr>
              <p:spPr>
                <a:xfrm rot="-1306801">
                  <a:off x="8293299" y="2380200"/>
                  <a:ext cx="1639183" cy="3069250"/>
                </a:xfrm>
                <a:custGeom>
                  <a:avLst/>
                  <a:gdLst>
                    <a:gd name="connsiteX0" fmla="*/ 0 w 1639183"/>
                    <a:gd name="connsiteY0" fmla="*/ 0 h 3069250"/>
                    <a:gd name="connsiteX1" fmla="*/ 1639184 w 1639183"/>
                    <a:gd name="connsiteY1" fmla="*/ 0 h 3069250"/>
                    <a:gd name="connsiteX2" fmla="*/ 1639184 w 1639183"/>
                    <a:gd name="connsiteY2" fmla="*/ 3069250 h 3069250"/>
                    <a:gd name="connsiteX3" fmla="*/ 0 w 1639183"/>
                    <a:gd name="connsiteY3" fmla="*/ 3069250 h 306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39183" h="3069250">
                      <a:moveTo>
                        <a:pt x="0" y="0"/>
                      </a:moveTo>
                      <a:lnTo>
                        <a:pt x="1639184" y="0"/>
                      </a:lnTo>
                      <a:lnTo>
                        <a:pt x="1639184" y="3069250"/>
                      </a:lnTo>
                      <a:lnTo>
                        <a:pt x="0" y="30692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7442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7" name="Полилиния: фигура 116">
                  <a:extLst>
                    <a:ext uri="{FF2B5EF4-FFF2-40B4-BE49-F238E27FC236}">
                      <a16:creationId xmlns:a16="http://schemas.microsoft.com/office/drawing/2014/main" id="{4B924E09-B9F0-04BC-567A-B4A21615C340}"/>
                    </a:ext>
                  </a:extLst>
                </p:cNvPr>
                <p:cNvSpPr/>
                <p:nvPr/>
              </p:nvSpPr>
              <p:spPr>
                <a:xfrm>
                  <a:off x="8073092" y="2484989"/>
                  <a:ext cx="2067161" cy="2857252"/>
                </a:xfrm>
                <a:custGeom>
                  <a:avLst/>
                  <a:gdLst>
                    <a:gd name="connsiteX0" fmla="*/ 11663 w 2067161"/>
                    <a:gd name="connsiteY0" fmla="*/ 532948 h 2857252"/>
                    <a:gd name="connsiteX1" fmla="*/ 0 w 2067161"/>
                    <a:gd name="connsiteY1" fmla="*/ 536927 h 2857252"/>
                    <a:gd name="connsiteX2" fmla="*/ 889435 w 2067161"/>
                    <a:gd name="connsiteY2" fmla="*/ 2763534 h 2857252"/>
                    <a:gd name="connsiteX3" fmla="*/ 900687 w 2067161"/>
                    <a:gd name="connsiteY3" fmla="*/ 2758320 h 2857252"/>
                    <a:gd name="connsiteX4" fmla="*/ 1056839 w 2067161"/>
                    <a:gd name="connsiteY4" fmla="*/ 2825281 h 2857252"/>
                    <a:gd name="connsiteX5" fmla="*/ 1064660 w 2067161"/>
                    <a:gd name="connsiteY5" fmla="*/ 2857252 h 2857252"/>
                    <a:gd name="connsiteX6" fmla="*/ 2016529 w 2067161"/>
                    <a:gd name="connsiteY6" fmla="*/ 2477026 h 2857252"/>
                    <a:gd name="connsiteX7" fmla="*/ 2000200 w 2067161"/>
                    <a:gd name="connsiteY7" fmla="*/ 2448485 h 2857252"/>
                    <a:gd name="connsiteX8" fmla="*/ 2067161 w 2067161"/>
                    <a:gd name="connsiteY8" fmla="*/ 2292333 h 2857252"/>
                    <a:gd name="connsiteX9" fmla="*/ 1178138 w 2067161"/>
                    <a:gd name="connsiteY9" fmla="*/ 66961 h 2857252"/>
                    <a:gd name="connsiteX10" fmla="*/ 1021986 w 2067161"/>
                    <a:gd name="connsiteY10" fmla="*/ 0 h 2857252"/>
                    <a:gd name="connsiteX11" fmla="*/ 78625 w 2067161"/>
                    <a:gd name="connsiteY11" fmla="*/ 376796 h 2857252"/>
                    <a:gd name="connsiteX12" fmla="*/ 11663 w 2067161"/>
                    <a:gd name="connsiteY12" fmla="*/ 532948 h 2857252"/>
                    <a:gd name="connsiteX13" fmla="*/ 875439 w 2067161"/>
                    <a:gd name="connsiteY13" fmla="*/ 1018967 h 2857252"/>
                    <a:gd name="connsiteX14" fmla="*/ 1450786 w 2067161"/>
                    <a:gd name="connsiteY14" fmla="*/ 1265819 h 2857252"/>
                    <a:gd name="connsiteX15" fmla="*/ 1203935 w 2067161"/>
                    <a:gd name="connsiteY15" fmla="*/ 1841166 h 2857252"/>
                    <a:gd name="connsiteX16" fmla="*/ 628587 w 2067161"/>
                    <a:gd name="connsiteY16" fmla="*/ 1594315 h 2857252"/>
                    <a:gd name="connsiteX17" fmla="*/ 875439 w 2067161"/>
                    <a:gd name="connsiteY17" fmla="*/ 1018967 h 285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067161" h="2857252">
                      <a:moveTo>
                        <a:pt x="11663" y="532948"/>
                      </a:moveTo>
                      <a:cubicBezTo>
                        <a:pt x="7821" y="534457"/>
                        <a:pt x="3842" y="535829"/>
                        <a:pt x="0" y="536927"/>
                      </a:cubicBezTo>
                      <a:lnTo>
                        <a:pt x="889435" y="2763534"/>
                      </a:lnTo>
                      <a:cubicBezTo>
                        <a:pt x="893003" y="2761613"/>
                        <a:pt x="896845" y="2759966"/>
                        <a:pt x="900687" y="2758320"/>
                      </a:cubicBezTo>
                      <a:cubicBezTo>
                        <a:pt x="962297" y="2733758"/>
                        <a:pt x="1032277" y="2763671"/>
                        <a:pt x="1056839" y="2825281"/>
                      </a:cubicBezTo>
                      <a:cubicBezTo>
                        <a:pt x="1061092" y="2835847"/>
                        <a:pt x="1063562" y="2846549"/>
                        <a:pt x="1064660" y="2857252"/>
                      </a:cubicBezTo>
                      <a:lnTo>
                        <a:pt x="2016529" y="2477026"/>
                      </a:lnTo>
                      <a:cubicBezTo>
                        <a:pt x="2009942" y="2468519"/>
                        <a:pt x="2004316" y="2458914"/>
                        <a:pt x="2000200" y="2448485"/>
                      </a:cubicBezTo>
                      <a:cubicBezTo>
                        <a:pt x="1975638" y="2386875"/>
                        <a:pt x="2005551" y="2316895"/>
                        <a:pt x="2067161" y="2292333"/>
                      </a:cubicBezTo>
                      <a:lnTo>
                        <a:pt x="1178138" y="66961"/>
                      </a:lnTo>
                      <a:cubicBezTo>
                        <a:pt x="1116528" y="91523"/>
                        <a:pt x="1046548" y="61610"/>
                        <a:pt x="1021986" y="0"/>
                      </a:cubicBezTo>
                      <a:lnTo>
                        <a:pt x="78625" y="376796"/>
                      </a:lnTo>
                      <a:cubicBezTo>
                        <a:pt x="103187" y="438406"/>
                        <a:pt x="73273" y="508386"/>
                        <a:pt x="11663" y="532948"/>
                      </a:cubicBezTo>
                      <a:close/>
                      <a:moveTo>
                        <a:pt x="875439" y="1018967"/>
                      </a:moveTo>
                      <a:cubicBezTo>
                        <a:pt x="1102532" y="928267"/>
                        <a:pt x="1360087" y="1038863"/>
                        <a:pt x="1450786" y="1265819"/>
                      </a:cubicBezTo>
                      <a:cubicBezTo>
                        <a:pt x="1541486" y="1492912"/>
                        <a:pt x="1430890" y="1750467"/>
                        <a:pt x="1203935" y="1841166"/>
                      </a:cubicBezTo>
                      <a:cubicBezTo>
                        <a:pt x="976842" y="1931866"/>
                        <a:pt x="719287" y="1821270"/>
                        <a:pt x="628587" y="1594315"/>
                      </a:cubicBezTo>
                      <a:cubicBezTo>
                        <a:pt x="537887" y="1367222"/>
                        <a:pt x="648484" y="1109667"/>
                        <a:pt x="875439" y="1018967"/>
                      </a:cubicBezTo>
                      <a:close/>
                    </a:path>
                  </a:pathLst>
                </a:custGeom>
                <a:solidFill>
                  <a:srgbClr val="009580"/>
                </a:solidFill>
                <a:ln w="27442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9" name="Рисунок 95">
                <a:extLst>
                  <a:ext uri="{FF2B5EF4-FFF2-40B4-BE49-F238E27FC236}">
                    <a16:creationId xmlns:a16="http://schemas.microsoft.com/office/drawing/2014/main" id="{EF9C1195-5DA5-B201-86CC-B0809BE5FFEE}"/>
                  </a:ext>
                </a:extLst>
              </p:cNvPr>
              <p:cNvGrpSpPr/>
              <p:nvPr/>
            </p:nvGrpSpPr>
            <p:grpSpPr>
              <a:xfrm>
                <a:off x="7422911" y="2416950"/>
                <a:ext cx="3021693" cy="3470790"/>
                <a:chOff x="7422911" y="2416950"/>
                <a:chExt cx="3021693" cy="3470790"/>
              </a:xfrm>
            </p:grpSpPr>
            <p:sp>
              <p:nvSpPr>
                <p:cNvPr id="120" name="Полилиния: фигура 119">
                  <a:extLst>
                    <a:ext uri="{FF2B5EF4-FFF2-40B4-BE49-F238E27FC236}">
                      <a16:creationId xmlns:a16="http://schemas.microsoft.com/office/drawing/2014/main" id="{D6471DFF-35C1-4E21-1BAE-F830A0251DC7}"/>
                    </a:ext>
                  </a:extLst>
                </p:cNvPr>
                <p:cNvSpPr/>
                <p:nvPr/>
              </p:nvSpPr>
              <p:spPr>
                <a:xfrm rot="-1930200">
                  <a:off x="8114166" y="2617720"/>
                  <a:ext cx="1639183" cy="3069250"/>
                </a:xfrm>
                <a:custGeom>
                  <a:avLst/>
                  <a:gdLst>
                    <a:gd name="connsiteX0" fmla="*/ 0 w 1639183"/>
                    <a:gd name="connsiteY0" fmla="*/ 0 h 3069250"/>
                    <a:gd name="connsiteX1" fmla="*/ 1639184 w 1639183"/>
                    <a:gd name="connsiteY1" fmla="*/ 0 h 3069250"/>
                    <a:gd name="connsiteX2" fmla="*/ 1639184 w 1639183"/>
                    <a:gd name="connsiteY2" fmla="*/ 3069251 h 3069250"/>
                    <a:gd name="connsiteX3" fmla="*/ 0 w 1639183"/>
                    <a:gd name="connsiteY3" fmla="*/ 3069251 h 306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39183" h="3069250">
                      <a:moveTo>
                        <a:pt x="0" y="0"/>
                      </a:moveTo>
                      <a:lnTo>
                        <a:pt x="1639184" y="0"/>
                      </a:lnTo>
                      <a:lnTo>
                        <a:pt x="1639184" y="3069251"/>
                      </a:lnTo>
                      <a:lnTo>
                        <a:pt x="0" y="30692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7442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23" name="Полилиния: фигура 122">
                  <a:extLst>
                    <a:ext uri="{FF2B5EF4-FFF2-40B4-BE49-F238E27FC236}">
                      <a16:creationId xmlns:a16="http://schemas.microsoft.com/office/drawing/2014/main" id="{11416738-08CB-9741-983D-4FF518FBD933}"/>
                    </a:ext>
                  </a:extLst>
                </p:cNvPr>
                <p:cNvSpPr/>
                <p:nvPr/>
              </p:nvSpPr>
              <p:spPr>
                <a:xfrm>
                  <a:off x="7749948" y="2748581"/>
                  <a:ext cx="2350238" cy="2802914"/>
                </a:xfrm>
                <a:custGeom>
                  <a:avLst/>
                  <a:gdLst>
                    <a:gd name="connsiteX0" fmla="*/ 10840 w 2350238"/>
                    <a:gd name="connsiteY0" fmla="*/ 706663 h 2802914"/>
                    <a:gd name="connsiteX1" fmla="*/ 0 w 2350238"/>
                    <a:gd name="connsiteY1" fmla="*/ 712701 h 2802914"/>
                    <a:gd name="connsiteX2" fmla="*/ 1276796 w 2350238"/>
                    <a:gd name="connsiteY2" fmla="*/ 2742265 h 2802914"/>
                    <a:gd name="connsiteX3" fmla="*/ 1286950 w 2350238"/>
                    <a:gd name="connsiteY3" fmla="*/ 2735130 h 2802914"/>
                    <a:gd name="connsiteX4" fmla="*/ 1452708 w 2350238"/>
                    <a:gd name="connsiteY4" fmla="*/ 2772864 h 2802914"/>
                    <a:gd name="connsiteX5" fmla="*/ 1466155 w 2350238"/>
                    <a:gd name="connsiteY5" fmla="*/ 2802915 h 2802914"/>
                    <a:gd name="connsiteX6" fmla="*/ 2333773 w 2350238"/>
                    <a:gd name="connsiteY6" fmla="*/ 2257069 h 2802914"/>
                    <a:gd name="connsiteX7" fmla="*/ 2312504 w 2350238"/>
                    <a:gd name="connsiteY7" fmla="*/ 2231958 h 2802914"/>
                    <a:gd name="connsiteX8" fmla="*/ 2350238 w 2350238"/>
                    <a:gd name="connsiteY8" fmla="*/ 2066201 h 2802914"/>
                    <a:gd name="connsiteX9" fmla="*/ 1074128 w 2350238"/>
                    <a:gd name="connsiteY9" fmla="*/ 37734 h 2802914"/>
                    <a:gd name="connsiteX10" fmla="*/ 908371 w 2350238"/>
                    <a:gd name="connsiteY10" fmla="*/ 0 h 2802914"/>
                    <a:gd name="connsiteX11" fmla="*/ 48575 w 2350238"/>
                    <a:gd name="connsiteY11" fmla="*/ 540906 h 2802914"/>
                    <a:gd name="connsiteX12" fmla="*/ 10840 w 2350238"/>
                    <a:gd name="connsiteY12" fmla="*/ 706663 h 2802914"/>
                    <a:gd name="connsiteX13" fmla="*/ 948164 w 2350238"/>
                    <a:gd name="connsiteY13" fmla="*/ 1028847 h 2802914"/>
                    <a:gd name="connsiteX14" fmla="*/ 1558638 w 2350238"/>
                    <a:gd name="connsiteY14" fmla="*/ 1167847 h 2802914"/>
                    <a:gd name="connsiteX15" fmla="*/ 1419638 w 2350238"/>
                    <a:gd name="connsiteY15" fmla="*/ 1778322 h 2802914"/>
                    <a:gd name="connsiteX16" fmla="*/ 809164 w 2350238"/>
                    <a:gd name="connsiteY16" fmla="*/ 1639321 h 2802914"/>
                    <a:gd name="connsiteX17" fmla="*/ 948164 w 2350238"/>
                    <a:gd name="connsiteY17" fmla="*/ 1028847 h 2802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350238" h="2802914">
                      <a:moveTo>
                        <a:pt x="10840" y="706663"/>
                      </a:moveTo>
                      <a:cubicBezTo>
                        <a:pt x="7273" y="708859"/>
                        <a:pt x="3705" y="710917"/>
                        <a:pt x="0" y="712701"/>
                      </a:cubicBezTo>
                      <a:lnTo>
                        <a:pt x="1276796" y="2742265"/>
                      </a:lnTo>
                      <a:cubicBezTo>
                        <a:pt x="1279952" y="2739795"/>
                        <a:pt x="1283383" y="2737325"/>
                        <a:pt x="1286950" y="2735130"/>
                      </a:cubicBezTo>
                      <a:cubicBezTo>
                        <a:pt x="1343072" y="2699728"/>
                        <a:pt x="1417306" y="2716743"/>
                        <a:pt x="1452708" y="2772864"/>
                      </a:cubicBezTo>
                      <a:cubicBezTo>
                        <a:pt x="1458745" y="2782470"/>
                        <a:pt x="1463136" y="2792486"/>
                        <a:pt x="1466155" y="2802915"/>
                      </a:cubicBezTo>
                      <a:lnTo>
                        <a:pt x="2333773" y="2257069"/>
                      </a:lnTo>
                      <a:cubicBezTo>
                        <a:pt x="2325814" y="2249796"/>
                        <a:pt x="2318542" y="2241563"/>
                        <a:pt x="2312504" y="2231958"/>
                      </a:cubicBezTo>
                      <a:cubicBezTo>
                        <a:pt x="2277102" y="2175837"/>
                        <a:pt x="2294117" y="2101603"/>
                        <a:pt x="2350238" y="2066201"/>
                      </a:cubicBezTo>
                      <a:lnTo>
                        <a:pt x="1074128" y="37734"/>
                      </a:lnTo>
                      <a:cubicBezTo>
                        <a:pt x="1018007" y="73136"/>
                        <a:pt x="943773" y="56121"/>
                        <a:pt x="908371" y="0"/>
                      </a:cubicBezTo>
                      <a:lnTo>
                        <a:pt x="48575" y="540906"/>
                      </a:lnTo>
                      <a:cubicBezTo>
                        <a:pt x="83976" y="597028"/>
                        <a:pt x="66962" y="671262"/>
                        <a:pt x="10840" y="706663"/>
                      </a:cubicBezTo>
                      <a:close/>
                      <a:moveTo>
                        <a:pt x="948164" y="1028847"/>
                      </a:moveTo>
                      <a:cubicBezTo>
                        <a:pt x="1155086" y="898629"/>
                        <a:pt x="1428420" y="960925"/>
                        <a:pt x="1558638" y="1167847"/>
                      </a:cubicBezTo>
                      <a:cubicBezTo>
                        <a:pt x="1688857" y="1374769"/>
                        <a:pt x="1626560" y="1648103"/>
                        <a:pt x="1419638" y="1778322"/>
                      </a:cubicBezTo>
                      <a:cubicBezTo>
                        <a:pt x="1212716" y="1908540"/>
                        <a:pt x="939382" y="1846243"/>
                        <a:pt x="809164" y="1639321"/>
                      </a:cubicBezTo>
                      <a:cubicBezTo>
                        <a:pt x="678946" y="1432399"/>
                        <a:pt x="741242" y="1159065"/>
                        <a:pt x="948164" y="1028847"/>
                      </a:cubicBezTo>
                      <a:close/>
                    </a:path>
                  </a:pathLst>
                </a:custGeom>
                <a:solidFill>
                  <a:srgbClr val="009580"/>
                </a:solidFill>
                <a:ln w="27442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4" name="Рисунок 95">
                <a:extLst>
                  <a:ext uri="{FF2B5EF4-FFF2-40B4-BE49-F238E27FC236}">
                    <a16:creationId xmlns:a16="http://schemas.microsoft.com/office/drawing/2014/main" id="{34C82718-94D1-C842-8090-B8710000E294}"/>
                  </a:ext>
                </a:extLst>
              </p:cNvPr>
              <p:cNvGrpSpPr/>
              <p:nvPr/>
            </p:nvGrpSpPr>
            <p:grpSpPr>
              <a:xfrm>
                <a:off x="7096920" y="2848599"/>
                <a:ext cx="3344001" cy="3313998"/>
                <a:chOff x="7096920" y="2848599"/>
                <a:chExt cx="3344001" cy="3313998"/>
              </a:xfrm>
            </p:grpSpPr>
            <p:sp>
              <p:nvSpPr>
                <p:cNvPr id="125" name="Полилиния: фигура 124">
                  <a:extLst>
                    <a:ext uri="{FF2B5EF4-FFF2-40B4-BE49-F238E27FC236}">
                      <a16:creationId xmlns:a16="http://schemas.microsoft.com/office/drawing/2014/main" id="{D2BE0E72-A489-CB2E-3D30-CE33CEA3808B}"/>
                    </a:ext>
                  </a:extLst>
                </p:cNvPr>
                <p:cNvSpPr/>
                <p:nvPr/>
              </p:nvSpPr>
              <p:spPr>
                <a:xfrm rot="-2751001">
                  <a:off x="7949329" y="2970973"/>
                  <a:ext cx="1639184" cy="3069251"/>
                </a:xfrm>
                <a:custGeom>
                  <a:avLst/>
                  <a:gdLst>
                    <a:gd name="connsiteX0" fmla="*/ 0 w 1639184"/>
                    <a:gd name="connsiteY0" fmla="*/ 0 h 3069251"/>
                    <a:gd name="connsiteX1" fmla="*/ 1639184 w 1639184"/>
                    <a:gd name="connsiteY1" fmla="*/ 0 h 3069251"/>
                    <a:gd name="connsiteX2" fmla="*/ 1639184 w 1639184"/>
                    <a:gd name="connsiteY2" fmla="*/ 3069251 h 3069251"/>
                    <a:gd name="connsiteX3" fmla="*/ 0 w 1639184"/>
                    <a:gd name="connsiteY3" fmla="*/ 3069251 h 3069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39184" h="3069251">
                      <a:moveTo>
                        <a:pt x="0" y="0"/>
                      </a:moveTo>
                      <a:lnTo>
                        <a:pt x="1639184" y="0"/>
                      </a:lnTo>
                      <a:lnTo>
                        <a:pt x="1639184" y="3069251"/>
                      </a:lnTo>
                      <a:lnTo>
                        <a:pt x="0" y="30692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7442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26" name="Полилиния: фигура 125">
                  <a:extLst>
                    <a:ext uri="{FF2B5EF4-FFF2-40B4-BE49-F238E27FC236}">
                      <a16:creationId xmlns:a16="http://schemas.microsoft.com/office/drawing/2014/main" id="{7CCC4AFD-520D-2AD5-6402-902E7FEA31C7}"/>
                    </a:ext>
                  </a:extLst>
                </p:cNvPr>
                <p:cNvSpPr/>
                <p:nvPr/>
              </p:nvSpPr>
              <p:spPr>
                <a:xfrm>
                  <a:off x="7455345" y="3204550"/>
                  <a:ext cx="2632629" cy="2594071"/>
                </a:xfrm>
                <a:custGeom>
                  <a:avLst/>
                  <a:gdLst>
                    <a:gd name="connsiteX0" fmla="*/ 9056 w 2632629"/>
                    <a:gd name="connsiteY0" fmla="*/ 901373 h 2594071"/>
                    <a:gd name="connsiteX1" fmla="*/ 0 w 2632629"/>
                    <a:gd name="connsiteY1" fmla="*/ 909743 h 2594071"/>
                    <a:gd name="connsiteX2" fmla="*/ 1720279 w 2632629"/>
                    <a:gd name="connsiteY2" fmla="*/ 2579939 h 2594071"/>
                    <a:gd name="connsiteX3" fmla="*/ 1728512 w 2632629"/>
                    <a:gd name="connsiteY3" fmla="*/ 2570608 h 2594071"/>
                    <a:gd name="connsiteX4" fmla="*/ 1898523 w 2632629"/>
                    <a:gd name="connsiteY4" fmla="*/ 2568138 h 2594071"/>
                    <a:gd name="connsiteX5" fmla="*/ 1918694 w 2632629"/>
                    <a:gd name="connsiteY5" fmla="*/ 2594072 h 2594071"/>
                    <a:gd name="connsiteX6" fmla="*/ 2632629 w 2632629"/>
                    <a:gd name="connsiteY6" fmla="*/ 1858593 h 2594071"/>
                    <a:gd name="connsiteX7" fmla="*/ 2606009 w 2632629"/>
                    <a:gd name="connsiteY7" fmla="*/ 1839246 h 2594071"/>
                    <a:gd name="connsiteX8" fmla="*/ 2603539 w 2632629"/>
                    <a:gd name="connsiteY8" fmla="*/ 1669235 h 2594071"/>
                    <a:gd name="connsiteX9" fmla="*/ 884084 w 2632629"/>
                    <a:gd name="connsiteY9" fmla="*/ 0 h 2594071"/>
                    <a:gd name="connsiteX10" fmla="*/ 714073 w 2632629"/>
                    <a:gd name="connsiteY10" fmla="*/ 2470 h 2594071"/>
                    <a:gd name="connsiteX11" fmla="*/ 6449 w 2632629"/>
                    <a:gd name="connsiteY11" fmla="*/ 731362 h 2594071"/>
                    <a:gd name="connsiteX12" fmla="*/ 8919 w 2632629"/>
                    <a:gd name="connsiteY12" fmla="*/ 901373 h 2594071"/>
                    <a:gd name="connsiteX13" fmla="*/ 996052 w 2632629"/>
                    <a:gd name="connsiteY13" fmla="*/ 992759 h 2594071"/>
                    <a:gd name="connsiteX14" fmla="*/ 1622032 w 2632629"/>
                    <a:gd name="connsiteY14" fmla="*/ 983428 h 2594071"/>
                    <a:gd name="connsiteX15" fmla="*/ 1631363 w 2632629"/>
                    <a:gd name="connsiteY15" fmla="*/ 1609408 h 2594071"/>
                    <a:gd name="connsiteX16" fmla="*/ 1005383 w 2632629"/>
                    <a:gd name="connsiteY16" fmla="*/ 1618739 h 2594071"/>
                    <a:gd name="connsiteX17" fmla="*/ 996052 w 2632629"/>
                    <a:gd name="connsiteY17" fmla="*/ 992759 h 2594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632629" h="2594071">
                      <a:moveTo>
                        <a:pt x="9056" y="901373"/>
                      </a:moveTo>
                      <a:cubicBezTo>
                        <a:pt x="6175" y="904392"/>
                        <a:pt x="3156" y="907136"/>
                        <a:pt x="0" y="909743"/>
                      </a:cubicBezTo>
                      <a:lnTo>
                        <a:pt x="1720279" y="2579939"/>
                      </a:lnTo>
                      <a:cubicBezTo>
                        <a:pt x="1722749" y="2576782"/>
                        <a:pt x="1725493" y="2573626"/>
                        <a:pt x="1728512" y="2570608"/>
                      </a:cubicBezTo>
                      <a:cubicBezTo>
                        <a:pt x="1774754" y="2522994"/>
                        <a:pt x="1850771" y="2521896"/>
                        <a:pt x="1898523" y="2568138"/>
                      </a:cubicBezTo>
                      <a:cubicBezTo>
                        <a:pt x="1906619" y="2575959"/>
                        <a:pt x="1913342" y="2584741"/>
                        <a:pt x="1918694" y="2594072"/>
                      </a:cubicBezTo>
                      <a:lnTo>
                        <a:pt x="2632629" y="1858593"/>
                      </a:lnTo>
                      <a:cubicBezTo>
                        <a:pt x="2623161" y="1853516"/>
                        <a:pt x="2614105" y="1847067"/>
                        <a:pt x="2606009" y="1839246"/>
                      </a:cubicBezTo>
                      <a:cubicBezTo>
                        <a:pt x="2558395" y="1793004"/>
                        <a:pt x="2557298" y="1716986"/>
                        <a:pt x="2603539" y="1669235"/>
                      </a:cubicBezTo>
                      <a:lnTo>
                        <a:pt x="884084" y="0"/>
                      </a:lnTo>
                      <a:cubicBezTo>
                        <a:pt x="837842" y="47614"/>
                        <a:pt x="761824" y="48712"/>
                        <a:pt x="714073" y="2470"/>
                      </a:cubicBezTo>
                      <a:lnTo>
                        <a:pt x="6449" y="731362"/>
                      </a:lnTo>
                      <a:cubicBezTo>
                        <a:pt x="54063" y="777604"/>
                        <a:pt x="55161" y="853622"/>
                        <a:pt x="8919" y="901373"/>
                      </a:cubicBezTo>
                      <a:close/>
                      <a:moveTo>
                        <a:pt x="996052" y="992759"/>
                      </a:moveTo>
                      <a:cubicBezTo>
                        <a:pt x="1166337" y="817397"/>
                        <a:pt x="1446670" y="813143"/>
                        <a:pt x="1622032" y="983428"/>
                      </a:cubicBezTo>
                      <a:cubicBezTo>
                        <a:pt x="1797394" y="1153714"/>
                        <a:pt x="1801648" y="1434046"/>
                        <a:pt x="1631363" y="1609408"/>
                      </a:cubicBezTo>
                      <a:cubicBezTo>
                        <a:pt x="1461078" y="1784771"/>
                        <a:pt x="1180745" y="1789024"/>
                        <a:pt x="1005383" y="1618739"/>
                      </a:cubicBezTo>
                      <a:cubicBezTo>
                        <a:pt x="830021" y="1448454"/>
                        <a:pt x="825767" y="1168121"/>
                        <a:pt x="996052" y="992759"/>
                      </a:cubicBezTo>
                      <a:close/>
                    </a:path>
                  </a:pathLst>
                </a:custGeom>
                <a:solidFill>
                  <a:srgbClr val="009580"/>
                </a:solidFill>
                <a:ln w="27442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7" name="Рисунок 95">
              <a:extLst>
                <a:ext uri="{FF2B5EF4-FFF2-40B4-BE49-F238E27FC236}">
                  <a16:creationId xmlns:a16="http://schemas.microsoft.com/office/drawing/2014/main" id="{11256E0A-4BEB-F107-FDDA-F92A7C7B021C}"/>
                </a:ext>
              </a:extLst>
            </p:cNvPr>
            <p:cNvGrpSpPr/>
            <p:nvPr/>
          </p:nvGrpSpPr>
          <p:grpSpPr>
            <a:xfrm>
              <a:off x="6887185" y="3177714"/>
              <a:ext cx="3326187" cy="3282178"/>
              <a:chOff x="6643572" y="3719523"/>
              <a:chExt cx="3326187" cy="3282178"/>
            </a:xfrm>
          </p:grpSpPr>
          <p:sp>
            <p:nvSpPr>
              <p:cNvPr id="133" name="Полилиния: фигура 132">
                <a:extLst>
                  <a:ext uri="{FF2B5EF4-FFF2-40B4-BE49-F238E27FC236}">
                    <a16:creationId xmlns:a16="http://schemas.microsoft.com/office/drawing/2014/main" id="{FA0FBBE3-ADE4-8DE4-1FCD-D01441212CB9}"/>
                  </a:ext>
                </a:extLst>
              </p:cNvPr>
              <p:cNvSpPr/>
              <p:nvPr/>
            </p:nvSpPr>
            <p:spPr>
              <a:xfrm>
                <a:off x="6643572" y="3719523"/>
                <a:ext cx="3326187" cy="3282178"/>
              </a:xfrm>
              <a:custGeom>
                <a:avLst/>
                <a:gdLst>
                  <a:gd name="connsiteX0" fmla="*/ 1109669 w 3326187"/>
                  <a:gd name="connsiteY0" fmla="*/ 55709 h 3282178"/>
                  <a:gd name="connsiteX1" fmla="*/ 615416 w 3326187"/>
                  <a:gd name="connsiteY1" fmla="*/ 587148 h 3282178"/>
                  <a:gd name="connsiteX2" fmla="*/ 541045 w 3326187"/>
                  <a:gd name="connsiteY2" fmla="*/ 667145 h 3282178"/>
                  <a:gd name="connsiteX3" fmla="*/ 46518 w 3326187"/>
                  <a:gd name="connsiteY3" fmla="*/ 1198720 h 3282178"/>
                  <a:gd name="connsiteX4" fmla="*/ 551 w 3326187"/>
                  <a:gd name="connsiteY4" fmla="*/ 1331271 h 3282178"/>
                  <a:gd name="connsiteX5" fmla="*/ 62023 w 3326187"/>
                  <a:gd name="connsiteY5" fmla="*/ 1463410 h 3282178"/>
                  <a:gd name="connsiteX6" fmla="*/ 610476 w 3326187"/>
                  <a:gd name="connsiteY6" fmla="*/ 1928573 h 3282178"/>
                  <a:gd name="connsiteX7" fmla="*/ 2020372 w 3326187"/>
                  <a:gd name="connsiteY7" fmla="*/ 3239811 h 3282178"/>
                  <a:gd name="connsiteX8" fmla="*/ 2243898 w 3326187"/>
                  <a:gd name="connsiteY8" fmla="*/ 3231715 h 3282178"/>
                  <a:gd name="connsiteX9" fmla="*/ 2700965 w 3326187"/>
                  <a:gd name="connsiteY9" fmla="*/ 2740207 h 3282178"/>
                  <a:gd name="connsiteX10" fmla="*/ 2826929 w 3326187"/>
                  <a:gd name="connsiteY10" fmla="*/ 2604774 h 3282178"/>
                  <a:gd name="connsiteX11" fmla="*/ 3283996 w 3326187"/>
                  <a:gd name="connsiteY11" fmla="*/ 2113266 h 3282178"/>
                  <a:gd name="connsiteX12" fmla="*/ 3325710 w 3326187"/>
                  <a:gd name="connsiteY12" fmla="*/ 1993339 h 3282178"/>
                  <a:gd name="connsiteX13" fmla="*/ 3275489 w 3326187"/>
                  <a:gd name="connsiteY13" fmla="*/ 1876842 h 3282178"/>
                  <a:gd name="connsiteX14" fmla="*/ 1865593 w 3326187"/>
                  <a:gd name="connsiteY14" fmla="*/ 565605 h 3282178"/>
                  <a:gd name="connsiteX15" fmla="*/ 1361872 w 3326187"/>
                  <a:gd name="connsiteY15" fmla="*/ 52279 h 3282178"/>
                  <a:gd name="connsiteX16" fmla="*/ 1109532 w 3326187"/>
                  <a:gd name="connsiteY16" fmla="*/ 55709 h 3282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26187" h="3282178">
                    <a:moveTo>
                      <a:pt x="1109669" y="55709"/>
                    </a:moveTo>
                    <a:lnTo>
                      <a:pt x="615416" y="587148"/>
                    </a:lnTo>
                    <a:lnTo>
                      <a:pt x="541045" y="667145"/>
                    </a:lnTo>
                    <a:lnTo>
                      <a:pt x="46518" y="1198720"/>
                    </a:lnTo>
                    <a:cubicBezTo>
                      <a:pt x="11802" y="1236043"/>
                      <a:pt x="-3154" y="1284343"/>
                      <a:pt x="551" y="1331271"/>
                    </a:cubicBezTo>
                    <a:cubicBezTo>
                      <a:pt x="825" y="1380394"/>
                      <a:pt x="21407" y="1429106"/>
                      <a:pt x="62023" y="1463410"/>
                    </a:cubicBezTo>
                    <a:lnTo>
                      <a:pt x="610476" y="1928573"/>
                    </a:lnTo>
                    <a:lnTo>
                      <a:pt x="2020372" y="3239811"/>
                    </a:lnTo>
                    <a:cubicBezTo>
                      <a:pt x="2084315" y="3299362"/>
                      <a:pt x="2184483" y="3295658"/>
                      <a:pt x="2243898" y="3231715"/>
                    </a:cubicBezTo>
                    <a:lnTo>
                      <a:pt x="2700965" y="2740207"/>
                    </a:lnTo>
                    <a:lnTo>
                      <a:pt x="2826929" y="2604774"/>
                    </a:lnTo>
                    <a:lnTo>
                      <a:pt x="3283996" y="2113266"/>
                    </a:lnTo>
                    <a:cubicBezTo>
                      <a:pt x="3315281" y="2079648"/>
                      <a:pt x="3329003" y="2035876"/>
                      <a:pt x="3325710" y="1993339"/>
                    </a:cubicBezTo>
                    <a:cubicBezTo>
                      <a:pt x="3325847" y="1950665"/>
                      <a:pt x="3309107" y="1908127"/>
                      <a:pt x="3275489" y="1876842"/>
                    </a:cubicBezTo>
                    <a:lnTo>
                      <a:pt x="1865593" y="565605"/>
                    </a:lnTo>
                    <a:lnTo>
                      <a:pt x="1361872" y="52279"/>
                    </a:lnTo>
                    <a:cubicBezTo>
                      <a:pt x="1292166" y="-18799"/>
                      <a:pt x="1177316" y="-17152"/>
                      <a:pt x="1109532" y="55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42" cap="flat">
                <a:solidFill>
                  <a:srgbClr val="25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7" name="Полилиния: фигура 136">
                <a:extLst>
                  <a:ext uri="{FF2B5EF4-FFF2-40B4-BE49-F238E27FC236}">
                    <a16:creationId xmlns:a16="http://schemas.microsoft.com/office/drawing/2014/main" id="{51202A64-8FBC-352E-F5BC-B5F66DCF84B1}"/>
                  </a:ext>
                </a:extLst>
              </p:cNvPr>
              <p:cNvSpPr/>
              <p:nvPr/>
            </p:nvSpPr>
            <p:spPr>
              <a:xfrm>
                <a:off x="6746109" y="3821704"/>
                <a:ext cx="1689233" cy="1736514"/>
              </a:xfrm>
              <a:custGeom>
                <a:avLst/>
                <a:gdLst>
                  <a:gd name="connsiteX0" fmla="*/ 1689097 w 1689233"/>
                  <a:gd name="connsiteY0" fmla="*/ 510625 h 1736514"/>
                  <a:gd name="connsiteX1" fmla="*/ 1218857 w 1689233"/>
                  <a:gd name="connsiteY1" fmla="*/ 32015 h 1736514"/>
                  <a:gd name="connsiteX2" fmla="*/ 1064214 w 1689233"/>
                  <a:gd name="connsiteY2" fmla="*/ 34074 h 1736514"/>
                  <a:gd name="connsiteX3" fmla="*/ 28644 w 1689233"/>
                  <a:gd name="connsiteY3" fmla="*/ 1147857 h 1736514"/>
                  <a:gd name="connsiteX4" fmla="*/ 37700 w 1689233"/>
                  <a:gd name="connsiteY4" fmla="*/ 1302225 h 1736514"/>
                  <a:gd name="connsiteX5" fmla="*/ 549105 w 1689233"/>
                  <a:gd name="connsiteY5" fmla="*/ 1736514 h 1736514"/>
                  <a:gd name="connsiteX6" fmla="*/ 1689234 w 1689233"/>
                  <a:gd name="connsiteY6" fmla="*/ 510625 h 173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9233" h="1736514">
                    <a:moveTo>
                      <a:pt x="1689097" y="510625"/>
                    </a:moveTo>
                    <a:lnTo>
                      <a:pt x="1218857" y="32015"/>
                    </a:lnTo>
                    <a:cubicBezTo>
                      <a:pt x="1176183" y="-11482"/>
                      <a:pt x="1105791" y="-10522"/>
                      <a:pt x="1064214" y="34074"/>
                    </a:cubicBezTo>
                    <a:lnTo>
                      <a:pt x="28644" y="1147857"/>
                    </a:lnTo>
                    <a:cubicBezTo>
                      <a:pt x="-12933" y="1192452"/>
                      <a:pt x="-8679" y="1262707"/>
                      <a:pt x="37700" y="1302225"/>
                    </a:cubicBezTo>
                    <a:lnTo>
                      <a:pt x="549105" y="1736514"/>
                    </a:lnTo>
                    <a:lnTo>
                      <a:pt x="1689234" y="510625"/>
                    </a:lnTo>
                    <a:close/>
                  </a:path>
                </a:pathLst>
              </a:custGeom>
              <a:solidFill>
                <a:srgbClr val="251A30"/>
              </a:solidFill>
              <a:ln w="27442" cap="flat">
                <a:solidFill>
                  <a:srgbClr val="25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9" name="Полилиния: фигура 138">
                <a:extLst>
                  <a:ext uri="{FF2B5EF4-FFF2-40B4-BE49-F238E27FC236}">
                    <a16:creationId xmlns:a16="http://schemas.microsoft.com/office/drawing/2014/main" id="{1D5DD5A7-227D-7792-33B7-F0C4FB2DCACB}"/>
                  </a:ext>
                </a:extLst>
              </p:cNvPr>
              <p:cNvSpPr/>
              <p:nvPr/>
            </p:nvSpPr>
            <p:spPr>
              <a:xfrm rot="-2824798">
                <a:off x="6835469" y="4450094"/>
                <a:ext cx="1547798" cy="523479"/>
              </a:xfrm>
              <a:custGeom>
                <a:avLst/>
                <a:gdLst>
                  <a:gd name="connsiteX0" fmla="*/ 0 w 1547798"/>
                  <a:gd name="connsiteY0" fmla="*/ 0 h 523479"/>
                  <a:gd name="connsiteX1" fmla="*/ 1547798 w 1547798"/>
                  <a:gd name="connsiteY1" fmla="*/ 0 h 523479"/>
                  <a:gd name="connsiteX2" fmla="*/ 1547798 w 1547798"/>
                  <a:gd name="connsiteY2" fmla="*/ 523480 h 523479"/>
                  <a:gd name="connsiteX3" fmla="*/ 0 w 1547798"/>
                  <a:gd name="connsiteY3" fmla="*/ 523480 h 523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7798" h="523479">
                    <a:moveTo>
                      <a:pt x="0" y="0"/>
                    </a:moveTo>
                    <a:lnTo>
                      <a:pt x="1547798" y="0"/>
                    </a:lnTo>
                    <a:lnTo>
                      <a:pt x="1547798" y="523480"/>
                    </a:lnTo>
                    <a:lnTo>
                      <a:pt x="0" y="523480"/>
                    </a:lnTo>
                    <a:close/>
                  </a:path>
                </a:pathLst>
              </a:custGeom>
              <a:solidFill>
                <a:srgbClr val="4E4C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0" name="Полилиния: фигура 139">
                <a:extLst>
                  <a:ext uri="{FF2B5EF4-FFF2-40B4-BE49-F238E27FC236}">
                    <a16:creationId xmlns:a16="http://schemas.microsoft.com/office/drawing/2014/main" id="{5CA8F98D-8AD3-F20A-436F-783C3F5FACAB}"/>
                  </a:ext>
                </a:extLst>
              </p:cNvPr>
              <p:cNvSpPr/>
              <p:nvPr/>
            </p:nvSpPr>
            <p:spPr>
              <a:xfrm rot="-2824798">
                <a:off x="6911826" y="4526358"/>
                <a:ext cx="1395076" cy="370758"/>
              </a:xfrm>
              <a:custGeom>
                <a:avLst/>
                <a:gdLst>
                  <a:gd name="connsiteX0" fmla="*/ 0 w 1395076"/>
                  <a:gd name="connsiteY0" fmla="*/ 0 h 370758"/>
                  <a:gd name="connsiteX1" fmla="*/ 1395077 w 1395076"/>
                  <a:gd name="connsiteY1" fmla="*/ 0 h 370758"/>
                  <a:gd name="connsiteX2" fmla="*/ 1395077 w 1395076"/>
                  <a:gd name="connsiteY2" fmla="*/ 370758 h 370758"/>
                  <a:gd name="connsiteX3" fmla="*/ 0 w 1395076"/>
                  <a:gd name="connsiteY3" fmla="*/ 370758 h 37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5076" h="370758">
                    <a:moveTo>
                      <a:pt x="0" y="0"/>
                    </a:moveTo>
                    <a:lnTo>
                      <a:pt x="1395077" y="0"/>
                    </a:lnTo>
                    <a:lnTo>
                      <a:pt x="1395077" y="370758"/>
                    </a:lnTo>
                    <a:lnTo>
                      <a:pt x="0" y="370758"/>
                    </a:lnTo>
                    <a:close/>
                  </a:path>
                </a:pathLst>
              </a:custGeom>
              <a:solidFill>
                <a:srgbClr val="A19EA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41" name="Рисунок 95">
                <a:extLst>
                  <a:ext uri="{FF2B5EF4-FFF2-40B4-BE49-F238E27FC236}">
                    <a16:creationId xmlns:a16="http://schemas.microsoft.com/office/drawing/2014/main" id="{86B62581-B3E4-E282-3114-6BB52ED1A36E}"/>
                  </a:ext>
                </a:extLst>
              </p:cNvPr>
              <p:cNvGrpSpPr/>
              <p:nvPr/>
            </p:nvGrpSpPr>
            <p:grpSpPr>
              <a:xfrm>
                <a:off x="7493398" y="5085091"/>
                <a:ext cx="699674" cy="728001"/>
                <a:chOff x="7493398" y="5085091"/>
                <a:chExt cx="699674" cy="728001"/>
              </a:xfrm>
              <a:solidFill>
                <a:srgbClr val="4E4C52"/>
              </a:solidFill>
            </p:grpSpPr>
            <p:sp>
              <p:nvSpPr>
                <p:cNvPr id="142" name="Полилиния: фигура 141">
                  <a:extLst>
                    <a:ext uri="{FF2B5EF4-FFF2-40B4-BE49-F238E27FC236}">
                      <a16:creationId xmlns:a16="http://schemas.microsoft.com/office/drawing/2014/main" id="{45A0882F-B1DC-C2C9-FFDD-3230D4BD782F}"/>
                    </a:ext>
                  </a:extLst>
                </p:cNvPr>
                <p:cNvSpPr/>
                <p:nvPr/>
              </p:nvSpPr>
              <p:spPr>
                <a:xfrm rot="-2824798">
                  <a:off x="7452719" y="5334517"/>
                  <a:ext cx="781034" cy="229151"/>
                </a:xfrm>
                <a:custGeom>
                  <a:avLst/>
                  <a:gdLst>
                    <a:gd name="connsiteX0" fmla="*/ 712838 w 781034"/>
                    <a:gd name="connsiteY0" fmla="*/ 0 h 229151"/>
                    <a:gd name="connsiteX1" fmla="*/ 781034 w 781034"/>
                    <a:gd name="connsiteY1" fmla="*/ 68197 h 229151"/>
                    <a:gd name="connsiteX2" fmla="*/ 781034 w 781034"/>
                    <a:gd name="connsiteY2" fmla="*/ 160955 h 229151"/>
                    <a:gd name="connsiteX3" fmla="*/ 712838 w 781034"/>
                    <a:gd name="connsiteY3" fmla="*/ 229151 h 229151"/>
                    <a:gd name="connsiteX4" fmla="*/ 68196 w 781034"/>
                    <a:gd name="connsiteY4" fmla="*/ 229151 h 229151"/>
                    <a:gd name="connsiteX5" fmla="*/ 0 w 781034"/>
                    <a:gd name="connsiteY5" fmla="*/ 160955 h 229151"/>
                    <a:gd name="connsiteX6" fmla="*/ 0 w 781034"/>
                    <a:gd name="connsiteY6" fmla="*/ 68197 h 229151"/>
                    <a:gd name="connsiteX7" fmla="*/ 68196 w 781034"/>
                    <a:gd name="connsiteY7" fmla="*/ 0 h 229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1034" h="229151">
                      <a:moveTo>
                        <a:pt x="712838" y="0"/>
                      </a:moveTo>
                      <a:cubicBezTo>
                        <a:pt x="750502" y="0"/>
                        <a:pt x="781034" y="30533"/>
                        <a:pt x="781034" y="68197"/>
                      </a:cubicBezTo>
                      <a:lnTo>
                        <a:pt x="781034" y="160955"/>
                      </a:lnTo>
                      <a:cubicBezTo>
                        <a:pt x="781034" y="198619"/>
                        <a:pt x="750502" y="229151"/>
                        <a:pt x="712838" y="229151"/>
                      </a:cubicBezTo>
                      <a:lnTo>
                        <a:pt x="68196" y="229151"/>
                      </a:lnTo>
                      <a:cubicBezTo>
                        <a:pt x="30533" y="229151"/>
                        <a:pt x="0" y="198619"/>
                        <a:pt x="0" y="160955"/>
                      </a:cubicBezTo>
                      <a:lnTo>
                        <a:pt x="0" y="68197"/>
                      </a:lnTo>
                      <a:cubicBezTo>
                        <a:pt x="0" y="30533"/>
                        <a:pt x="30532" y="0"/>
                        <a:pt x="68196" y="0"/>
                      </a:cubicBezTo>
                      <a:close/>
                    </a:path>
                  </a:pathLst>
                </a:custGeom>
                <a:solidFill>
                  <a:srgbClr val="4E4C52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3" name="Полилиния: фигура 142">
                  <a:extLst>
                    <a:ext uri="{FF2B5EF4-FFF2-40B4-BE49-F238E27FC236}">
                      <a16:creationId xmlns:a16="http://schemas.microsoft.com/office/drawing/2014/main" id="{0DFB688C-94AF-D26B-F498-EE42D78FCE23}"/>
                    </a:ext>
                  </a:extLst>
                </p:cNvPr>
                <p:cNvSpPr/>
                <p:nvPr/>
              </p:nvSpPr>
              <p:spPr>
                <a:xfrm>
                  <a:off x="7607243" y="5539009"/>
                  <a:ext cx="165757" cy="154230"/>
                </a:xfrm>
                <a:custGeom>
                  <a:avLst/>
                  <a:gdLst>
                    <a:gd name="connsiteX0" fmla="*/ 0 w 165757"/>
                    <a:gd name="connsiteY0" fmla="*/ 0 h 154230"/>
                    <a:gd name="connsiteX1" fmla="*/ 165757 w 165757"/>
                    <a:gd name="connsiteY1" fmla="*/ 154231 h 154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757" h="154230">
                      <a:moveTo>
                        <a:pt x="0" y="0"/>
                      </a:moveTo>
                      <a:lnTo>
                        <a:pt x="165757" y="154231"/>
                      </a:lnTo>
                    </a:path>
                  </a:pathLst>
                </a:custGeom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4" name="Полилиния: фигура 143">
                  <a:extLst>
                    <a:ext uri="{FF2B5EF4-FFF2-40B4-BE49-F238E27FC236}">
                      <a16:creationId xmlns:a16="http://schemas.microsoft.com/office/drawing/2014/main" id="{C8049A7E-3017-DB44-A2F3-5ECEA5617091}"/>
                    </a:ext>
                  </a:extLst>
                </p:cNvPr>
                <p:cNvSpPr/>
                <p:nvPr/>
              </p:nvSpPr>
              <p:spPr>
                <a:xfrm>
                  <a:off x="7714546" y="5423610"/>
                  <a:ext cx="165757" cy="154230"/>
                </a:xfrm>
                <a:custGeom>
                  <a:avLst/>
                  <a:gdLst>
                    <a:gd name="connsiteX0" fmla="*/ 0 w 165757"/>
                    <a:gd name="connsiteY0" fmla="*/ 0 h 154230"/>
                    <a:gd name="connsiteX1" fmla="*/ 165757 w 165757"/>
                    <a:gd name="connsiteY1" fmla="*/ 154231 h 154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757" h="154230">
                      <a:moveTo>
                        <a:pt x="0" y="0"/>
                      </a:moveTo>
                      <a:lnTo>
                        <a:pt x="165757" y="154231"/>
                      </a:lnTo>
                    </a:path>
                  </a:pathLst>
                </a:custGeom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5" name="Полилиния: фигура 144">
                  <a:extLst>
                    <a:ext uri="{FF2B5EF4-FFF2-40B4-BE49-F238E27FC236}">
                      <a16:creationId xmlns:a16="http://schemas.microsoft.com/office/drawing/2014/main" id="{65803842-AEB0-0824-2540-5AA2D18E129A}"/>
                    </a:ext>
                  </a:extLst>
                </p:cNvPr>
                <p:cNvSpPr/>
                <p:nvPr/>
              </p:nvSpPr>
              <p:spPr>
                <a:xfrm>
                  <a:off x="7821849" y="5308348"/>
                  <a:ext cx="165757" cy="154093"/>
                </a:xfrm>
                <a:custGeom>
                  <a:avLst/>
                  <a:gdLst>
                    <a:gd name="connsiteX0" fmla="*/ 0 w 165757"/>
                    <a:gd name="connsiteY0" fmla="*/ 0 h 154093"/>
                    <a:gd name="connsiteX1" fmla="*/ 165757 w 165757"/>
                    <a:gd name="connsiteY1" fmla="*/ 154094 h 154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757" h="154093">
                      <a:moveTo>
                        <a:pt x="0" y="0"/>
                      </a:moveTo>
                      <a:lnTo>
                        <a:pt x="165757" y="154094"/>
                      </a:lnTo>
                    </a:path>
                  </a:pathLst>
                </a:custGeom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6" name="Полилиния: фигура 145">
                  <a:extLst>
                    <a:ext uri="{FF2B5EF4-FFF2-40B4-BE49-F238E27FC236}">
                      <a16:creationId xmlns:a16="http://schemas.microsoft.com/office/drawing/2014/main" id="{163A7851-0E14-752A-9437-C37D7C7F3B8F}"/>
                    </a:ext>
                  </a:extLst>
                </p:cNvPr>
                <p:cNvSpPr/>
                <p:nvPr/>
              </p:nvSpPr>
              <p:spPr>
                <a:xfrm>
                  <a:off x="7929015" y="5192950"/>
                  <a:ext cx="165757" cy="154230"/>
                </a:xfrm>
                <a:custGeom>
                  <a:avLst/>
                  <a:gdLst>
                    <a:gd name="connsiteX0" fmla="*/ 0 w 165757"/>
                    <a:gd name="connsiteY0" fmla="*/ 0 h 154230"/>
                    <a:gd name="connsiteX1" fmla="*/ 165757 w 165757"/>
                    <a:gd name="connsiteY1" fmla="*/ 154231 h 154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757" h="154230">
                      <a:moveTo>
                        <a:pt x="0" y="0"/>
                      </a:moveTo>
                      <a:lnTo>
                        <a:pt x="165757" y="154231"/>
                      </a:lnTo>
                    </a:path>
                  </a:pathLst>
                </a:custGeom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7" name="Рисунок 95">
                <a:extLst>
                  <a:ext uri="{FF2B5EF4-FFF2-40B4-BE49-F238E27FC236}">
                    <a16:creationId xmlns:a16="http://schemas.microsoft.com/office/drawing/2014/main" id="{B8DD27CA-E9EB-A05C-C9E4-4E79AF603E5C}"/>
                  </a:ext>
                </a:extLst>
              </p:cNvPr>
              <p:cNvGrpSpPr/>
              <p:nvPr/>
            </p:nvGrpSpPr>
            <p:grpSpPr>
              <a:xfrm>
                <a:off x="7770859" y="4582010"/>
                <a:ext cx="2047874" cy="2246248"/>
                <a:chOff x="7770859" y="4582010"/>
                <a:chExt cx="2047874" cy="2246248"/>
              </a:xfrm>
            </p:grpSpPr>
            <p:sp>
              <p:nvSpPr>
                <p:cNvPr id="148" name="Полилиния: фигура 147">
                  <a:extLst>
                    <a:ext uri="{FF2B5EF4-FFF2-40B4-BE49-F238E27FC236}">
                      <a16:creationId xmlns:a16="http://schemas.microsoft.com/office/drawing/2014/main" id="{00CF71A6-DE99-F1F3-4648-7608DC45E170}"/>
                    </a:ext>
                  </a:extLst>
                </p:cNvPr>
                <p:cNvSpPr/>
                <p:nvPr/>
              </p:nvSpPr>
              <p:spPr>
                <a:xfrm rot="-2824798">
                  <a:off x="8274321" y="4895171"/>
                  <a:ext cx="277862" cy="179890"/>
                </a:xfrm>
                <a:custGeom>
                  <a:avLst/>
                  <a:gdLst>
                    <a:gd name="connsiteX0" fmla="*/ 214332 w 277862"/>
                    <a:gd name="connsiteY0" fmla="*/ 0 h 179890"/>
                    <a:gd name="connsiteX1" fmla="*/ 277863 w 277862"/>
                    <a:gd name="connsiteY1" fmla="*/ 63531 h 179890"/>
                    <a:gd name="connsiteX2" fmla="*/ 277863 w 277862"/>
                    <a:gd name="connsiteY2" fmla="*/ 116360 h 179890"/>
                    <a:gd name="connsiteX3" fmla="*/ 214332 w 277862"/>
                    <a:gd name="connsiteY3" fmla="*/ 179891 h 179890"/>
                    <a:gd name="connsiteX4" fmla="*/ 63531 w 277862"/>
                    <a:gd name="connsiteY4" fmla="*/ 179891 h 179890"/>
                    <a:gd name="connsiteX5" fmla="*/ 0 w 277862"/>
                    <a:gd name="connsiteY5" fmla="*/ 116360 h 179890"/>
                    <a:gd name="connsiteX6" fmla="*/ 0 w 277862"/>
                    <a:gd name="connsiteY6" fmla="*/ 63531 h 179890"/>
                    <a:gd name="connsiteX7" fmla="*/ 63531 w 277862"/>
                    <a:gd name="connsiteY7" fmla="*/ 0 h 179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179890">
                      <a:moveTo>
                        <a:pt x="214332" y="0"/>
                      </a:moveTo>
                      <a:cubicBezTo>
                        <a:pt x="249419" y="0"/>
                        <a:pt x="277863" y="28444"/>
                        <a:pt x="277863" y="63531"/>
                      </a:cubicBezTo>
                      <a:lnTo>
                        <a:pt x="277863" y="116360"/>
                      </a:lnTo>
                      <a:cubicBezTo>
                        <a:pt x="277863" y="151447"/>
                        <a:pt x="249419" y="179891"/>
                        <a:pt x="214332" y="179891"/>
                      </a:cubicBezTo>
                      <a:lnTo>
                        <a:pt x="63531" y="179891"/>
                      </a:lnTo>
                      <a:cubicBezTo>
                        <a:pt x="28444" y="179891"/>
                        <a:pt x="0" y="151447"/>
                        <a:pt x="0" y="116360"/>
                      </a:cubicBezTo>
                      <a:lnTo>
                        <a:pt x="0" y="63531"/>
                      </a:lnTo>
                      <a:cubicBezTo>
                        <a:pt x="0" y="28444"/>
                        <a:pt x="28444" y="0"/>
                        <a:pt x="63531" y="0"/>
                      </a:cubicBezTo>
                      <a:close/>
                    </a:path>
                  </a:pathLst>
                </a:custGeom>
                <a:solidFill>
                  <a:srgbClr val="A19EA3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9" name="Полилиния: фигура 148">
                  <a:extLst>
                    <a:ext uri="{FF2B5EF4-FFF2-40B4-BE49-F238E27FC236}">
                      <a16:creationId xmlns:a16="http://schemas.microsoft.com/office/drawing/2014/main" id="{8E4C2FD1-D8CE-DEA1-F5DC-671CF1DD68E2}"/>
                    </a:ext>
                  </a:extLst>
                </p:cNvPr>
                <p:cNvSpPr/>
                <p:nvPr/>
              </p:nvSpPr>
              <p:spPr>
                <a:xfrm rot="-2824798">
                  <a:off x="7804110" y="5772951"/>
                  <a:ext cx="277862" cy="211861"/>
                </a:xfrm>
                <a:custGeom>
                  <a:avLst/>
                  <a:gdLst>
                    <a:gd name="connsiteX0" fmla="*/ 214332 w 277862"/>
                    <a:gd name="connsiteY0" fmla="*/ 0 h 211861"/>
                    <a:gd name="connsiteX1" fmla="*/ 277863 w 277862"/>
                    <a:gd name="connsiteY1" fmla="*/ 63531 h 211861"/>
                    <a:gd name="connsiteX2" fmla="*/ 277863 w 277862"/>
                    <a:gd name="connsiteY2" fmla="*/ 148331 h 211861"/>
                    <a:gd name="connsiteX3" fmla="*/ 214332 w 277862"/>
                    <a:gd name="connsiteY3" fmla="*/ 211862 h 211861"/>
                    <a:gd name="connsiteX4" fmla="*/ 63531 w 277862"/>
                    <a:gd name="connsiteY4" fmla="*/ 211862 h 211861"/>
                    <a:gd name="connsiteX5" fmla="*/ 0 w 277862"/>
                    <a:gd name="connsiteY5" fmla="*/ 148331 h 211861"/>
                    <a:gd name="connsiteX6" fmla="*/ 0 w 277862"/>
                    <a:gd name="connsiteY6" fmla="*/ 63531 h 211861"/>
                    <a:gd name="connsiteX7" fmla="*/ 63531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332" y="0"/>
                      </a:moveTo>
                      <a:cubicBezTo>
                        <a:pt x="249419" y="0"/>
                        <a:pt x="277863" y="28444"/>
                        <a:pt x="277863" y="63531"/>
                      </a:cubicBezTo>
                      <a:lnTo>
                        <a:pt x="277863" y="148331"/>
                      </a:lnTo>
                      <a:cubicBezTo>
                        <a:pt x="277863" y="183418"/>
                        <a:pt x="249419" y="211862"/>
                        <a:pt x="214332" y="211862"/>
                      </a:cubicBezTo>
                      <a:lnTo>
                        <a:pt x="63531" y="211862"/>
                      </a:lnTo>
                      <a:cubicBezTo>
                        <a:pt x="28444" y="211862"/>
                        <a:pt x="0" y="183418"/>
                        <a:pt x="0" y="148331"/>
                      </a:cubicBezTo>
                      <a:lnTo>
                        <a:pt x="0" y="63531"/>
                      </a:lnTo>
                      <a:cubicBezTo>
                        <a:pt x="0" y="28444"/>
                        <a:pt x="28444" y="0"/>
                        <a:pt x="63531" y="0"/>
                      </a:cubicBezTo>
                      <a:close/>
                    </a:path>
                  </a:pathLst>
                </a:custGeom>
                <a:solidFill>
                  <a:srgbClr val="A19EA3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0" name="Полилиния: фигура 149">
                  <a:extLst>
                    <a:ext uri="{FF2B5EF4-FFF2-40B4-BE49-F238E27FC236}">
                      <a16:creationId xmlns:a16="http://schemas.microsoft.com/office/drawing/2014/main" id="{98657EE7-0B1C-DCC8-3EE9-D0F78F7FEDEE}"/>
                    </a:ext>
                  </a:extLst>
                </p:cNvPr>
                <p:cNvSpPr/>
                <p:nvPr/>
              </p:nvSpPr>
              <p:spPr>
                <a:xfrm rot="-2824798">
                  <a:off x="8025805" y="5534284"/>
                  <a:ext cx="277862" cy="211861"/>
                </a:xfrm>
                <a:custGeom>
                  <a:avLst/>
                  <a:gdLst>
                    <a:gd name="connsiteX0" fmla="*/ 214469 w 277862"/>
                    <a:gd name="connsiteY0" fmla="*/ 0 h 211861"/>
                    <a:gd name="connsiteX1" fmla="*/ 277863 w 277862"/>
                    <a:gd name="connsiteY1" fmla="*/ 63394 h 211861"/>
                    <a:gd name="connsiteX2" fmla="*/ 277863 w 277862"/>
                    <a:gd name="connsiteY2" fmla="*/ 148468 h 211861"/>
                    <a:gd name="connsiteX3" fmla="*/ 214469 w 277862"/>
                    <a:gd name="connsiteY3" fmla="*/ 211862 h 211861"/>
                    <a:gd name="connsiteX4" fmla="*/ 63394 w 277862"/>
                    <a:gd name="connsiteY4" fmla="*/ 211862 h 211861"/>
                    <a:gd name="connsiteX5" fmla="*/ 0 w 277862"/>
                    <a:gd name="connsiteY5" fmla="*/ 148468 h 211861"/>
                    <a:gd name="connsiteX6" fmla="*/ 0 w 277862"/>
                    <a:gd name="connsiteY6" fmla="*/ 63394 h 211861"/>
                    <a:gd name="connsiteX7" fmla="*/ 63394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469" y="0"/>
                      </a:moveTo>
                      <a:cubicBezTo>
                        <a:pt x="249480" y="0"/>
                        <a:pt x="277863" y="28382"/>
                        <a:pt x="277863" y="63394"/>
                      </a:cubicBezTo>
                      <a:lnTo>
                        <a:pt x="277863" y="148468"/>
                      </a:lnTo>
                      <a:cubicBezTo>
                        <a:pt x="277863" y="183479"/>
                        <a:pt x="249480" y="211862"/>
                        <a:pt x="214469" y="211862"/>
                      </a:cubicBezTo>
                      <a:lnTo>
                        <a:pt x="63394" y="211862"/>
                      </a:lnTo>
                      <a:cubicBezTo>
                        <a:pt x="28382" y="211862"/>
                        <a:pt x="0" y="183479"/>
                        <a:pt x="0" y="148468"/>
                      </a:cubicBezTo>
                      <a:lnTo>
                        <a:pt x="0" y="63394"/>
                      </a:lnTo>
                      <a:cubicBezTo>
                        <a:pt x="0" y="28382"/>
                        <a:pt x="28382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A19EA3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1" name="Полилиния: фигура 220">
                  <a:extLst>
                    <a:ext uri="{FF2B5EF4-FFF2-40B4-BE49-F238E27FC236}">
                      <a16:creationId xmlns:a16="http://schemas.microsoft.com/office/drawing/2014/main" id="{0F5C1F00-BB24-0062-E61C-C1D134B0D067}"/>
                    </a:ext>
                  </a:extLst>
                </p:cNvPr>
                <p:cNvSpPr/>
                <p:nvPr/>
              </p:nvSpPr>
              <p:spPr>
                <a:xfrm rot="-2824798">
                  <a:off x="8247507" y="5295947"/>
                  <a:ext cx="277862" cy="211861"/>
                </a:xfrm>
                <a:custGeom>
                  <a:avLst/>
                  <a:gdLst>
                    <a:gd name="connsiteX0" fmla="*/ 214469 w 277862"/>
                    <a:gd name="connsiteY0" fmla="*/ 0 h 211861"/>
                    <a:gd name="connsiteX1" fmla="*/ 277863 w 277862"/>
                    <a:gd name="connsiteY1" fmla="*/ 63394 h 211861"/>
                    <a:gd name="connsiteX2" fmla="*/ 277863 w 277862"/>
                    <a:gd name="connsiteY2" fmla="*/ 148468 h 211861"/>
                    <a:gd name="connsiteX3" fmla="*/ 214469 w 277862"/>
                    <a:gd name="connsiteY3" fmla="*/ 211862 h 211861"/>
                    <a:gd name="connsiteX4" fmla="*/ 63394 w 277862"/>
                    <a:gd name="connsiteY4" fmla="*/ 211862 h 211861"/>
                    <a:gd name="connsiteX5" fmla="*/ 0 w 277862"/>
                    <a:gd name="connsiteY5" fmla="*/ 148468 h 211861"/>
                    <a:gd name="connsiteX6" fmla="*/ 0 w 277862"/>
                    <a:gd name="connsiteY6" fmla="*/ 63394 h 211861"/>
                    <a:gd name="connsiteX7" fmla="*/ 63394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469" y="0"/>
                      </a:moveTo>
                      <a:cubicBezTo>
                        <a:pt x="249480" y="0"/>
                        <a:pt x="277863" y="28383"/>
                        <a:pt x="277863" y="63394"/>
                      </a:cubicBezTo>
                      <a:lnTo>
                        <a:pt x="277863" y="148468"/>
                      </a:lnTo>
                      <a:cubicBezTo>
                        <a:pt x="277863" y="183479"/>
                        <a:pt x="249480" y="211862"/>
                        <a:pt x="214469" y="211862"/>
                      </a:cubicBezTo>
                      <a:lnTo>
                        <a:pt x="63394" y="211862"/>
                      </a:lnTo>
                      <a:cubicBezTo>
                        <a:pt x="28382" y="211862"/>
                        <a:pt x="0" y="183479"/>
                        <a:pt x="0" y="148468"/>
                      </a:cubicBezTo>
                      <a:lnTo>
                        <a:pt x="0" y="63394"/>
                      </a:lnTo>
                      <a:cubicBezTo>
                        <a:pt x="0" y="28383"/>
                        <a:pt x="28382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A19EA3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2" name="Полилиния: фигура 221">
                  <a:extLst>
                    <a:ext uri="{FF2B5EF4-FFF2-40B4-BE49-F238E27FC236}">
                      <a16:creationId xmlns:a16="http://schemas.microsoft.com/office/drawing/2014/main" id="{BE78ACE9-45CF-B89E-7768-C32294498E8A}"/>
                    </a:ext>
                  </a:extLst>
                </p:cNvPr>
                <p:cNvSpPr/>
                <p:nvPr/>
              </p:nvSpPr>
              <p:spPr>
                <a:xfrm rot="-2824798">
                  <a:off x="8469439" y="5057373"/>
                  <a:ext cx="277862" cy="211861"/>
                </a:xfrm>
                <a:custGeom>
                  <a:avLst/>
                  <a:gdLst>
                    <a:gd name="connsiteX0" fmla="*/ 214469 w 277862"/>
                    <a:gd name="connsiteY0" fmla="*/ 0 h 211861"/>
                    <a:gd name="connsiteX1" fmla="*/ 277863 w 277862"/>
                    <a:gd name="connsiteY1" fmla="*/ 63394 h 211861"/>
                    <a:gd name="connsiteX2" fmla="*/ 277863 w 277862"/>
                    <a:gd name="connsiteY2" fmla="*/ 148468 h 211861"/>
                    <a:gd name="connsiteX3" fmla="*/ 214469 w 277862"/>
                    <a:gd name="connsiteY3" fmla="*/ 211862 h 211861"/>
                    <a:gd name="connsiteX4" fmla="*/ 63394 w 277862"/>
                    <a:gd name="connsiteY4" fmla="*/ 211862 h 211861"/>
                    <a:gd name="connsiteX5" fmla="*/ 0 w 277862"/>
                    <a:gd name="connsiteY5" fmla="*/ 148468 h 211861"/>
                    <a:gd name="connsiteX6" fmla="*/ 0 w 277862"/>
                    <a:gd name="connsiteY6" fmla="*/ 63394 h 211861"/>
                    <a:gd name="connsiteX7" fmla="*/ 63394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469" y="0"/>
                      </a:moveTo>
                      <a:cubicBezTo>
                        <a:pt x="249480" y="0"/>
                        <a:pt x="277863" y="28383"/>
                        <a:pt x="277863" y="63394"/>
                      </a:cubicBezTo>
                      <a:lnTo>
                        <a:pt x="277863" y="148468"/>
                      </a:lnTo>
                      <a:cubicBezTo>
                        <a:pt x="277863" y="183479"/>
                        <a:pt x="249480" y="211862"/>
                        <a:pt x="214469" y="211862"/>
                      </a:cubicBezTo>
                      <a:lnTo>
                        <a:pt x="63394" y="211862"/>
                      </a:lnTo>
                      <a:cubicBezTo>
                        <a:pt x="28382" y="211862"/>
                        <a:pt x="0" y="183479"/>
                        <a:pt x="0" y="148468"/>
                      </a:cubicBezTo>
                      <a:lnTo>
                        <a:pt x="0" y="63394"/>
                      </a:lnTo>
                      <a:cubicBezTo>
                        <a:pt x="0" y="28383"/>
                        <a:pt x="28383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A19EA3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3" name="Полилиния: фигура 222">
                  <a:extLst>
                    <a:ext uri="{FF2B5EF4-FFF2-40B4-BE49-F238E27FC236}">
                      <a16:creationId xmlns:a16="http://schemas.microsoft.com/office/drawing/2014/main" id="{E83276EC-133F-A881-793C-BA14A8051427}"/>
                    </a:ext>
                  </a:extLst>
                </p:cNvPr>
                <p:cNvSpPr/>
                <p:nvPr/>
              </p:nvSpPr>
              <p:spPr>
                <a:xfrm rot="-2824798">
                  <a:off x="8691141" y="4819036"/>
                  <a:ext cx="277862" cy="211861"/>
                </a:xfrm>
                <a:custGeom>
                  <a:avLst/>
                  <a:gdLst>
                    <a:gd name="connsiteX0" fmla="*/ 214332 w 277862"/>
                    <a:gd name="connsiteY0" fmla="*/ 0 h 211861"/>
                    <a:gd name="connsiteX1" fmla="*/ 277863 w 277862"/>
                    <a:gd name="connsiteY1" fmla="*/ 63531 h 211861"/>
                    <a:gd name="connsiteX2" fmla="*/ 277863 w 277862"/>
                    <a:gd name="connsiteY2" fmla="*/ 148331 h 211861"/>
                    <a:gd name="connsiteX3" fmla="*/ 214332 w 277862"/>
                    <a:gd name="connsiteY3" fmla="*/ 211862 h 211861"/>
                    <a:gd name="connsiteX4" fmla="*/ 63531 w 277862"/>
                    <a:gd name="connsiteY4" fmla="*/ 211862 h 211861"/>
                    <a:gd name="connsiteX5" fmla="*/ 0 w 277862"/>
                    <a:gd name="connsiteY5" fmla="*/ 148331 h 211861"/>
                    <a:gd name="connsiteX6" fmla="*/ 0 w 277862"/>
                    <a:gd name="connsiteY6" fmla="*/ 63531 h 211861"/>
                    <a:gd name="connsiteX7" fmla="*/ 63531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332" y="0"/>
                      </a:moveTo>
                      <a:cubicBezTo>
                        <a:pt x="249419" y="0"/>
                        <a:pt x="277863" y="28444"/>
                        <a:pt x="277863" y="63531"/>
                      </a:cubicBezTo>
                      <a:lnTo>
                        <a:pt x="277863" y="148331"/>
                      </a:lnTo>
                      <a:cubicBezTo>
                        <a:pt x="277863" y="183418"/>
                        <a:pt x="249419" y="211862"/>
                        <a:pt x="214332" y="211862"/>
                      </a:cubicBezTo>
                      <a:lnTo>
                        <a:pt x="63531" y="211862"/>
                      </a:lnTo>
                      <a:cubicBezTo>
                        <a:pt x="28444" y="211862"/>
                        <a:pt x="0" y="183418"/>
                        <a:pt x="0" y="148331"/>
                      </a:cubicBezTo>
                      <a:lnTo>
                        <a:pt x="0" y="63531"/>
                      </a:lnTo>
                      <a:cubicBezTo>
                        <a:pt x="0" y="28444"/>
                        <a:pt x="28444" y="0"/>
                        <a:pt x="63531" y="0"/>
                      </a:cubicBezTo>
                      <a:close/>
                    </a:path>
                  </a:pathLst>
                </a:custGeom>
                <a:solidFill>
                  <a:srgbClr val="A19EA3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4" name="Полилиния: фигура 223">
                  <a:extLst>
                    <a:ext uri="{FF2B5EF4-FFF2-40B4-BE49-F238E27FC236}">
                      <a16:creationId xmlns:a16="http://schemas.microsoft.com/office/drawing/2014/main" id="{A96108AB-252B-31DE-E7E0-4B56B8E41CED}"/>
                    </a:ext>
                  </a:extLst>
                </p:cNvPr>
                <p:cNvSpPr/>
                <p:nvPr/>
              </p:nvSpPr>
              <p:spPr>
                <a:xfrm rot="-2824798">
                  <a:off x="8012562" y="5966954"/>
                  <a:ext cx="277862" cy="211861"/>
                </a:xfrm>
                <a:custGeom>
                  <a:avLst/>
                  <a:gdLst>
                    <a:gd name="connsiteX0" fmla="*/ 214469 w 277862"/>
                    <a:gd name="connsiteY0" fmla="*/ 0 h 211861"/>
                    <a:gd name="connsiteX1" fmla="*/ 277863 w 277862"/>
                    <a:gd name="connsiteY1" fmla="*/ 63394 h 211861"/>
                    <a:gd name="connsiteX2" fmla="*/ 277863 w 277862"/>
                    <a:gd name="connsiteY2" fmla="*/ 148468 h 211861"/>
                    <a:gd name="connsiteX3" fmla="*/ 214469 w 277862"/>
                    <a:gd name="connsiteY3" fmla="*/ 211862 h 211861"/>
                    <a:gd name="connsiteX4" fmla="*/ 63394 w 277862"/>
                    <a:gd name="connsiteY4" fmla="*/ 211862 h 211861"/>
                    <a:gd name="connsiteX5" fmla="*/ 0 w 277862"/>
                    <a:gd name="connsiteY5" fmla="*/ 148468 h 211861"/>
                    <a:gd name="connsiteX6" fmla="*/ 0 w 277862"/>
                    <a:gd name="connsiteY6" fmla="*/ 63394 h 211861"/>
                    <a:gd name="connsiteX7" fmla="*/ 63394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469" y="0"/>
                      </a:moveTo>
                      <a:cubicBezTo>
                        <a:pt x="249480" y="0"/>
                        <a:pt x="277863" y="28383"/>
                        <a:pt x="277863" y="63394"/>
                      </a:cubicBezTo>
                      <a:lnTo>
                        <a:pt x="277863" y="148468"/>
                      </a:lnTo>
                      <a:cubicBezTo>
                        <a:pt x="277863" y="183479"/>
                        <a:pt x="249480" y="211862"/>
                        <a:pt x="214469" y="211862"/>
                      </a:cubicBezTo>
                      <a:lnTo>
                        <a:pt x="63394" y="211862"/>
                      </a:lnTo>
                      <a:cubicBezTo>
                        <a:pt x="28382" y="211862"/>
                        <a:pt x="0" y="183479"/>
                        <a:pt x="0" y="148468"/>
                      </a:cubicBezTo>
                      <a:lnTo>
                        <a:pt x="0" y="63394"/>
                      </a:lnTo>
                      <a:cubicBezTo>
                        <a:pt x="0" y="28383"/>
                        <a:pt x="28382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A19EA3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5" name="Полилиния: фигура 224">
                  <a:extLst>
                    <a:ext uri="{FF2B5EF4-FFF2-40B4-BE49-F238E27FC236}">
                      <a16:creationId xmlns:a16="http://schemas.microsoft.com/office/drawing/2014/main" id="{7717671B-147D-CBD7-16BE-86B00FB28A68}"/>
                    </a:ext>
                  </a:extLst>
                </p:cNvPr>
                <p:cNvSpPr/>
                <p:nvPr/>
              </p:nvSpPr>
              <p:spPr>
                <a:xfrm rot="-2824798">
                  <a:off x="8234257" y="5728287"/>
                  <a:ext cx="277862" cy="211861"/>
                </a:xfrm>
                <a:custGeom>
                  <a:avLst/>
                  <a:gdLst>
                    <a:gd name="connsiteX0" fmla="*/ 214332 w 277862"/>
                    <a:gd name="connsiteY0" fmla="*/ 0 h 211861"/>
                    <a:gd name="connsiteX1" fmla="*/ 277863 w 277862"/>
                    <a:gd name="connsiteY1" fmla="*/ 63531 h 211861"/>
                    <a:gd name="connsiteX2" fmla="*/ 277863 w 277862"/>
                    <a:gd name="connsiteY2" fmla="*/ 148331 h 211861"/>
                    <a:gd name="connsiteX3" fmla="*/ 214332 w 277862"/>
                    <a:gd name="connsiteY3" fmla="*/ 211862 h 211861"/>
                    <a:gd name="connsiteX4" fmla="*/ 63531 w 277862"/>
                    <a:gd name="connsiteY4" fmla="*/ 211862 h 211861"/>
                    <a:gd name="connsiteX5" fmla="*/ 0 w 277862"/>
                    <a:gd name="connsiteY5" fmla="*/ 148331 h 211861"/>
                    <a:gd name="connsiteX6" fmla="*/ 0 w 277862"/>
                    <a:gd name="connsiteY6" fmla="*/ 63531 h 211861"/>
                    <a:gd name="connsiteX7" fmla="*/ 63531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332" y="0"/>
                      </a:moveTo>
                      <a:cubicBezTo>
                        <a:pt x="249419" y="0"/>
                        <a:pt x="277863" y="28443"/>
                        <a:pt x="277863" y="63531"/>
                      </a:cubicBezTo>
                      <a:lnTo>
                        <a:pt x="277863" y="148331"/>
                      </a:lnTo>
                      <a:cubicBezTo>
                        <a:pt x="277863" y="183418"/>
                        <a:pt x="249419" y="211862"/>
                        <a:pt x="214332" y="211862"/>
                      </a:cubicBezTo>
                      <a:lnTo>
                        <a:pt x="63531" y="211862"/>
                      </a:lnTo>
                      <a:cubicBezTo>
                        <a:pt x="28444" y="211862"/>
                        <a:pt x="0" y="183418"/>
                        <a:pt x="0" y="148331"/>
                      </a:cubicBezTo>
                      <a:lnTo>
                        <a:pt x="0" y="63531"/>
                      </a:lnTo>
                      <a:cubicBezTo>
                        <a:pt x="0" y="28444"/>
                        <a:pt x="28444" y="0"/>
                        <a:pt x="63531" y="0"/>
                      </a:cubicBezTo>
                      <a:close/>
                    </a:path>
                  </a:pathLst>
                </a:custGeom>
                <a:solidFill>
                  <a:srgbClr val="4E4C52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6" name="Полилиния: фигура 225">
                  <a:extLst>
                    <a:ext uri="{FF2B5EF4-FFF2-40B4-BE49-F238E27FC236}">
                      <a16:creationId xmlns:a16="http://schemas.microsoft.com/office/drawing/2014/main" id="{38135F18-4ABE-DB2F-EDA9-0E9D610D723E}"/>
                    </a:ext>
                  </a:extLst>
                </p:cNvPr>
                <p:cNvSpPr/>
                <p:nvPr/>
              </p:nvSpPr>
              <p:spPr>
                <a:xfrm rot="-2824798">
                  <a:off x="8455959" y="5489813"/>
                  <a:ext cx="277862" cy="211861"/>
                </a:xfrm>
                <a:custGeom>
                  <a:avLst/>
                  <a:gdLst>
                    <a:gd name="connsiteX0" fmla="*/ 214332 w 277862"/>
                    <a:gd name="connsiteY0" fmla="*/ 0 h 211861"/>
                    <a:gd name="connsiteX1" fmla="*/ 277863 w 277862"/>
                    <a:gd name="connsiteY1" fmla="*/ 63531 h 211861"/>
                    <a:gd name="connsiteX2" fmla="*/ 277863 w 277862"/>
                    <a:gd name="connsiteY2" fmla="*/ 148330 h 211861"/>
                    <a:gd name="connsiteX3" fmla="*/ 214332 w 277862"/>
                    <a:gd name="connsiteY3" fmla="*/ 211862 h 211861"/>
                    <a:gd name="connsiteX4" fmla="*/ 63531 w 277862"/>
                    <a:gd name="connsiteY4" fmla="*/ 211862 h 211861"/>
                    <a:gd name="connsiteX5" fmla="*/ 0 w 277862"/>
                    <a:gd name="connsiteY5" fmla="*/ 148330 h 211861"/>
                    <a:gd name="connsiteX6" fmla="*/ 0 w 277862"/>
                    <a:gd name="connsiteY6" fmla="*/ 63531 h 211861"/>
                    <a:gd name="connsiteX7" fmla="*/ 63531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332" y="0"/>
                      </a:moveTo>
                      <a:cubicBezTo>
                        <a:pt x="249419" y="0"/>
                        <a:pt x="277863" y="28443"/>
                        <a:pt x="277863" y="63531"/>
                      </a:cubicBezTo>
                      <a:lnTo>
                        <a:pt x="277863" y="148330"/>
                      </a:lnTo>
                      <a:cubicBezTo>
                        <a:pt x="277863" y="183418"/>
                        <a:pt x="249419" y="211862"/>
                        <a:pt x="214332" y="211862"/>
                      </a:cubicBezTo>
                      <a:lnTo>
                        <a:pt x="63531" y="211862"/>
                      </a:lnTo>
                      <a:cubicBezTo>
                        <a:pt x="28444" y="211862"/>
                        <a:pt x="0" y="183418"/>
                        <a:pt x="0" y="148330"/>
                      </a:cubicBezTo>
                      <a:lnTo>
                        <a:pt x="0" y="63531"/>
                      </a:lnTo>
                      <a:cubicBezTo>
                        <a:pt x="0" y="28444"/>
                        <a:pt x="28444" y="0"/>
                        <a:pt x="63531" y="0"/>
                      </a:cubicBezTo>
                      <a:close/>
                    </a:path>
                  </a:pathLst>
                </a:custGeom>
                <a:solidFill>
                  <a:srgbClr val="4E4C52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7" name="Полилиния: фигура 226">
                  <a:extLst>
                    <a:ext uri="{FF2B5EF4-FFF2-40B4-BE49-F238E27FC236}">
                      <a16:creationId xmlns:a16="http://schemas.microsoft.com/office/drawing/2014/main" id="{E5BA7C01-A41F-1F55-EA86-893100B6179F}"/>
                    </a:ext>
                  </a:extLst>
                </p:cNvPr>
                <p:cNvSpPr/>
                <p:nvPr/>
              </p:nvSpPr>
              <p:spPr>
                <a:xfrm rot="-2824798">
                  <a:off x="8677891" y="5251376"/>
                  <a:ext cx="277862" cy="211861"/>
                </a:xfrm>
                <a:custGeom>
                  <a:avLst/>
                  <a:gdLst>
                    <a:gd name="connsiteX0" fmla="*/ 214469 w 277862"/>
                    <a:gd name="connsiteY0" fmla="*/ 0 h 211861"/>
                    <a:gd name="connsiteX1" fmla="*/ 277863 w 277862"/>
                    <a:gd name="connsiteY1" fmla="*/ 63394 h 211861"/>
                    <a:gd name="connsiteX2" fmla="*/ 277863 w 277862"/>
                    <a:gd name="connsiteY2" fmla="*/ 148468 h 211861"/>
                    <a:gd name="connsiteX3" fmla="*/ 214469 w 277862"/>
                    <a:gd name="connsiteY3" fmla="*/ 211862 h 211861"/>
                    <a:gd name="connsiteX4" fmla="*/ 63394 w 277862"/>
                    <a:gd name="connsiteY4" fmla="*/ 211862 h 211861"/>
                    <a:gd name="connsiteX5" fmla="*/ 0 w 277862"/>
                    <a:gd name="connsiteY5" fmla="*/ 148468 h 211861"/>
                    <a:gd name="connsiteX6" fmla="*/ 0 w 277862"/>
                    <a:gd name="connsiteY6" fmla="*/ 63394 h 211861"/>
                    <a:gd name="connsiteX7" fmla="*/ 63394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469" y="0"/>
                      </a:moveTo>
                      <a:cubicBezTo>
                        <a:pt x="249480" y="0"/>
                        <a:pt x="277863" y="28383"/>
                        <a:pt x="277863" y="63394"/>
                      </a:cubicBezTo>
                      <a:lnTo>
                        <a:pt x="277863" y="148468"/>
                      </a:lnTo>
                      <a:cubicBezTo>
                        <a:pt x="277863" y="183479"/>
                        <a:pt x="249480" y="211862"/>
                        <a:pt x="214469" y="211862"/>
                      </a:cubicBezTo>
                      <a:lnTo>
                        <a:pt x="63394" y="211862"/>
                      </a:lnTo>
                      <a:cubicBezTo>
                        <a:pt x="28382" y="211862"/>
                        <a:pt x="0" y="183479"/>
                        <a:pt x="0" y="148468"/>
                      </a:cubicBezTo>
                      <a:lnTo>
                        <a:pt x="0" y="63394"/>
                      </a:lnTo>
                      <a:cubicBezTo>
                        <a:pt x="0" y="28383"/>
                        <a:pt x="28383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4E4C52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8" name="Полилиния: фигура 227">
                  <a:extLst>
                    <a:ext uri="{FF2B5EF4-FFF2-40B4-BE49-F238E27FC236}">
                      <a16:creationId xmlns:a16="http://schemas.microsoft.com/office/drawing/2014/main" id="{E2DE16CB-F9B5-C68F-7AA0-A649B2078421}"/>
                    </a:ext>
                  </a:extLst>
                </p:cNvPr>
                <p:cNvSpPr/>
                <p:nvPr/>
              </p:nvSpPr>
              <p:spPr>
                <a:xfrm rot="-2824798">
                  <a:off x="8899593" y="5012902"/>
                  <a:ext cx="277862" cy="211861"/>
                </a:xfrm>
                <a:custGeom>
                  <a:avLst/>
                  <a:gdLst>
                    <a:gd name="connsiteX0" fmla="*/ 214332 w 277862"/>
                    <a:gd name="connsiteY0" fmla="*/ 0 h 211861"/>
                    <a:gd name="connsiteX1" fmla="*/ 277863 w 277862"/>
                    <a:gd name="connsiteY1" fmla="*/ 63531 h 211861"/>
                    <a:gd name="connsiteX2" fmla="*/ 277863 w 277862"/>
                    <a:gd name="connsiteY2" fmla="*/ 148331 h 211861"/>
                    <a:gd name="connsiteX3" fmla="*/ 214332 w 277862"/>
                    <a:gd name="connsiteY3" fmla="*/ 211862 h 211861"/>
                    <a:gd name="connsiteX4" fmla="*/ 63531 w 277862"/>
                    <a:gd name="connsiteY4" fmla="*/ 211862 h 211861"/>
                    <a:gd name="connsiteX5" fmla="*/ 0 w 277862"/>
                    <a:gd name="connsiteY5" fmla="*/ 148331 h 211861"/>
                    <a:gd name="connsiteX6" fmla="*/ 0 w 277862"/>
                    <a:gd name="connsiteY6" fmla="*/ 63531 h 211861"/>
                    <a:gd name="connsiteX7" fmla="*/ 63531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332" y="0"/>
                      </a:moveTo>
                      <a:cubicBezTo>
                        <a:pt x="249419" y="0"/>
                        <a:pt x="277863" y="28444"/>
                        <a:pt x="277863" y="63531"/>
                      </a:cubicBezTo>
                      <a:lnTo>
                        <a:pt x="277863" y="148331"/>
                      </a:lnTo>
                      <a:cubicBezTo>
                        <a:pt x="277863" y="183418"/>
                        <a:pt x="249419" y="211862"/>
                        <a:pt x="214332" y="211862"/>
                      </a:cubicBezTo>
                      <a:lnTo>
                        <a:pt x="63531" y="211862"/>
                      </a:lnTo>
                      <a:cubicBezTo>
                        <a:pt x="28444" y="211862"/>
                        <a:pt x="0" y="183418"/>
                        <a:pt x="0" y="148331"/>
                      </a:cubicBezTo>
                      <a:lnTo>
                        <a:pt x="0" y="63531"/>
                      </a:lnTo>
                      <a:cubicBezTo>
                        <a:pt x="0" y="28444"/>
                        <a:pt x="28444" y="0"/>
                        <a:pt x="63531" y="0"/>
                      </a:cubicBezTo>
                      <a:close/>
                    </a:path>
                  </a:pathLst>
                </a:custGeom>
                <a:solidFill>
                  <a:srgbClr val="A19EA3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9" name="Полилиния: фигура 228">
                  <a:extLst>
                    <a:ext uri="{FF2B5EF4-FFF2-40B4-BE49-F238E27FC236}">
                      <a16:creationId xmlns:a16="http://schemas.microsoft.com/office/drawing/2014/main" id="{4FF7420B-1DF7-9941-BB3C-A6C3877B8FA4}"/>
                    </a:ext>
                  </a:extLst>
                </p:cNvPr>
                <p:cNvSpPr/>
                <p:nvPr/>
              </p:nvSpPr>
              <p:spPr>
                <a:xfrm rot="-2824798">
                  <a:off x="8221108" y="6160720"/>
                  <a:ext cx="277862" cy="211861"/>
                </a:xfrm>
                <a:custGeom>
                  <a:avLst/>
                  <a:gdLst>
                    <a:gd name="connsiteX0" fmla="*/ 214469 w 277862"/>
                    <a:gd name="connsiteY0" fmla="*/ 0 h 211861"/>
                    <a:gd name="connsiteX1" fmla="*/ 277863 w 277862"/>
                    <a:gd name="connsiteY1" fmla="*/ 63394 h 211861"/>
                    <a:gd name="connsiteX2" fmla="*/ 277863 w 277862"/>
                    <a:gd name="connsiteY2" fmla="*/ 148468 h 211861"/>
                    <a:gd name="connsiteX3" fmla="*/ 214469 w 277862"/>
                    <a:gd name="connsiteY3" fmla="*/ 211862 h 211861"/>
                    <a:gd name="connsiteX4" fmla="*/ 63394 w 277862"/>
                    <a:gd name="connsiteY4" fmla="*/ 211862 h 211861"/>
                    <a:gd name="connsiteX5" fmla="*/ 0 w 277862"/>
                    <a:gd name="connsiteY5" fmla="*/ 148468 h 211861"/>
                    <a:gd name="connsiteX6" fmla="*/ 0 w 277862"/>
                    <a:gd name="connsiteY6" fmla="*/ 63394 h 211861"/>
                    <a:gd name="connsiteX7" fmla="*/ 63394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469" y="0"/>
                      </a:moveTo>
                      <a:cubicBezTo>
                        <a:pt x="249480" y="0"/>
                        <a:pt x="277863" y="28383"/>
                        <a:pt x="277863" y="63394"/>
                      </a:cubicBezTo>
                      <a:lnTo>
                        <a:pt x="277863" y="148468"/>
                      </a:lnTo>
                      <a:cubicBezTo>
                        <a:pt x="277863" y="183479"/>
                        <a:pt x="249480" y="211862"/>
                        <a:pt x="214469" y="211862"/>
                      </a:cubicBezTo>
                      <a:lnTo>
                        <a:pt x="63394" y="211862"/>
                      </a:lnTo>
                      <a:cubicBezTo>
                        <a:pt x="28382" y="211862"/>
                        <a:pt x="0" y="183479"/>
                        <a:pt x="0" y="148468"/>
                      </a:cubicBezTo>
                      <a:lnTo>
                        <a:pt x="0" y="63394"/>
                      </a:lnTo>
                      <a:cubicBezTo>
                        <a:pt x="0" y="28383"/>
                        <a:pt x="28382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A19EA3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0" name="Полилиния: фигура 229">
                  <a:extLst>
                    <a:ext uri="{FF2B5EF4-FFF2-40B4-BE49-F238E27FC236}">
                      <a16:creationId xmlns:a16="http://schemas.microsoft.com/office/drawing/2014/main" id="{4D303983-AF26-C498-C156-BABC55B636AF}"/>
                    </a:ext>
                  </a:extLst>
                </p:cNvPr>
                <p:cNvSpPr/>
                <p:nvPr/>
              </p:nvSpPr>
              <p:spPr>
                <a:xfrm rot="-2824798">
                  <a:off x="8442709" y="5922152"/>
                  <a:ext cx="277862" cy="211861"/>
                </a:xfrm>
                <a:custGeom>
                  <a:avLst/>
                  <a:gdLst>
                    <a:gd name="connsiteX0" fmla="*/ 214469 w 277862"/>
                    <a:gd name="connsiteY0" fmla="*/ 0 h 211861"/>
                    <a:gd name="connsiteX1" fmla="*/ 277863 w 277862"/>
                    <a:gd name="connsiteY1" fmla="*/ 63394 h 211861"/>
                    <a:gd name="connsiteX2" fmla="*/ 277863 w 277862"/>
                    <a:gd name="connsiteY2" fmla="*/ 148468 h 211861"/>
                    <a:gd name="connsiteX3" fmla="*/ 214469 w 277862"/>
                    <a:gd name="connsiteY3" fmla="*/ 211862 h 211861"/>
                    <a:gd name="connsiteX4" fmla="*/ 63394 w 277862"/>
                    <a:gd name="connsiteY4" fmla="*/ 211862 h 211861"/>
                    <a:gd name="connsiteX5" fmla="*/ 0 w 277862"/>
                    <a:gd name="connsiteY5" fmla="*/ 148468 h 211861"/>
                    <a:gd name="connsiteX6" fmla="*/ 0 w 277862"/>
                    <a:gd name="connsiteY6" fmla="*/ 63394 h 211861"/>
                    <a:gd name="connsiteX7" fmla="*/ 63394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469" y="0"/>
                      </a:moveTo>
                      <a:cubicBezTo>
                        <a:pt x="249480" y="0"/>
                        <a:pt x="277863" y="28382"/>
                        <a:pt x="277863" y="63394"/>
                      </a:cubicBezTo>
                      <a:lnTo>
                        <a:pt x="277863" y="148468"/>
                      </a:lnTo>
                      <a:cubicBezTo>
                        <a:pt x="277863" y="183479"/>
                        <a:pt x="249480" y="211862"/>
                        <a:pt x="214469" y="211862"/>
                      </a:cubicBezTo>
                      <a:lnTo>
                        <a:pt x="63394" y="211862"/>
                      </a:lnTo>
                      <a:cubicBezTo>
                        <a:pt x="28383" y="211862"/>
                        <a:pt x="0" y="183479"/>
                        <a:pt x="0" y="148468"/>
                      </a:cubicBezTo>
                      <a:lnTo>
                        <a:pt x="0" y="63394"/>
                      </a:lnTo>
                      <a:cubicBezTo>
                        <a:pt x="0" y="28382"/>
                        <a:pt x="28383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4E4C52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1" name="Полилиния: фигура 230">
                  <a:extLst>
                    <a:ext uri="{FF2B5EF4-FFF2-40B4-BE49-F238E27FC236}">
                      <a16:creationId xmlns:a16="http://schemas.microsoft.com/office/drawing/2014/main" id="{D51312F0-F73C-9C87-2091-824DA007C74C}"/>
                    </a:ext>
                  </a:extLst>
                </p:cNvPr>
                <p:cNvSpPr/>
                <p:nvPr/>
              </p:nvSpPr>
              <p:spPr>
                <a:xfrm rot="-2824798">
                  <a:off x="8664504" y="5683715"/>
                  <a:ext cx="277862" cy="211861"/>
                </a:xfrm>
                <a:custGeom>
                  <a:avLst/>
                  <a:gdLst>
                    <a:gd name="connsiteX0" fmla="*/ 214469 w 277862"/>
                    <a:gd name="connsiteY0" fmla="*/ 0 h 211861"/>
                    <a:gd name="connsiteX1" fmla="*/ 277863 w 277862"/>
                    <a:gd name="connsiteY1" fmla="*/ 63394 h 211861"/>
                    <a:gd name="connsiteX2" fmla="*/ 277863 w 277862"/>
                    <a:gd name="connsiteY2" fmla="*/ 148468 h 211861"/>
                    <a:gd name="connsiteX3" fmla="*/ 214469 w 277862"/>
                    <a:gd name="connsiteY3" fmla="*/ 211862 h 211861"/>
                    <a:gd name="connsiteX4" fmla="*/ 63394 w 277862"/>
                    <a:gd name="connsiteY4" fmla="*/ 211862 h 211861"/>
                    <a:gd name="connsiteX5" fmla="*/ 0 w 277862"/>
                    <a:gd name="connsiteY5" fmla="*/ 148468 h 211861"/>
                    <a:gd name="connsiteX6" fmla="*/ 0 w 277862"/>
                    <a:gd name="connsiteY6" fmla="*/ 63394 h 211861"/>
                    <a:gd name="connsiteX7" fmla="*/ 63394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469" y="0"/>
                      </a:moveTo>
                      <a:cubicBezTo>
                        <a:pt x="249480" y="0"/>
                        <a:pt x="277863" y="28382"/>
                        <a:pt x="277863" y="63394"/>
                      </a:cubicBezTo>
                      <a:lnTo>
                        <a:pt x="277863" y="148468"/>
                      </a:lnTo>
                      <a:cubicBezTo>
                        <a:pt x="277863" y="183479"/>
                        <a:pt x="249480" y="211862"/>
                        <a:pt x="214469" y="211862"/>
                      </a:cubicBezTo>
                      <a:lnTo>
                        <a:pt x="63394" y="211862"/>
                      </a:lnTo>
                      <a:cubicBezTo>
                        <a:pt x="28382" y="211862"/>
                        <a:pt x="0" y="183479"/>
                        <a:pt x="0" y="148468"/>
                      </a:cubicBezTo>
                      <a:lnTo>
                        <a:pt x="0" y="63394"/>
                      </a:lnTo>
                      <a:cubicBezTo>
                        <a:pt x="0" y="28382"/>
                        <a:pt x="28383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4E4C52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2" name="Полилиния: фигура 231">
                  <a:extLst>
                    <a:ext uri="{FF2B5EF4-FFF2-40B4-BE49-F238E27FC236}">
                      <a16:creationId xmlns:a16="http://schemas.microsoft.com/office/drawing/2014/main" id="{880FDC69-1CA6-AB6A-363C-ED4B37AC7A8A}"/>
                    </a:ext>
                  </a:extLst>
                </p:cNvPr>
                <p:cNvSpPr/>
                <p:nvPr/>
              </p:nvSpPr>
              <p:spPr>
                <a:xfrm rot="-2824798">
                  <a:off x="8886343" y="5445241"/>
                  <a:ext cx="277862" cy="211861"/>
                </a:xfrm>
                <a:custGeom>
                  <a:avLst/>
                  <a:gdLst>
                    <a:gd name="connsiteX0" fmla="*/ 214469 w 277862"/>
                    <a:gd name="connsiteY0" fmla="*/ 0 h 211861"/>
                    <a:gd name="connsiteX1" fmla="*/ 277863 w 277862"/>
                    <a:gd name="connsiteY1" fmla="*/ 63394 h 211861"/>
                    <a:gd name="connsiteX2" fmla="*/ 277863 w 277862"/>
                    <a:gd name="connsiteY2" fmla="*/ 148468 h 211861"/>
                    <a:gd name="connsiteX3" fmla="*/ 214469 w 277862"/>
                    <a:gd name="connsiteY3" fmla="*/ 211862 h 211861"/>
                    <a:gd name="connsiteX4" fmla="*/ 63394 w 277862"/>
                    <a:gd name="connsiteY4" fmla="*/ 211862 h 211861"/>
                    <a:gd name="connsiteX5" fmla="*/ 0 w 277862"/>
                    <a:gd name="connsiteY5" fmla="*/ 148468 h 211861"/>
                    <a:gd name="connsiteX6" fmla="*/ 0 w 277862"/>
                    <a:gd name="connsiteY6" fmla="*/ 63394 h 211861"/>
                    <a:gd name="connsiteX7" fmla="*/ 63394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469" y="0"/>
                      </a:moveTo>
                      <a:cubicBezTo>
                        <a:pt x="249481" y="0"/>
                        <a:pt x="277863" y="28382"/>
                        <a:pt x="277863" y="63394"/>
                      </a:cubicBezTo>
                      <a:lnTo>
                        <a:pt x="277863" y="148468"/>
                      </a:lnTo>
                      <a:cubicBezTo>
                        <a:pt x="277863" y="183479"/>
                        <a:pt x="249480" y="211862"/>
                        <a:pt x="214469" y="211862"/>
                      </a:cubicBezTo>
                      <a:lnTo>
                        <a:pt x="63394" y="211862"/>
                      </a:lnTo>
                      <a:cubicBezTo>
                        <a:pt x="28383" y="211862"/>
                        <a:pt x="0" y="183479"/>
                        <a:pt x="0" y="148468"/>
                      </a:cubicBezTo>
                      <a:lnTo>
                        <a:pt x="0" y="63394"/>
                      </a:lnTo>
                      <a:cubicBezTo>
                        <a:pt x="0" y="28382"/>
                        <a:pt x="28383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4E4C52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3" name="Полилиния: фигура 232">
                  <a:extLst>
                    <a:ext uri="{FF2B5EF4-FFF2-40B4-BE49-F238E27FC236}">
                      <a16:creationId xmlns:a16="http://schemas.microsoft.com/office/drawing/2014/main" id="{D4928F46-7736-A633-DFB4-FAB810C05599}"/>
                    </a:ext>
                  </a:extLst>
                </p:cNvPr>
                <p:cNvSpPr/>
                <p:nvPr/>
              </p:nvSpPr>
              <p:spPr>
                <a:xfrm rot="-2824798">
                  <a:off x="9108139" y="5206667"/>
                  <a:ext cx="277862" cy="211861"/>
                </a:xfrm>
                <a:custGeom>
                  <a:avLst/>
                  <a:gdLst>
                    <a:gd name="connsiteX0" fmla="*/ 214332 w 277862"/>
                    <a:gd name="connsiteY0" fmla="*/ 0 h 211861"/>
                    <a:gd name="connsiteX1" fmla="*/ 277863 w 277862"/>
                    <a:gd name="connsiteY1" fmla="*/ 63531 h 211861"/>
                    <a:gd name="connsiteX2" fmla="*/ 277863 w 277862"/>
                    <a:gd name="connsiteY2" fmla="*/ 148331 h 211861"/>
                    <a:gd name="connsiteX3" fmla="*/ 214332 w 277862"/>
                    <a:gd name="connsiteY3" fmla="*/ 211862 h 211861"/>
                    <a:gd name="connsiteX4" fmla="*/ 63531 w 277862"/>
                    <a:gd name="connsiteY4" fmla="*/ 211862 h 211861"/>
                    <a:gd name="connsiteX5" fmla="*/ 0 w 277862"/>
                    <a:gd name="connsiteY5" fmla="*/ 148331 h 211861"/>
                    <a:gd name="connsiteX6" fmla="*/ 0 w 277862"/>
                    <a:gd name="connsiteY6" fmla="*/ 63531 h 211861"/>
                    <a:gd name="connsiteX7" fmla="*/ 63531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332" y="0"/>
                      </a:moveTo>
                      <a:cubicBezTo>
                        <a:pt x="249419" y="0"/>
                        <a:pt x="277863" y="28444"/>
                        <a:pt x="277863" y="63531"/>
                      </a:cubicBezTo>
                      <a:lnTo>
                        <a:pt x="277863" y="148331"/>
                      </a:lnTo>
                      <a:cubicBezTo>
                        <a:pt x="277863" y="183418"/>
                        <a:pt x="249419" y="211862"/>
                        <a:pt x="214332" y="211862"/>
                      </a:cubicBezTo>
                      <a:lnTo>
                        <a:pt x="63531" y="211862"/>
                      </a:lnTo>
                      <a:cubicBezTo>
                        <a:pt x="28444" y="211862"/>
                        <a:pt x="0" y="183418"/>
                        <a:pt x="0" y="148331"/>
                      </a:cubicBezTo>
                      <a:lnTo>
                        <a:pt x="0" y="63531"/>
                      </a:lnTo>
                      <a:cubicBezTo>
                        <a:pt x="0" y="28444"/>
                        <a:pt x="28444" y="0"/>
                        <a:pt x="63531" y="0"/>
                      </a:cubicBezTo>
                      <a:close/>
                    </a:path>
                  </a:pathLst>
                </a:custGeom>
                <a:solidFill>
                  <a:srgbClr val="A19EA3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4" name="Полилиния: фигура 233">
                  <a:extLst>
                    <a:ext uri="{FF2B5EF4-FFF2-40B4-BE49-F238E27FC236}">
                      <a16:creationId xmlns:a16="http://schemas.microsoft.com/office/drawing/2014/main" id="{8F6A6EEF-C9D7-12B1-66A9-24C2CF2BEA91}"/>
                    </a:ext>
                  </a:extLst>
                </p:cNvPr>
                <p:cNvSpPr/>
                <p:nvPr/>
              </p:nvSpPr>
              <p:spPr>
                <a:xfrm rot="-2824798">
                  <a:off x="8429422" y="6354585"/>
                  <a:ext cx="277862" cy="211861"/>
                </a:xfrm>
                <a:custGeom>
                  <a:avLst/>
                  <a:gdLst>
                    <a:gd name="connsiteX0" fmla="*/ 214469 w 277862"/>
                    <a:gd name="connsiteY0" fmla="*/ 0 h 211861"/>
                    <a:gd name="connsiteX1" fmla="*/ 277863 w 277862"/>
                    <a:gd name="connsiteY1" fmla="*/ 63394 h 211861"/>
                    <a:gd name="connsiteX2" fmla="*/ 277863 w 277862"/>
                    <a:gd name="connsiteY2" fmla="*/ 148468 h 211861"/>
                    <a:gd name="connsiteX3" fmla="*/ 214469 w 277862"/>
                    <a:gd name="connsiteY3" fmla="*/ 211862 h 211861"/>
                    <a:gd name="connsiteX4" fmla="*/ 63394 w 277862"/>
                    <a:gd name="connsiteY4" fmla="*/ 211862 h 211861"/>
                    <a:gd name="connsiteX5" fmla="*/ 0 w 277862"/>
                    <a:gd name="connsiteY5" fmla="*/ 148468 h 211861"/>
                    <a:gd name="connsiteX6" fmla="*/ 0 w 277862"/>
                    <a:gd name="connsiteY6" fmla="*/ 63394 h 211861"/>
                    <a:gd name="connsiteX7" fmla="*/ 63394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469" y="0"/>
                      </a:moveTo>
                      <a:cubicBezTo>
                        <a:pt x="249480" y="0"/>
                        <a:pt x="277863" y="28382"/>
                        <a:pt x="277863" y="63394"/>
                      </a:cubicBezTo>
                      <a:lnTo>
                        <a:pt x="277863" y="148468"/>
                      </a:lnTo>
                      <a:cubicBezTo>
                        <a:pt x="277863" y="183479"/>
                        <a:pt x="249480" y="211862"/>
                        <a:pt x="214469" y="211862"/>
                      </a:cubicBezTo>
                      <a:lnTo>
                        <a:pt x="63394" y="211862"/>
                      </a:lnTo>
                      <a:cubicBezTo>
                        <a:pt x="28382" y="211862"/>
                        <a:pt x="0" y="183479"/>
                        <a:pt x="0" y="148468"/>
                      </a:cubicBezTo>
                      <a:lnTo>
                        <a:pt x="0" y="63394"/>
                      </a:lnTo>
                      <a:cubicBezTo>
                        <a:pt x="0" y="28382"/>
                        <a:pt x="28383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009580"/>
                </a:solidFill>
                <a:ln w="27442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5" name="Полилиния: фигура 234">
                  <a:extLst>
                    <a:ext uri="{FF2B5EF4-FFF2-40B4-BE49-F238E27FC236}">
                      <a16:creationId xmlns:a16="http://schemas.microsoft.com/office/drawing/2014/main" id="{4B59C24A-E33B-43F9-EF8A-543AC138DA7D}"/>
                    </a:ext>
                  </a:extLst>
                </p:cNvPr>
                <p:cNvSpPr/>
                <p:nvPr/>
              </p:nvSpPr>
              <p:spPr>
                <a:xfrm rot="-2824798">
                  <a:off x="8651254" y="6115918"/>
                  <a:ext cx="277862" cy="211861"/>
                </a:xfrm>
                <a:custGeom>
                  <a:avLst/>
                  <a:gdLst>
                    <a:gd name="connsiteX0" fmla="*/ 214469 w 277862"/>
                    <a:gd name="connsiteY0" fmla="*/ 0 h 211861"/>
                    <a:gd name="connsiteX1" fmla="*/ 277863 w 277862"/>
                    <a:gd name="connsiteY1" fmla="*/ 63394 h 211861"/>
                    <a:gd name="connsiteX2" fmla="*/ 277863 w 277862"/>
                    <a:gd name="connsiteY2" fmla="*/ 148468 h 211861"/>
                    <a:gd name="connsiteX3" fmla="*/ 214469 w 277862"/>
                    <a:gd name="connsiteY3" fmla="*/ 211862 h 211861"/>
                    <a:gd name="connsiteX4" fmla="*/ 63394 w 277862"/>
                    <a:gd name="connsiteY4" fmla="*/ 211862 h 211861"/>
                    <a:gd name="connsiteX5" fmla="*/ 0 w 277862"/>
                    <a:gd name="connsiteY5" fmla="*/ 148468 h 211861"/>
                    <a:gd name="connsiteX6" fmla="*/ 0 w 277862"/>
                    <a:gd name="connsiteY6" fmla="*/ 63394 h 211861"/>
                    <a:gd name="connsiteX7" fmla="*/ 63394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469" y="0"/>
                      </a:moveTo>
                      <a:cubicBezTo>
                        <a:pt x="249480" y="0"/>
                        <a:pt x="277863" y="28382"/>
                        <a:pt x="277863" y="63394"/>
                      </a:cubicBezTo>
                      <a:lnTo>
                        <a:pt x="277863" y="148468"/>
                      </a:lnTo>
                      <a:cubicBezTo>
                        <a:pt x="277863" y="183479"/>
                        <a:pt x="249480" y="211862"/>
                        <a:pt x="214469" y="211862"/>
                      </a:cubicBezTo>
                      <a:lnTo>
                        <a:pt x="63394" y="211862"/>
                      </a:lnTo>
                      <a:cubicBezTo>
                        <a:pt x="28382" y="211862"/>
                        <a:pt x="0" y="183479"/>
                        <a:pt x="0" y="148468"/>
                      </a:cubicBezTo>
                      <a:lnTo>
                        <a:pt x="0" y="63394"/>
                      </a:lnTo>
                      <a:cubicBezTo>
                        <a:pt x="0" y="28382"/>
                        <a:pt x="28383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4E4C52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6" name="Полилиния: фигура 235">
                  <a:extLst>
                    <a:ext uri="{FF2B5EF4-FFF2-40B4-BE49-F238E27FC236}">
                      <a16:creationId xmlns:a16="http://schemas.microsoft.com/office/drawing/2014/main" id="{A8985842-922F-3809-43A8-683C82814D9B}"/>
                    </a:ext>
                  </a:extLst>
                </p:cNvPr>
                <p:cNvSpPr/>
                <p:nvPr/>
              </p:nvSpPr>
              <p:spPr>
                <a:xfrm rot="-2824798">
                  <a:off x="8872956" y="5877581"/>
                  <a:ext cx="277862" cy="211861"/>
                </a:xfrm>
                <a:custGeom>
                  <a:avLst/>
                  <a:gdLst>
                    <a:gd name="connsiteX0" fmla="*/ 214469 w 277862"/>
                    <a:gd name="connsiteY0" fmla="*/ 0 h 211861"/>
                    <a:gd name="connsiteX1" fmla="*/ 277863 w 277862"/>
                    <a:gd name="connsiteY1" fmla="*/ 63394 h 211861"/>
                    <a:gd name="connsiteX2" fmla="*/ 277863 w 277862"/>
                    <a:gd name="connsiteY2" fmla="*/ 148468 h 211861"/>
                    <a:gd name="connsiteX3" fmla="*/ 214469 w 277862"/>
                    <a:gd name="connsiteY3" fmla="*/ 211862 h 211861"/>
                    <a:gd name="connsiteX4" fmla="*/ 63394 w 277862"/>
                    <a:gd name="connsiteY4" fmla="*/ 211862 h 211861"/>
                    <a:gd name="connsiteX5" fmla="*/ 0 w 277862"/>
                    <a:gd name="connsiteY5" fmla="*/ 148468 h 211861"/>
                    <a:gd name="connsiteX6" fmla="*/ 0 w 277862"/>
                    <a:gd name="connsiteY6" fmla="*/ 63394 h 211861"/>
                    <a:gd name="connsiteX7" fmla="*/ 63394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469" y="0"/>
                      </a:moveTo>
                      <a:cubicBezTo>
                        <a:pt x="249480" y="0"/>
                        <a:pt x="277863" y="28382"/>
                        <a:pt x="277863" y="63394"/>
                      </a:cubicBezTo>
                      <a:lnTo>
                        <a:pt x="277863" y="148468"/>
                      </a:lnTo>
                      <a:cubicBezTo>
                        <a:pt x="277863" y="183479"/>
                        <a:pt x="249480" y="211862"/>
                        <a:pt x="214469" y="211862"/>
                      </a:cubicBezTo>
                      <a:lnTo>
                        <a:pt x="63394" y="211862"/>
                      </a:lnTo>
                      <a:cubicBezTo>
                        <a:pt x="28383" y="211862"/>
                        <a:pt x="0" y="183479"/>
                        <a:pt x="0" y="148468"/>
                      </a:cubicBezTo>
                      <a:lnTo>
                        <a:pt x="0" y="63394"/>
                      </a:lnTo>
                      <a:cubicBezTo>
                        <a:pt x="0" y="28382"/>
                        <a:pt x="28383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4E4C52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7" name="Полилиния: фигура 236">
                  <a:extLst>
                    <a:ext uri="{FF2B5EF4-FFF2-40B4-BE49-F238E27FC236}">
                      <a16:creationId xmlns:a16="http://schemas.microsoft.com/office/drawing/2014/main" id="{CEFFCDE1-DEC9-95F0-D9FE-FAA5607E1B74}"/>
                    </a:ext>
                  </a:extLst>
                </p:cNvPr>
                <p:cNvSpPr/>
                <p:nvPr/>
              </p:nvSpPr>
              <p:spPr>
                <a:xfrm rot="-2824798">
                  <a:off x="9094889" y="5639007"/>
                  <a:ext cx="277862" cy="211861"/>
                </a:xfrm>
                <a:custGeom>
                  <a:avLst/>
                  <a:gdLst>
                    <a:gd name="connsiteX0" fmla="*/ 214469 w 277862"/>
                    <a:gd name="connsiteY0" fmla="*/ 0 h 211861"/>
                    <a:gd name="connsiteX1" fmla="*/ 277863 w 277862"/>
                    <a:gd name="connsiteY1" fmla="*/ 63394 h 211861"/>
                    <a:gd name="connsiteX2" fmla="*/ 277863 w 277862"/>
                    <a:gd name="connsiteY2" fmla="*/ 148468 h 211861"/>
                    <a:gd name="connsiteX3" fmla="*/ 214469 w 277862"/>
                    <a:gd name="connsiteY3" fmla="*/ 211862 h 211861"/>
                    <a:gd name="connsiteX4" fmla="*/ 63394 w 277862"/>
                    <a:gd name="connsiteY4" fmla="*/ 211862 h 211861"/>
                    <a:gd name="connsiteX5" fmla="*/ 0 w 277862"/>
                    <a:gd name="connsiteY5" fmla="*/ 148468 h 211861"/>
                    <a:gd name="connsiteX6" fmla="*/ 0 w 277862"/>
                    <a:gd name="connsiteY6" fmla="*/ 63394 h 211861"/>
                    <a:gd name="connsiteX7" fmla="*/ 63394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469" y="0"/>
                      </a:moveTo>
                      <a:cubicBezTo>
                        <a:pt x="249480" y="0"/>
                        <a:pt x="277863" y="28382"/>
                        <a:pt x="277863" y="63394"/>
                      </a:cubicBezTo>
                      <a:lnTo>
                        <a:pt x="277863" y="148468"/>
                      </a:lnTo>
                      <a:cubicBezTo>
                        <a:pt x="277863" y="183479"/>
                        <a:pt x="249480" y="211862"/>
                        <a:pt x="214469" y="211862"/>
                      </a:cubicBezTo>
                      <a:lnTo>
                        <a:pt x="63394" y="211862"/>
                      </a:lnTo>
                      <a:cubicBezTo>
                        <a:pt x="28382" y="211862"/>
                        <a:pt x="0" y="183479"/>
                        <a:pt x="0" y="148468"/>
                      </a:cubicBezTo>
                      <a:lnTo>
                        <a:pt x="0" y="63394"/>
                      </a:lnTo>
                      <a:cubicBezTo>
                        <a:pt x="0" y="28382"/>
                        <a:pt x="28383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4E4C52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8" name="Полилиния: фигура 237">
                  <a:extLst>
                    <a:ext uri="{FF2B5EF4-FFF2-40B4-BE49-F238E27FC236}">
                      <a16:creationId xmlns:a16="http://schemas.microsoft.com/office/drawing/2014/main" id="{A1396FC1-5F45-1209-C90B-9A4EEEB0BF5B}"/>
                    </a:ext>
                  </a:extLst>
                </p:cNvPr>
                <p:cNvSpPr/>
                <p:nvPr/>
              </p:nvSpPr>
              <p:spPr>
                <a:xfrm rot="-2824798">
                  <a:off x="8637874" y="6548451"/>
                  <a:ext cx="277862" cy="211861"/>
                </a:xfrm>
                <a:custGeom>
                  <a:avLst/>
                  <a:gdLst>
                    <a:gd name="connsiteX0" fmla="*/ 214469 w 277862"/>
                    <a:gd name="connsiteY0" fmla="*/ 0 h 211861"/>
                    <a:gd name="connsiteX1" fmla="*/ 277863 w 277862"/>
                    <a:gd name="connsiteY1" fmla="*/ 63394 h 211861"/>
                    <a:gd name="connsiteX2" fmla="*/ 277863 w 277862"/>
                    <a:gd name="connsiteY2" fmla="*/ 148468 h 211861"/>
                    <a:gd name="connsiteX3" fmla="*/ 214469 w 277862"/>
                    <a:gd name="connsiteY3" fmla="*/ 211862 h 211861"/>
                    <a:gd name="connsiteX4" fmla="*/ 63394 w 277862"/>
                    <a:gd name="connsiteY4" fmla="*/ 211862 h 211861"/>
                    <a:gd name="connsiteX5" fmla="*/ 0 w 277862"/>
                    <a:gd name="connsiteY5" fmla="*/ 148468 h 211861"/>
                    <a:gd name="connsiteX6" fmla="*/ 0 w 277862"/>
                    <a:gd name="connsiteY6" fmla="*/ 63394 h 211861"/>
                    <a:gd name="connsiteX7" fmla="*/ 63394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469" y="0"/>
                      </a:moveTo>
                      <a:cubicBezTo>
                        <a:pt x="249481" y="0"/>
                        <a:pt x="277863" y="28382"/>
                        <a:pt x="277863" y="63394"/>
                      </a:cubicBezTo>
                      <a:lnTo>
                        <a:pt x="277863" y="148468"/>
                      </a:lnTo>
                      <a:cubicBezTo>
                        <a:pt x="277863" y="183479"/>
                        <a:pt x="249480" y="211862"/>
                        <a:pt x="214469" y="211862"/>
                      </a:cubicBezTo>
                      <a:lnTo>
                        <a:pt x="63394" y="211862"/>
                      </a:lnTo>
                      <a:cubicBezTo>
                        <a:pt x="28383" y="211862"/>
                        <a:pt x="0" y="183479"/>
                        <a:pt x="0" y="148468"/>
                      </a:cubicBezTo>
                      <a:lnTo>
                        <a:pt x="0" y="63394"/>
                      </a:lnTo>
                      <a:cubicBezTo>
                        <a:pt x="0" y="28382"/>
                        <a:pt x="28383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009580"/>
                </a:solidFill>
                <a:ln w="27442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9" name="Полилиния: фигура 238">
                  <a:extLst>
                    <a:ext uri="{FF2B5EF4-FFF2-40B4-BE49-F238E27FC236}">
                      <a16:creationId xmlns:a16="http://schemas.microsoft.com/office/drawing/2014/main" id="{D0EC352B-FE26-6E5C-E0B1-20792B9337D7}"/>
                    </a:ext>
                  </a:extLst>
                </p:cNvPr>
                <p:cNvSpPr/>
                <p:nvPr/>
              </p:nvSpPr>
              <p:spPr>
                <a:xfrm rot="-2824798">
                  <a:off x="8859807" y="6310014"/>
                  <a:ext cx="277862" cy="211861"/>
                </a:xfrm>
                <a:custGeom>
                  <a:avLst/>
                  <a:gdLst>
                    <a:gd name="connsiteX0" fmla="*/ 214332 w 277862"/>
                    <a:gd name="connsiteY0" fmla="*/ 0 h 211861"/>
                    <a:gd name="connsiteX1" fmla="*/ 277863 w 277862"/>
                    <a:gd name="connsiteY1" fmla="*/ 63531 h 211861"/>
                    <a:gd name="connsiteX2" fmla="*/ 277863 w 277862"/>
                    <a:gd name="connsiteY2" fmla="*/ 148330 h 211861"/>
                    <a:gd name="connsiteX3" fmla="*/ 214332 w 277862"/>
                    <a:gd name="connsiteY3" fmla="*/ 211862 h 211861"/>
                    <a:gd name="connsiteX4" fmla="*/ 63531 w 277862"/>
                    <a:gd name="connsiteY4" fmla="*/ 211862 h 211861"/>
                    <a:gd name="connsiteX5" fmla="*/ 0 w 277862"/>
                    <a:gd name="connsiteY5" fmla="*/ 148330 h 211861"/>
                    <a:gd name="connsiteX6" fmla="*/ 0 w 277862"/>
                    <a:gd name="connsiteY6" fmla="*/ 63531 h 211861"/>
                    <a:gd name="connsiteX7" fmla="*/ 63531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332" y="0"/>
                      </a:moveTo>
                      <a:cubicBezTo>
                        <a:pt x="249419" y="0"/>
                        <a:pt x="277863" y="28443"/>
                        <a:pt x="277863" y="63531"/>
                      </a:cubicBezTo>
                      <a:lnTo>
                        <a:pt x="277863" y="148330"/>
                      </a:lnTo>
                      <a:cubicBezTo>
                        <a:pt x="277863" y="183418"/>
                        <a:pt x="249419" y="211862"/>
                        <a:pt x="214332" y="211862"/>
                      </a:cubicBezTo>
                      <a:lnTo>
                        <a:pt x="63531" y="211862"/>
                      </a:lnTo>
                      <a:cubicBezTo>
                        <a:pt x="28444" y="211862"/>
                        <a:pt x="0" y="183418"/>
                        <a:pt x="0" y="148330"/>
                      </a:cubicBezTo>
                      <a:lnTo>
                        <a:pt x="0" y="63531"/>
                      </a:lnTo>
                      <a:cubicBezTo>
                        <a:pt x="0" y="28444"/>
                        <a:pt x="28444" y="0"/>
                        <a:pt x="63531" y="0"/>
                      </a:cubicBezTo>
                      <a:close/>
                    </a:path>
                  </a:pathLst>
                </a:custGeom>
                <a:solidFill>
                  <a:srgbClr val="4E4C52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0" name="Полилиния: фигура 239">
                  <a:extLst>
                    <a:ext uri="{FF2B5EF4-FFF2-40B4-BE49-F238E27FC236}">
                      <a16:creationId xmlns:a16="http://schemas.microsoft.com/office/drawing/2014/main" id="{F8ED7D61-07E5-584D-A3F4-3420729BEBE3}"/>
                    </a:ext>
                  </a:extLst>
                </p:cNvPr>
                <p:cNvSpPr/>
                <p:nvPr/>
              </p:nvSpPr>
              <p:spPr>
                <a:xfrm rot="-2824798">
                  <a:off x="9081408" y="6071447"/>
                  <a:ext cx="277862" cy="211861"/>
                </a:xfrm>
                <a:custGeom>
                  <a:avLst/>
                  <a:gdLst>
                    <a:gd name="connsiteX0" fmla="*/ 214469 w 277862"/>
                    <a:gd name="connsiteY0" fmla="*/ 0 h 211861"/>
                    <a:gd name="connsiteX1" fmla="*/ 277863 w 277862"/>
                    <a:gd name="connsiteY1" fmla="*/ 63394 h 211861"/>
                    <a:gd name="connsiteX2" fmla="*/ 277863 w 277862"/>
                    <a:gd name="connsiteY2" fmla="*/ 148468 h 211861"/>
                    <a:gd name="connsiteX3" fmla="*/ 214469 w 277862"/>
                    <a:gd name="connsiteY3" fmla="*/ 211862 h 211861"/>
                    <a:gd name="connsiteX4" fmla="*/ 63394 w 277862"/>
                    <a:gd name="connsiteY4" fmla="*/ 211862 h 211861"/>
                    <a:gd name="connsiteX5" fmla="*/ 0 w 277862"/>
                    <a:gd name="connsiteY5" fmla="*/ 148468 h 211861"/>
                    <a:gd name="connsiteX6" fmla="*/ 0 w 277862"/>
                    <a:gd name="connsiteY6" fmla="*/ 63394 h 211861"/>
                    <a:gd name="connsiteX7" fmla="*/ 63394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469" y="0"/>
                      </a:moveTo>
                      <a:cubicBezTo>
                        <a:pt x="249480" y="0"/>
                        <a:pt x="277863" y="28382"/>
                        <a:pt x="277863" y="63394"/>
                      </a:cubicBezTo>
                      <a:lnTo>
                        <a:pt x="277863" y="148468"/>
                      </a:lnTo>
                      <a:cubicBezTo>
                        <a:pt x="277863" y="183479"/>
                        <a:pt x="249480" y="211862"/>
                        <a:pt x="214469" y="211862"/>
                      </a:cubicBezTo>
                      <a:lnTo>
                        <a:pt x="63394" y="211862"/>
                      </a:lnTo>
                      <a:cubicBezTo>
                        <a:pt x="28382" y="211862"/>
                        <a:pt x="0" y="183479"/>
                        <a:pt x="0" y="148468"/>
                      </a:cubicBezTo>
                      <a:lnTo>
                        <a:pt x="0" y="63394"/>
                      </a:lnTo>
                      <a:cubicBezTo>
                        <a:pt x="0" y="28382"/>
                        <a:pt x="28383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4E4C52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1" name="Полилиния: фигура 240">
                  <a:extLst>
                    <a:ext uri="{FF2B5EF4-FFF2-40B4-BE49-F238E27FC236}">
                      <a16:creationId xmlns:a16="http://schemas.microsoft.com/office/drawing/2014/main" id="{8FC2D27C-609A-85BE-0E60-A555348B3276}"/>
                    </a:ext>
                  </a:extLst>
                </p:cNvPr>
                <p:cNvSpPr/>
                <p:nvPr/>
              </p:nvSpPr>
              <p:spPr>
                <a:xfrm rot="-2824798">
                  <a:off x="9303341" y="5832872"/>
                  <a:ext cx="277862" cy="211861"/>
                </a:xfrm>
                <a:custGeom>
                  <a:avLst/>
                  <a:gdLst>
                    <a:gd name="connsiteX0" fmla="*/ 214469 w 277862"/>
                    <a:gd name="connsiteY0" fmla="*/ 0 h 211861"/>
                    <a:gd name="connsiteX1" fmla="*/ 277863 w 277862"/>
                    <a:gd name="connsiteY1" fmla="*/ 63394 h 211861"/>
                    <a:gd name="connsiteX2" fmla="*/ 277863 w 277862"/>
                    <a:gd name="connsiteY2" fmla="*/ 148468 h 211861"/>
                    <a:gd name="connsiteX3" fmla="*/ 214469 w 277862"/>
                    <a:gd name="connsiteY3" fmla="*/ 211862 h 211861"/>
                    <a:gd name="connsiteX4" fmla="*/ 63394 w 277862"/>
                    <a:gd name="connsiteY4" fmla="*/ 211862 h 211861"/>
                    <a:gd name="connsiteX5" fmla="*/ 0 w 277862"/>
                    <a:gd name="connsiteY5" fmla="*/ 148468 h 211861"/>
                    <a:gd name="connsiteX6" fmla="*/ 0 w 277862"/>
                    <a:gd name="connsiteY6" fmla="*/ 63394 h 211861"/>
                    <a:gd name="connsiteX7" fmla="*/ 63394 w 277862"/>
                    <a:gd name="connsiteY7" fmla="*/ 0 h 21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211861">
                      <a:moveTo>
                        <a:pt x="214469" y="0"/>
                      </a:moveTo>
                      <a:cubicBezTo>
                        <a:pt x="249481" y="0"/>
                        <a:pt x="277863" y="28382"/>
                        <a:pt x="277863" y="63394"/>
                      </a:cubicBezTo>
                      <a:lnTo>
                        <a:pt x="277863" y="148468"/>
                      </a:lnTo>
                      <a:cubicBezTo>
                        <a:pt x="277863" y="183479"/>
                        <a:pt x="249480" y="211862"/>
                        <a:pt x="214469" y="211862"/>
                      </a:cubicBezTo>
                      <a:lnTo>
                        <a:pt x="63394" y="211862"/>
                      </a:lnTo>
                      <a:cubicBezTo>
                        <a:pt x="28383" y="211862"/>
                        <a:pt x="0" y="183479"/>
                        <a:pt x="0" y="148468"/>
                      </a:cubicBezTo>
                      <a:lnTo>
                        <a:pt x="0" y="63394"/>
                      </a:lnTo>
                      <a:cubicBezTo>
                        <a:pt x="0" y="28382"/>
                        <a:pt x="28383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A19EA3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2" name="Полилиния: фигура 241">
                  <a:extLst>
                    <a:ext uri="{FF2B5EF4-FFF2-40B4-BE49-F238E27FC236}">
                      <a16:creationId xmlns:a16="http://schemas.microsoft.com/office/drawing/2014/main" id="{958C6AA5-945F-D703-7008-6C64CF4C32B3}"/>
                    </a:ext>
                  </a:extLst>
                </p:cNvPr>
                <p:cNvSpPr/>
                <p:nvPr/>
              </p:nvSpPr>
              <p:spPr>
                <a:xfrm>
                  <a:off x="9300788" y="5350306"/>
                  <a:ext cx="517944" cy="506747"/>
                </a:xfrm>
                <a:custGeom>
                  <a:avLst/>
                  <a:gdLst>
                    <a:gd name="connsiteX0" fmla="*/ 143093 w 517944"/>
                    <a:gd name="connsiteY0" fmla="*/ 13478 h 506747"/>
                    <a:gd name="connsiteX1" fmla="*/ 11229 w 517944"/>
                    <a:gd name="connsiteY1" fmla="*/ 155222 h 506747"/>
                    <a:gd name="connsiteX2" fmla="*/ 13424 w 517944"/>
                    <a:gd name="connsiteY2" fmla="*/ 214774 h 506747"/>
                    <a:gd name="connsiteX3" fmla="*/ 56784 w 517944"/>
                    <a:gd name="connsiteY3" fmla="*/ 255116 h 506747"/>
                    <a:gd name="connsiteX4" fmla="*/ 106868 w 517944"/>
                    <a:gd name="connsiteY4" fmla="*/ 301632 h 506747"/>
                    <a:gd name="connsiteX5" fmla="*/ 315300 w 517944"/>
                    <a:gd name="connsiteY5" fmla="*/ 495519 h 506747"/>
                    <a:gd name="connsiteX6" fmla="*/ 374852 w 517944"/>
                    <a:gd name="connsiteY6" fmla="*/ 493323 h 506747"/>
                    <a:gd name="connsiteX7" fmla="*/ 506716 w 517944"/>
                    <a:gd name="connsiteY7" fmla="*/ 351578 h 506747"/>
                    <a:gd name="connsiteX8" fmla="*/ 504521 w 517944"/>
                    <a:gd name="connsiteY8" fmla="*/ 292027 h 506747"/>
                    <a:gd name="connsiteX9" fmla="*/ 296089 w 517944"/>
                    <a:gd name="connsiteY9" fmla="*/ 98140 h 506747"/>
                    <a:gd name="connsiteX10" fmla="*/ 246006 w 517944"/>
                    <a:gd name="connsiteY10" fmla="*/ 51624 h 506747"/>
                    <a:gd name="connsiteX11" fmla="*/ 202645 w 517944"/>
                    <a:gd name="connsiteY11" fmla="*/ 11283 h 506747"/>
                    <a:gd name="connsiteX12" fmla="*/ 143093 w 517944"/>
                    <a:gd name="connsiteY12" fmla="*/ 13478 h 506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7944" h="506747">
                      <a:moveTo>
                        <a:pt x="143093" y="13478"/>
                      </a:moveTo>
                      <a:lnTo>
                        <a:pt x="11229" y="155222"/>
                      </a:lnTo>
                      <a:cubicBezTo>
                        <a:pt x="-4551" y="172237"/>
                        <a:pt x="-3591" y="198857"/>
                        <a:pt x="13424" y="214774"/>
                      </a:cubicBezTo>
                      <a:lnTo>
                        <a:pt x="56784" y="255116"/>
                      </a:lnTo>
                      <a:lnTo>
                        <a:pt x="106868" y="301632"/>
                      </a:lnTo>
                      <a:lnTo>
                        <a:pt x="315300" y="495519"/>
                      </a:lnTo>
                      <a:cubicBezTo>
                        <a:pt x="332314" y="511298"/>
                        <a:pt x="358934" y="510338"/>
                        <a:pt x="374852" y="493323"/>
                      </a:cubicBezTo>
                      <a:lnTo>
                        <a:pt x="506716" y="351578"/>
                      </a:lnTo>
                      <a:cubicBezTo>
                        <a:pt x="522496" y="334564"/>
                        <a:pt x="521536" y="307944"/>
                        <a:pt x="504521" y="292027"/>
                      </a:cubicBezTo>
                      <a:lnTo>
                        <a:pt x="296089" y="98140"/>
                      </a:lnTo>
                      <a:lnTo>
                        <a:pt x="246006" y="51624"/>
                      </a:lnTo>
                      <a:lnTo>
                        <a:pt x="202645" y="11283"/>
                      </a:lnTo>
                      <a:cubicBezTo>
                        <a:pt x="185630" y="-4635"/>
                        <a:pt x="159011" y="-3537"/>
                        <a:pt x="143093" y="13478"/>
                      </a:cubicBezTo>
                      <a:close/>
                    </a:path>
                  </a:pathLst>
                </a:custGeom>
                <a:solidFill>
                  <a:srgbClr val="A19EA3"/>
                </a:solidFill>
                <a:ln w="27442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3" name="Полилиния: фигура 242">
                  <a:extLst>
                    <a:ext uri="{FF2B5EF4-FFF2-40B4-BE49-F238E27FC236}">
                      <a16:creationId xmlns:a16="http://schemas.microsoft.com/office/drawing/2014/main" id="{912BF597-C2EB-A096-D23D-B9FB56A38BAD}"/>
                    </a:ext>
                  </a:extLst>
                </p:cNvPr>
                <p:cNvSpPr/>
                <p:nvPr/>
              </p:nvSpPr>
              <p:spPr>
                <a:xfrm rot="-2824798">
                  <a:off x="8497722" y="4655056"/>
                  <a:ext cx="277862" cy="179890"/>
                </a:xfrm>
                <a:custGeom>
                  <a:avLst/>
                  <a:gdLst>
                    <a:gd name="connsiteX0" fmla="*/ 214469 w 277862"/>
                    <a:gd name="connsiteY0" fmla="*/ 0 h 179890"/>
                    <a:gd name="connsiteX1" fmla="*/ 277863 w 277862"/>
                    <a:gd name="connsiteY1" fmla="*/ 63394 h 179890"/>
                    <a:gd name="connsiteX2" fmla="*/ 277863 w 277862"/>
                    <a:gd name="connsiteY2" fmla="*/ 116496 h 179890"/>
                    <a:gd name="connsiteX3" fmla="*/ 214469 w 277862"/>
                    <a:gd name="connsiteY3" fmla="*/ 179890 h 179890"/>
                    <a:gd name="connsiteX4" fmla="*/ 63394 w 277862"/>
                    <a:gd name="connsiteY4" fmla="*/ 179890 h 179890"/>
                    <a:gd name="connsiteX5" fmla="*/ 0 w 277862"/>
                    <a:gd name="connsiteY5" fmla="*/ 116496 h 179890"/>
                    <a:gd name="connsiteX6" fmla="*/ 0 w 277862"/>
                    <a:gd name="connsiteY6" fmla="*/ 63394 h 179890"/>
                    <a:gd name="connsiteX7" fmla="*/ 63394 w 277862"/>
                    <a:gd name="connsiteY7" fmla="*/ 0 h 179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62" h="179890">
                      <a:moveTo>
                        <a:pt x="214469" y="0"/>
                      </a:moveTo>
                      <a:cubicBezTo>
                        <a:pt x="249480" y="0"/>
                        <a:pt x="277863" y="28383"/>
                        <a:pt x="277863" y="63394"/>
                      </a:cubicBezTo>
                      <a:lnTo>
                        <a:pt x="277863" y="116496"/>
                      </a:lnTo>
                      <a:cubicBezTo>
                        <a:pt x="277863" y="151508"/>
                        <a:pt x="249480" y="179890"/>
                        <a:pt x="214469" y="179890"/>
                      </a:cubicBezTo>
                      <a:lnTo>
                        <a:pt x="63394" y="179890"/>
                      </a:lnTo>
                      <a:cubicBezTo>
                        <a:pt x="28382" y="179890"/>
                        <a:pt x="0" y="151508"/>
                        <a:pt x="0" y="116496"/>
                      </a:cubicBezTo>
                      <a:lnTo>
                        <a:pt x="0" y="63394"/>
                      </a:lnTo>
                      <a:cubicBezTo>
                        <a:pt x="0" y="28382"/>
                        <a:pt x="28383" y="0"/>
                        <a:pt x="63394" y="0"/>
                      </a:cubicBezTo>
                      <a:close/>
                    </a:path>
                  </a:pathLst>
                </a:custGeom>
                <a:solidFill>
                  <a:srgbClr val="009580"/>
                </a:solidFill>
                <a:ln w="27442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244" name="Рисунок 95">
                  <a:extLst>
                    <a:ext uri="{FF2B5EF4-FFF2-40B4-BE49-F238E27FC236}">
                      <a16:creationId xmlns:a16="http://schemas.microsoft.com/office/drawing/2014/main" id="{ADE896CD-ECE8-3A36-5616-1476CEC78A74}"/>
                    </a:ext>
                  </a:extLst>
                </p:cNvPr>
                <p:cNvGrpSpPr/>
                <p:nvPr/>
              </p:nvGrpSpPr>
              <p:grpSpPr>
                <a:xfrm>
                  <a:off x="7850390" y="4644437"/>
                  <a:ext cx="1777101" cy="2112160"/>
                  <a:chOff x="7850390" y="4644437"/>
                  <a:chExt cx="1777101" cy="2112160"/>
                </a:xfrm>
              </p:grpSpPr>
              <p:grpSp>
                <p:nvGrpSpPr>
                  <p:cNvPr id="245" name="Рисунок 95">
                    <a:extLst>
                      <a:ext uri="{FF2B5EF4-FFF2-40B4-BE49-F238E27FC236}">
                        <a16:creationId xmlns:a16="http://schemas.microsoft.com/office/drawing/2014/main" id="{83FEF012-A992-6455-4F31-B64314A7756A}"/>
                      </a:ext>
                    </a:extLst>
                  </p:cNvPr>
                  <p:cNvGrpSpPr/>
                  <p:nvPr/>
                </p:nvGrpSpPr>
                <p:grpSpPr>
                  <a:xfrm>
                    <a:off x="8555383" y="4644437"/>
                    <a:ext cx="187887" cy="193537"/>
                    <a:chOff x="8555383" y="4644437"/>
                    <a:chExt cx="187887" cy="193537"/>
                  </a:xfrm>
                  <a:solidFill>
                    <a:srgbClr val="FFFFFF"/>
                  </a:solidFill>
                </p:grpSpPr>
                <p:sp>
                  <p:nvSpPr>
                    <p:cNvPr id="246" name="Полилиния: фигура 245">
                      <a:extLst>
                        <a:ext uri="{FF2B5EF4-FFF2-40B4-BE49-F238E27FC236}">
                          <a16:creationId xmlns:a16="http://schemas.microsoft.com/office/drawing/2014/main" id="{2207755A-CF7F-20DE-E56E-1F0EDE768F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5383" y="4735194"/>
                      <a:ext cx="103370" cy="102779"/>
                    </a:xfrm>
                    <a:custGeom>
                      <a:avLst/>
                      <a:gdLst>
                        <a:gd name="connsiteX0" fmla="*/ 55596 w 103370"/>
                        <a:gd name="connsiteY0" fmla="*/ 102777 h 102779"/>
                        <a:gd name="connsiteX1" fmla="*/ 19234 w 103370"/>
                        <a:gd name="connsiteY1" fmla="*/ 86311 h 102779"/>
                        <a:gd name="connsiteX2" fmla="*/ 161 w 103370"/>
                        <a:gd name="connsiteY2" fmla="*/ 51184 h 102779"/>
                        <a:gd name="connsiteX3" fmla="*/ 13745 w 103370"/>
                        <a:gd name="connsiteY3" fmla="*/ 16057 h 102779"/>
                        <a:gd name="connsiteX4" fmla="*/ 47775 w 103370"/>
                        <a:gd name="connsiteY4" fmla="*/ 3 h 102779"/>
                        <a:gd name="connsiteX5" fmla="*/ 84137 w 103370"/>
                        <a:gd name="connsiteY5" fmla="*/ 16468 h 102779"/>
                        <a:gd name="connsiteX6" fmla="*/ 103210 w 103370"/>
                        <a:gd name="connsiteY6" fmla="*/ 51596 h 102779"/>
                        <a:gd name="connsiteX7" fmla="*/ 89763 w 103370"/>
                        <a:gd name="connsiteY7" fmla="*/ 86723 h 102779"/>
                        <a:gd name="connsiteX8" fmla="*/ 55733 w 103370"/>
                        <a:gd name="connsiteY8" fmla="*/ 102777 h 102779"/>
                        <a:gd name="connsiteX9" fmla="*/ 89763 w 103370"/>
                        <a:gd name="connsiteY9" fmla="*/ 54066 h 102779"/>
                        <a:gd name="connsiteX10" fmla="*/ 73846 w 103370"/>
                        <a:gd name="connsiteY10" fmla="*/ 27583 h 102779"/>
                        <a:gd name="connsiteX11" fmla="*/ 46265 w 103370"/>
                        <a:gd name="connsiteY11" fmla="*/ 13724 h 102779"/>
                        <a:gd name="connsiteX12" fmla="*/ 21978 w 103370"/>
                        <a:gd name="connsiteY12" fmla="*/ 23878 h 102779"/>
                        <a:gd name="connsiteX13" fmla="*/ 13471 w 103370"/>
                        <a:gd name="connsiteY13" fmla="*/ 48852 h 102779"/>
                        <a:gd name="connsiteX14" fmla="*/ 29388 w 103370"/>
                        <a:gd name="connsiteY14" fmla="*/ 75334 h 102779"/>
                        <a:gd name="connsiteX15" fmla="*/ 56968 w 103370"/>
                        <a:gd name="connsiteY15" fmla="*/ 89193 h 102779"/>
                        <a:gd name="connsiteX16" fmla="*/ 81255 w 103370"/>
                        <a:gd name="connsiteY16" fmla="*/ 78902 h 102779"/>
                        <a:gd name="connsiteX17" fmla="*/ 89626 w 103370"/>
                        <a:gd name="connsiteY17" fmla="*/ 53928 h 1027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03370" h="102779">
                          <a:moveTo>
                            <a:pt x="55596" y="102777"/>
                          </a:moveTo>
                          <a:cubicBezTo>
                            <a:pt x="42972" y="102777"/>
                            <a:pt x="30897" y="97151"/>
                            <a:pt x="19234" y="86311"/>
                          </a:cubicBezTo>
                          <a:cubicBezTo>
                            <a:pt x="7570" y="75471"/>
                            <a:pt x="1258" y="63808"/>
                            <a:pt x="161" y="51184"/>
                          </a:cubicBezTo>
                          <a:cubicBezTo>
                            <a:pt x="-937" y="38560"/>
                            <a:pt x="3591" y="26897"/>
                            <a:pt x="13745" y="16057"/>
                          </a:cubicBezTo>
                          <a:cubicBezTo>
                            <a:pt x="23762" y="5217"/>
                            <a:pt x="35151" y="-135"/>
                            <a:pt x="47775" y="3"/>
                          </a:cubicBezTo>
                          <a:cubicBezTo>
                            <a:pt x="60399" y="140"/>
                            <a:pt x="72474" y="5628"/>
                            <a:pt x="84137" y="16468"/>
                          </a:cubicBezTo>
                          <a:cubicBezTo>
                            <a:pt x="95800" y="27308"/>
                            <a:pt x="102112" y="38972"/>
                            <a:pt x="103210" y="51596"/>
                          </a:cubicBezTo>
                          <a:cubicBezTo>
                            <a:pt x="104308" y="64220"/>
                            <a:pt x="99780" y="75883"/>
                            <a:pt x="89763" y="86723"/>
                          </a:cubicBezTo>
                          <a:cubicBezTo>
                            <a:pt x="79746" y="97563"/>
                            <a:pt x="68357" y="102915"/>
                            <a:pt x="55733" y="102777"/>
                          </a:cubicBezTo>
                          <a:close/>
                          <a:moveTo>
                            <a:pt x="89763" y="54066"/>
                          </a:moveTo>
                          <a:cubicBezTo>
                            <a:pt x="88391" y="45009"/>
                            <a:pt x="83039" y="36228"/>
                            <a:pt x="73846" y="27583"/>
                          </a:cubicBezTo>
                          <a:cubicBezTo>
                            <a:pt x="64652" y="19076"/>
                            <a:pt x="55459" y="14410"/>
                            <a:pt x="46265" y="13724"/>
                          </a:cubicBezTo>
                          <a:cubicBezTo>
                            <a:pt x="37072" y="13038"/>
                            <a:pt x="28976" y="16331"/>
                            <a:pt x="21978" y="23878"/>
                          </a:cubicBezTo>
                          <a:cubicBezTo>
                            <a:pt x="14980" y="31425"/>
                            <a:pt x="12099" y="39795"/>
                            <a:pt x="13471" y="48852"/>
                          </a:cubicBezTo>
                          <a:cubicBezTo>
                            <a:pt x="14843" y="57908"/>
                            <a:pt x="20194" y="66689"/>
                            <a:pt x="29388" y="75334"/>
                          </a:cubicBezTo>
                          <a:cubicBezTo>
                            <a:pt x="38581" y="83841"/>
                            <a:pt x="47775" y="88507"/>
                            <a:pt x="56968" y="89193"/>
                          </a:cubicBezTo>
                          <a:cubicBezTo>
                            <a:pt x="66162" y="89879"/>
                            <a:pt x="74258" y="86449"/>
                            <a:pt x="81255" y="78902"/>
                          </a:cubicBezTo>
                          <a:cubicBezTo>
                            <a:pt x="88253" y="71355"/>
                            <a:pt x="90998" y="63122"/>
                            <a:pt x="89626" y="5392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7" name="Полилиния: фигура 246">
                      <a:extLst>
                        <a:ext uri="{FF2B5EF4-FFF2-40B4-BE49-F238E27FC236}">
                          <a16:creationId xmlns:a16="http://schemas.microsoft.com/office/drawing/2014/main" id="{8B9AA944-7D62-43B6-1DD1-1684897652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20430" y="4644437"/>
                      <a:ext cx="122840" cy="123575"/>
                    </a:xfrm>
                    <a:custGeom>
                      <a:avLst/>
                      <a:gdLst>
                        <a:gd name="connsiteX0" fmla="*/ 70409 w 122840"/>
                        <a:gd name="connsiteY0" fmla="*/ 123555 h 123575"/>
                        <a:gd name="connsiteX1" fmla="*/ 65744 w 122840"/>
                        <a:gd name="connsiteY1" fmla="*/ 121771 h 123575"/>
                        <a:gd name="connsiteX2" fmla="*/ 3310 w 122840"/>
                        <a:gd name="connsiteY2" fmla="*/ 63728 h 123575"/>
                        <a:gd name="connsiteX3" fmla="*/ 17 w 122840"/>
                        <a:gd name="connsiteY3" fmla="*/ 57553 h 123575"/>
                        <a:gd name="connsiteX4" fmla="*/ 2212 w 122840"/>
                        <a:gd name="connsiteY4" fmla="*/ 51653 h 123575"/>
                        <a:gd name="connsiteX5" fmla="*/ 6741 w 122840"/>
                        <a:gd name="connsiteY5" fmla="*/ 48909 h 123575"/>
                        <a:gd name="connsiteX6" fmla="*/ 12915 w 122840"/>
                        <a:gd name="connsiteY6" fmla="*/ 48360 h 123575"/>
                        <a:gd name="connsiteX7" fmla="*/ 102517 w 122840"/>
                        <a:gd name="connsiteY7" fmla="*/ 61670 h 123575"/>
                        <a:gd name="connsiteX8" fmla="*/ 48317 w 122840"/>
                        <a:gd name="connsiteY8" fmla="*/ 11312 h 123575"/>
                        <a:gd name="connsiteX9" fmla="*/ 46259 w 122840"/>
                        <a:gd name="connsiteY9" fmla="*/ 6784 h 123575"/>
                        <a:gd name="connsiteX10" fmla="*/ 48180 w 122840"/>
                        <a:gd name="connsiteY10" fmla="*/ 2255 h 123575"/>
                        <a:gd name="connsiteX11" fmla="*/ 52571 w 122840"/>
                        <a:gd name="connsiteY11" fmla="*/ 60 h 123575"/>
                        <a:gd name="connsiteX12" fmla="*/ 57236 w 122840"/>
                        <a:gd name="connsiteY12" fmla="*/ 1707 h 123575"/>
                        <a:gd name="connsiteX13" fmla="*/ 119669 w 122840"/>
                        <a:gd name="connsiteY13" fmla="*/ 59749 h 123575"/>
                        <a:gd name="connsiteX14" fmla="*/ 122826 w 122840"/>
                        <a:gd name="connsiteY14" fmla="*/ 66061 h 123575"/>
                        <a:gd name="connsiteX15" fmla="*/ 120493 w 122840"/>
                        <a:gd name="connsiteY15" fmla="*/ 72236 h 123575"/>
                        <a:gd name="connsiteX16" fmla="*/ 116376 w 122840"/>
                        <a:gd name="connsiteY16" fmla="*/ 74980 h 123575"/>
                        <a:gd name="connsiteX17" fmla="*/ 111162 w 122840"/>
                        <a:gd name="connsiteY17" fmla="*/ 75529 h 123575"/>
                        <a:gd name="connsiteX18" fmla="*/ 21423 w 122840"/>
                        <a:gd name="connsiteY18" fmla="*/ 62356 h 123575"/>
                        <a:gd name="connsiteX19" fmla="*/ 74937 w 122840"/>
                        <a:gd name="connsiteY19" fmla="*/ 112166 h 123575"/>
                        <a:gd name="connsiteX20" fmla="*/ 76995 w 122840"/>
                        <a:gd name="connsiteY20" fmla="*/ 116694 h 123575"/>
                        <a:gd name="connsiteX21" fmla="*/ 75074 w 122840"/>
                        <a:gd name="connsiteY21" fmla="*/ 121222 h 123575"/>
                        <a:gd name="connsiteX22" fmla="*/ 70683 w 122840"/>
                        <a:gd name="connsiteY22" fmla="*/ 123417 h 123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22840" h="123575">
                          <a:moveTo>
                            <a:pt x="70409" y="123555"/>
                          </a:moveTo>
                          <a:cubicBezTo>
                            <a:pt x="68762" y="123692"/>
                            <a:pt x="67116" y="123143"/>
                            <a:pt x="65744" y="121771"/>
                          </a:cubicBezTo>
                          <a:lnTo>
                            <a:pt x="3310" y="63728"/>
                          </a:lnTo>
                          <a:cubicBezTo>
                            <a:pt x="1252" y="61807"/>
                            <a:pt x="154" y="59749"/>
                            <a:pt x="17" y="57553"/>
                          </a:cubicBezTo>
                          <a:cubicBezTo>
                            <a:pt x="-120" y="55358"/>
                            <a:pt x="566" y="53437"/>
                            <a:pt x="2212" y="51653"/>
                          </a:cubicBezTo>
                          <a:cubicBezTo>
                            <a:pt x="3310" y="50418"/>
                            <a:pt x="4820" y="49458"/>
                            <a:pt x="6741" y="48909"/>
                          </a:cubicBezTo>
                          <a:cubicBezTo>
                            <a:pt x="8662" y="48223"/>
                            <a:pt x="10720" y="48086"/>
                            <a:pt x="12915" y="48360"/>
                          </a:cubicBezTo>
                          <a:lnTo>
                            <a:pt x="102517" y="61670"/>
                          </a:lnTo>
                          <a:lnTo>
                            <a:pt x="48317" y="11312"/>
                          </a:lnTo>
                          <a:cubicBezTo>
                            <a:pt x="46808" y="9939"/>
                            <a:pt x="46122" y="8430"/>
                            <a:pt x="46259" y="6784"/>
                          </a:cubicBezTo>
                          <a:cubicBezTo>
                            <a:pt x="46259" y="5137"/>
                            <a:pt x="46945" y="3628"/>
                            <a:pt x="48180" y="2255"/>
                          </a:cubicBezTo>
                          <a:cubicBezTo>
                            <a:pt x="49415" y="1020"/>
                            <a:pt x="50787" y="197"/>
                            <a:pt x="52571" y="60"/>
                          </a:cubicBezTo>
                          <a:cubicBezTo>
                            <a:pt x="54217" y="-214"/>
                            <a:pt x="55864" y="472"/>
                            <a:pt x="57236" y="1707"/>
                          </a:cubicBezTo>
                          <a:lnTo>
                            <a:pt x="119669" y="59749"/>
                          </a:lnTo>
                          <a:cubicBezTo>
                            <a:pt x="121728" y="61670"/>
                            <a:pt x="122688" y="63728"/>
                            <a:pt x="122826" y="66061"/>
                          </a:cubicBezTo>
                          <a:cubicBezTo>
                            <a:pt x="122963" y="68394"/>
                            <a:pt x="122139" y="70452"/>
                            <a:pt x="120493" y="72236"/>
                          </a:cubicBezTo>
                          <a:cubicBezTo>
                            <a:pt x="119395" y="73471"/>
                            <a:pt x="118023" y="74294"/>
                            <a:pt x="116376" y="74980"/>
                          </a:cubicBezTo>
                          <a:cubicBezTo>
                            <a:pt x="114730" y="75666"/>
                            <a:pt x="112946" y="75803"/>
                            <a:pt x="111162" y="75529"/>
                          </a:cubicBezTo>
                          <a:lnTo>
                            <a:pt x="21423" y="62356"/>
                          </a:lnTo>
                          <a:lnTo>
                            <a:pt x="74937" y="112166"/>
                          </a:lnTo>
                          <a:cubicBezTo>
                            <a:pt x="76446" y="113538"/>
                            <a:pt x="76995" y="115047"/>
                            <a:pt x="76995" y="116694"/>
                          </a:cubicBezTo>
                          <a:cubicBezTo>
                            <a:pt x="76995" y="118477"/>
                            <a:pt x="76309" y="119987"/>
                            <a:pt x="75074" y="121222"/>
                          </a:cubicBezTo>
                          <a:cubicBezTo>
                            <a:pt x="73839" y="122457"/>
                            <a:pt x="72467" y="123280"/>
                            <a:pt x="70683" y="12341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8" name="Рисунок 95">
                    <a:extLst>
                      <a:ext uri="{FF2B5EF4-FFF2-40B4-BE49-F238E27FC236}">
                        <a16:creationId xmlns:a16="http://schemas.microsoft.com/office/drawing/2014/main" id="{5218BD45-379A-C98B-67FC-39F41BE0E1EE}"/>
                      </a:ext>
                    </a:extLst>
                  </p:cNvPr>
                  <p:cNvGrpSpPr/>
                  <p:nvPr/>
                </p:nvGrpSpPr>
                <p:grpSpPr>
                  <a:xfrm>
                    <a:off x="7850390" y="5781525"/>
                    <a:ext cx="203285" cy="211688"/>
                    <a:chOff x="7850390" y="5781525"/>
                    <a:chExt cx="203285" cy="211688"/>
                  </a:xfrm>
                  <a:solidFill>
                    <a:srgbClr val="FFFFFF"/>
                  </a:solidFill>
                </p:grpSpPr>
                <p:sp>
                  <p:nvSpPr>
                    <p:cNvPr id="249" name="Полилиния: фигура 248">
                      <a:extLst>
                        <a:ext uri="{FF2B5EF4-FFF2-40B4-BE49-F238E27FC236}">
                          <a16:creationId xmlns:a16="http://schemas.microsoft.com/office/drawing/2014/main" id="{36D27B37-7A39-B0B8-DB23-7265259E69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50390" y="5853039"/>
                      <a:ext cx="139630" cy="140174"/>
                    </a:xfrm>
                    <a:custGeom>
                      <a:avLst/>
                      <a:gdLst>
                        <a:gd name="connsiteX0" fmla="*/ 99070 w 139630"/>
                        <a:gd name="connsiteY0" fmla="*/ 103794 h 140174"/>
                        <a:gd name="connsiteX1" fmla="*/ 93170 w 139630"/>
                        <a:gd name="connsiteY1" fmla="*/ 103245 h 140174"/>
                        <a:gd name="connsiteX2" fmla="*/ 16878 w 139630"/>
                        <a:gd name="connsiteY2" fmla="*/ 77036 h 140174"/>
                        <a:gd name="connsiteX3" fmla="*/ 72999 w 139630"/>
                        <a:gd name="connsiteY3" fmla="*/ 129316 h 140174"/>
                        <a:gd name="connsiteX4" fmla="*/ 74371 w 139630"/>
                        <a:gd name="connsiteY4" fmla="*/ 133295 h 140174"/>
                        <a:gd name="connsiteX5" fmla="*/ 72176 w 139630"/>
                        <a:gd name="connsiteY5" fmla="*/ 137549 h 140174"/>
                        <a:gd name="connsiteX6" fmla="*/ 68059 w 139630"/>
                        <a:gd name="connsiteY6" fmla="*/ 140018 h 140174"/>
                        <a:gd name="connsiteX7" fmla="*/ 63943 w 139630"/>
                        <a:gd name="connsiteY7" fmla="*/ 138921 h 140174"/>
                        <a:gd name="connsiteX8" fmla="*/ 2882 w 139630"/>
                        <a:gd name="connsiteY8" fmla="*/ 82113 h 140174"/>
                        <a:gd name="connsiteX9" fmla="*/ 0 w 139630"/>
                        <a:gd name="connsiteY9" fmla="*/ 75115 h 140174"/>
                        <a:gd name="connsiteX10" fmla="*/ 3156 w 139630"/>
                        <a:gd name="connsiteY10" fmla="*/ 67706 h 140174"/>
                        <a:gd name="connsiteX11" fmla="*/ 9194 w 139630"/>
                        <a:gd name="connsiteY11" fmla="*/ 64275 h 140174"/>
                        <a:gd name="connsiteX12" fmla="*/ 17289 w 139630"/>
                        <a:gd name="connsiteY12" fmla="*/ 64824 h 140174"/>
                        <a:gd name="connsiteX13" fmla="*/ 91112 w 139630"/>
                        <a:gd name="connsiteY13" fmla="*/ 89797 h 140174"/>
                        <a:gd name="connsiteX14" fmla="*/ 60924 w 139630"/>
                        <a:gd name="connsiteY14" fmla="*/ 18033 h 140174"/>
                        <a:gd name="connsiteX15" fmla="*/ 59689 w 139630"/>
                        <a:gd name="connsiteY15" fmla="*/ 10075 h 140174"/>
                        <a:gd name="connsiteX16" fmla="*/ 62708 w 139630"/>
                        <a:gd name="connsiteY16" fmla="*/ 3763 h 140174"/>
                        <a:gd name="connsiteX17" fmla="*/ 69843 w 139630"/>
                        <a:gd name="connsiteY17" fmla="*/ 58 h 140174"/>
                        <a:gd name="connsiteX18" fmla="*/ 77116 w 139630"/>
                        <a:gd name="connsiteY18" fmla="*/ 2391 h 140174"/>
                        <a:gd name="connsiteX19" fmla="*/ 138177 w 139630"/>
                        <a:gd name="connsiteY19" fmla="*/ 59198 h 140174"/>
                        <a:gd name="connsiteX20" fmla="*/ 139549 w 139630"/>
                        <a:gd name="connsiteY20" fmla="*/ 63178 h 140174"/>
                        <a:gd name="connsiteX21" fmla="*/ 137353 w 139630"/>
                        <a:gd name="connsiteY21" fmla="*/ 67431 h 140174"/>
                        <a:gd name="connsiteX22" fmla="*/ 133237 w 139630"/>
                        <a:gd name="connsiteY22" fmla="*/ 69901 h 140174"/>
                        <a:gd name="connsiteX23" fmla="*/ 129120 w 139630"/>
                        <a:gd name="connsiteY23" fmla="*/ 68803 h 140174"/>
                        <a:gd name="connsiteX24" fmla="*/ 72999 w 139630"/>
                        <a:gd name="connsiteY24" fmla="*/ 16524 h 140174"/>
                        <a:gd name="connsiteX25" fmla="*/ 104559 w 139630"/>
                        <a:gd name="connsiteY25" fmla="*/ 90758 h 140174"/>
                        <a:gd name="connsiteX26" fmla="*/ 105519 w 139630"/>
                        <a:gd name="connsiteY26" fmla="*/ 96658 h 140174"/>
                        <a:gd name="connsiteX27" fmla="*/ 103461 w 139630"/>
                        <a:gd name="connsiteY27" fmla="*/ 101324 h 140174"/>
                        <a:gd name="connsiteX28" fmla="*/ 99070 w 139630"/>
                        <a:gd name="connsiteY28" fmla="*/ 103794 h 1401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139630" h="140174">
                          <a:moveTo>
                            <a:pt x="99070" y="103794"/>
                          </a:moveTo>
                          <a:cubicBezTo>
                            <a:pt x="97286" y="104205"/>
                            <a:pt x="95228" y="104068"/>
                            <a:pt x="93170" y="103245"/>
                          </a:cubicBezTo>
                          <a:lnTo>
                            <a:pt x="16878" y="77036"/>
                          </a:lnTo>
                          <a:lnTo>
                            <a:pt x="72999" y="129316"/>
                          </a:lnTo>
                          <a:cubicBezTo>
                            <a:pt x="74234" y="130413"/>
                            <a:pt x="74646" y="131786"/>
                            <a:pt x="74371" y="133295"/>
                          </a:cubicBezTo>
                          <a:cubicBezTo>
                            <a:pt x="74097" y="134804"/>
                            <a:pt x="73411" y="136314"/>
                            <a:pt x="72176" y="137549"/>
                          </a:cubicBezTo>
                          <a:cubicBezTo>
                            <a:pt x="70941" y="138783"/>
                            <a:pt x="69569" y="139607"/>
                            <a:pt x="68059" y="140018"/>
                          </a:cubicBezTo>
                          <a:cubicBezTo>
                            <a:pt x="66550" y="140430"/>
                            <a:pt x="65178" y="140018"/>
                            <a:pt x="63943" y="138921"/>
                          </a:cubicBezTo>
                          <a:lnTo>
                            <a:pt x="2882" y="82113"/>
                          </a:lnTo>
                          <a:cubicBezTo>
                            <a:pt x="823" y="80330"/>
                            <a:pt x="0" y="77859"/>
                            <a:pt x="0" y="75115"/>
                          </a:cubicBezTo>
                          <a:cubicBezTo>
                            <a:pt x="0" y="72371"/>
                            <a:pt x="1098" y="69901"/>
                            <a:pt x="3156" y="67706"/>
                          </a:cubicBezTo>
                          <a:cubicBezTo>
                            <a:pt x="4803" y="66059"/>
                            <a:pt x="6724" y="64824"/>
                            <a:pt x="9194" y="64275"/>
                          </a:cubicBezTo>
                          <a:cubicBezTo>
                            <a:pt x="11663" y="63726"/>
                            <a:pt x="14270" y="63864"/>
                            <a:pt x="17289" y="64824"/>
                          </a:cubicBezTo>
                          <a:lnTo>
                            <a:pt x="91112" y="89797"/>
                          </a:lnTo>
                          <a:lnTo>
                            <a:pt x="60924" y="18033"/>
                          </a:lnTo>
                          <a:cubicBezTo>
                            <a:pt x="59689" y="15152"/>
                            <a:pt x="59277" y="12545"/>
                            <a:pt x="59689" y="10075"/>
                          </a:cubicBezTo>
                          <a:cubicBezTo>
                            <a:pt x="60101" y="7605"/>
                            <a:pt x="61061" y="5547"/>
                            <a:pt x="62708" y="3763"/>
                          </a:cubicBezTo>
                          <a:cubicBezTo>
                            <a:pt x="64629" y="1705"/>
                            <a:pt x="67099" y="470"/>
                            <a:pt x="69843" y="58"/>
                          </a:cubicBezTo>
                          <a:cubicBezTo>
                            <a:pt x="72725" y="-217"/>
                            <a:pt x="75057" y="470"/>
                            <a:pt x="77116" y="2391"/>
                          </a:cubicBezTo>
                          <a:lnTo>
                            <a:pt x="138177" y="59198"/>
                          </a:lnTo>
                          <a:cubicBezTo>
                            <a:pt x="139412" y="60296"/>
                            <a:pt x="139823" y="61668"/>
                            <a:pt x="139549" y="63178"/>
                          </a:cubicBezTo>
                          <a:cubicBezTo>
                            <a:pt x="139274" y="64687"/>
                            <a:pt x="138588" y="66196"/>
                            <a:pt x="137353" y="67431"/>
                          </a:cubicBezTo>
                          <a:cubicBezTo>
                            <a:pt x="136119" y="68803"/>
                            <a:pt x="134746" y="69626"/>
                            <a:pt x="133237" y="69901"/>
                          </a:cubicBezTo>
                          <a:cubicBezTo>
                            <a:pt x="131728" y="70175"/>
                            <a:pt x="130355" y="69901"/>
                            <a:pt x="129120" y="68803"/>
                          </a:cubicBezTo>
                          <a:lnTo>
                            <a:pt x="72999" y="16524"/>
                          </a:lnTo>
                          <a:lnTo>
                            <a:pt x="104559" y="90758"/>
                          </a:lnTo>
                          <a:cubicBezTo>
                            <a:pt x="105382" y="92816"/>
                            <a:pt x="105794" y="94737"/>
                            <a:pt x="105519" y="96658"/>
                          </a:cubicBezTo>
                          <a:cubicBezTo>
                            <a:pt x="105245" y="98579"/>
                            <a:pt x="104559" y="100088"/>
                            <a:pt x="103461" y="101324"/>
                          </a:cubicBezTo>
                          <a:cubicBezTo>
                            <a:pt x="102363" y="102559"/>
                            <a:pt x="100854" y="103382"/>
                            <a:pt x="99070" y="1037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0" name="Полилиния: фигура 249">
                      <a:extLst>
                        <a:ext uri="{FF2B5EF4-FFF2-40B4-BE49-F238E27FC236}">
                          <a16:creationId xmlns:a16="http://schemas.microsoft.com/office/drawing/2014/main" id="{4DD227AC-3189-B12C-7E9D-C314399D0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2222" y="5781525"/>
                      <a:ext cx="101454" cy="101199"/>
                    </a:xfrm>
                    <a:custGeom>
                      <a:avLst/>
                      <a:gdLst>
                        <a:gd name="connsiteX0" fmla="*/ 65984 w 101454"/>
                        <a:gd name="connsiteY0" fmla="*/ 99838 h 101199"/>
                        <a:gd name="connsiteX1" fmla="*/ 41559 w 101454"/>
                        <a:gd name="connsiteY1" fmla="*/ 99014 h 101199"/>
                        <a:gd name="connsiteX2" fmla="*/ 18781 w 101454"/>
                        <a:gd name="connsiteY2" fmla="*/ 85156 h 101199"/>
                        <a:gd name="connsiteX3" fmla="*/ 6158 w 101454"/>
                        <a:gd name="connsiteY3" fmla="*/ 68827 h 101199"/>
                        <a:gd name="connsiteX4" fmla="*/ 257 w 101454"/>
                        <a:gd name="connsiteY4" fmla="*/ 50714 h 101199"/>
                        <a:gd name="connsiteX5" fmla="*/ 2316 w 101454"/>
                        <a:gd name="connsiteY5" fmla="*/ 32053 h 101199"/>
                        <a:gd name="connsiteX6" fmla="*/ 13018 w 101454"/>
                        <a:gd name="connsiteY6" fmla="*/ 14489 h 101199"/>
                        <a:gd name="connsiteX7" fmla="*/ 35110 w 101454"/>
                        <a:gd name="connsiteY7" fmla="*/ 356 h 101199"/>
                        <a:gd name="connsiteX8" fmla="*/ 40736 w 101454"/>
                        <a:gd name="connsiteY8" fmla="*/ 1454 h 101199"/>
                        <a:gd name="connsiteX9" fmla="*/ 42520 w 101454"/>
                        <a:gd name="connsiteY9" fmla="*/ 5296 h 101199"/>
                        <a:gd name="connsiteX10" fmla="*/ 41148 w 101454"/>
                        <a:gd name="connsiteY10" fmla="*/ 9138 h 101199"/>
                        <a:gd name="connsiteX11" fmla="*/ 39089 w 101454"/>
                        <a:gd name="connsiteY11" fmla="*/ 10510 h 101199"/>
                        <a:gd name="connsiteX12" fmla="*/ 37306 w 101454"/>
                        <a:gd name="connsiteY12" fmla="*/ 11196 h 101199"/>
                        <a:gd name="connsiteX13" fmla="*/ 34836 w 101454"/>
                        <a:gd name="connsiteY13" fmla="*/ 12156 h 101199"/>
                        <a:gd name="connsiteX14" fmla="*/ 32091 w 101454"/>
                        <a:gd name="connsiteY14" fmla="*/ 13529 h 101199"/>
                        <a:gd name="connsiteX15" fmla="*/ 28798 w 101454"/>
                        <a:gd name="connsiteY15" fmla="*/ 15450 h 101199"/>
                        <a:gd name="connsiteX16" fmla="*/ 25368 w 101454"/>
                        <a:gd name="connsiteY16" fmla="*/ 18194 h 101199"/>
                        <a:gd name="connsiteX17" fmla="*/ 21389 w 101454"/>
                        <a:gd name="connsiteY17" fmla="*/ 22036 h 101199"/>
                        <a:gd name="connsiteX18" fmla="*/ 14528 w 101454"/>
                        <a:gd name="connsiteY18" fmla="*/ 32602 h 101199"/>
                        <a:gd name="connsiteX19" fmla="*/ 12470 w 101454"/>
                        <a:gd name="connsiteY19" fmla="*/ 43442 h 101199"/>
                        <a:gd name="connsiteX20" fmla="*/ 14665 w 101454"/>
                        <a:gd name="connsiteY20" fmla="*/ 54145 h 101199"/>
                        <a:gd name="connsiteX21" fmla="*/ 20154 w 101454"/>
                        <a:gd name="connsiteY21" fmla="*/ 64436 h 101199"/>
                        <a:gd name="connsiteX22" fmla="*/ 28661 w 101454"/>
                        <a:gd name="connsiteY22" fmla="*/ 73904 h 101199"/>
                        <a:gd name="connsiteX23" fmla="*/ 38678 w 101454"/>
                        <a:gd name="connsiteY23" fmla="*/ 81588 h 101199"/>
                        <a:gd name="connsiteX24" fmla="*/ 49381 w 101454"/>
                        <a:gd name="connsiteY24" fmla="*/ 86253 h 101199"/>
                        <a:gd name="connsiteX25" fmla="*/ 60221 w 101454"/>
                        <a:gd name="connsiteY25" fmla="*/ 87488 h 101199"/>
                        <a:gd name="connsiteX26" fmla="*/ 70924 w 101454"/>
                        <a:gd name="connsiteY26" fmla="*/ 84470 h 101199"/>
                        <a:gd name="connsiteX27" fmla="*/ 81078 w 101454"/>
                        <a:gd name="connsiteY27" fmla="*/ 76648 h 101199"/>
                        <a:gd name="connsiteX28" fmla="*/ 87390 w 101454"/>
                        <a:gd name="connsiteY28" fmla="*/ 67455 h 101199"/>
                        <a:gd name="connsiteX29" fmla="*/ 90820 w 101454"/>
                        <a:gd name="connsiteY29" fmla="*/ 56752 h 101199"/>
                        <a:gd name="connsiteX30" fmla="*/ 92055 w 101454"/>
                        <a:gd name="connsiteY30" fmla="*/ 54282 h 101199"/>
                        <a:gd name="connsiteX31" fmla="*/ 95760 w 101454"/>
                        <a:gd name="connsiteY31" fmla="*/ 52635 h 101199"/>
                        <a:gd name="connsiteX32" fmla="*/ 99602 w 101454"/>
                        <a:gd name="connsiteY32" fmla="*/ 54145 h 101199"/>
                        <a:gd name="connsiteX33" fmla="*/ 101248 w 101454"/>
                        <a:gd name="connsiteY33" fmla="*/ 60457 h 101199"/>
                        <a:gd name="connsiteX34" fmla="*/ 87938 w 101454"/>
                        <a:gd name="connsiteY34" fmla="*/ 85979 h 101199"/>
                        <a:gd name="connsiteX35" fmla="*/ 65709 w 101454"/>
                        <a:gd name="connsiteY35" fmla="*/ 99700 h 1011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101454" h="101199">
                          <a:moveTo>
                            <a:pt x="65984" y="99838"/>
                          </a:moveTo>
                          <a:cubicBezTo>
                            <a:pt x="57751" y="101896"/>
                            <a:pt x="49655" y="101622"/>
                            <a:pt x="41559" y="99014"/>
                          </a:cubicBezTo>
                          <a:cubicBezTo>
                            <a:pt x="33464" y="96407"/>
                            <a:pt x="25917" y="91742"/>
                            <a:pt x="18781" y="85156"/>
                          </a:cubicBezTo>
                          <a:cubicBezTo>
                            <a:pt x="13430" y="80216"/>
                            <a:pt x="9314" y="74864"/>
                            <a:pt x="6158" y="68827"/>
                          </a:cubicBezTo>
                          <a:cubicBezTo>
                            <a:pt x="3002" y="62927"/>
                            <a:pt x="1081" y="56889"/>
                            <a:pt x="257" y="50714"/>
                          </a:cubicBezTo>
                          <a:cubicBezTo>
                            <a:pt x="-429" y="44540"/>
                            <a:pt x="257" y="38365"/>
                            <a:pt x="2316" y="32053"/>
                          </a:cubicBezTo>
                          <a:cubicBezTo>
                            <a:pt x="4511" y="25741"/>
                            <a:pt x="8079" y="19978"/>
                            <a:pt x="13018" y="14489"/>
                          </a:cubicBezTo>
                          <a:cubicBezTo>
                            <a:pt x="19193" y="7766"/>
                            <a:pt x="26603" y="3100"/>
                            <a:pt x="35110" y="356"/>
                          </a:cubicBezTo>
                          <a:cubicBezTo>
                            <a:pt x="37306" y="-330"/>
                            <a:pt x="39227" y="-56"/>
                            <a:pt x="40736" y="1454"/>
                          </a:cubicBezTo>
                          <a:cubicBezTo>
                            <a:pt x="41834" y="2414"/>
                            <a:pt x="42383" y="3786"/>
                            <a:pt x="42520" y="5296"/>
                          </a:cubicBezTo>
                          <a:cubicBezTo>
                            <a:pt x="42520" y="6805"/>
                            <a:pt x="42245" y="8177"/>
                            <a:pt x="41148" y="9138"/>
                          </a:cubicBezTo>
                          <a:cubicBezTo>
                            <a:pt x="40736" y="9687"/>
                            <a:pt x="40050" y="10098"/>
                            <a:pt x="39089" y="10510"/>
                          </a:cubicBezTo>
                          <a:cubicBezTo>
                            <a:pt x="38952" y="10510"/>
                            <a:pt x="38266" y="10784"/>
                            <a:pt x="37306" y="11196"/>
                          </a:cubicBezTo>
                          <a:cubicBezTo>
                            <a:pt x="36345" y="11608"/>
                            <a:pt x="35522" y="11882"/>
                            <a:pt x="34836" y="12156"/>
                          </a:cubicBezTo>
                          <a:cubicBezTo>
                            <a:pt x="34287" y="12431"/>
                            <a:pt x="33326" y="12843"/>
                            <a:pt x="32091" y="13529"/>
                          </a:cubicBezTo>
                          <a:cubicBezTo>
                            <a:pt x="30857" y="14215"/>
                            <a:pt x="29759" y="14764"/>
                            <a:pt x="28798" y="15450"/>
                          </a:cubicBezTo>
                          <a:cubicBezTo>
                            <a:pt x="27838" y="16136"/>
                            <a:pt x="26603" y="17096"/>
                            <a:pt x="25368" y="18194"/>
                          </a:cubicBezTo>
                          <a:cubicBezTo>
                            <a:pt x="23996" y="19292"/>
                            <a:pt x="22761" y="20664"/>
                            <a:pt x="21389" y="22036"/>
                          </a:cubicBezTo>
                          <a:cubicBezTo>
                            <a:pt x="18233" y="25329"/>
                            <a:pt x="16037" y="28897"/>
                            <a:pt x="14528" y="32602"/>
                          </a:cubicBezTo>
                          <a:cubicBezTo>
                            <a:pt x="13018" y="36307"/>
                            <a:pt x="12332" y="39874"/>
                            <a:pt x="12470" y="43442"/>
                          </a:cubicBezTo>
                          <a:cubicBezTo>
                            <a:pt x="12470" y="47009"/>
                            <a:pt x="13293" y="50577"/>
                            <a:pt x="14665" y="54145"/>
                          </a:cubicBezTo>
                          <a:cubicBezTo>
                            <a:pt x="16037" y="57712"/>
                            <a:pt x="17821" y="61143"/>
                            <a:pt x="20154" y="64436"/>
                          </a:cubicBezTo>
                          <a:cubicBezTo>
                            <a:pt x="22486" y="67729"/>
                            <a:pt x="25368" y="70885"/>
                            <a:pt x="28661" y="73904"/>
                          </a:cubicBezTo>
                          <a:cubicBezTo>
                            <a:pt x="31954" y="76922"/>
                            <a:pt x="35247" y="79530"/>
                            <a:pt x="38678" y="81588"/>
                          </a:cubicBezTo>
                          <a:cubicBezTo>
                            <a:pt x="42108" y="83646"/>
                            <a:pt x="45676" y="85293"/>
                            <a:pt x="49381" y="86253"/>
                          </a:cubicBezTo>
                          <a:cubicBezTo>
                            <a:pt x="53085" y="87351"/>
                            <a:pt x="56653" y="87763"/>
                            <a:pt x="60221" y="87488"/>
                          </a:cubicBezTo>
                          <a:cubicBezTo>
                            <a:pt x="63788" y="87214"/>
                            <a:pt x="67356" y="86253"/>
                            <a:pt x="70924" y="84470"/>
                          </a:cubicBezTo>
                          <a:cubicBezTo>
                            <a:pt x="74491" y="82686"/>
                            <a:pt x="77922" y="80079"/>
                            <a:pt x="81078" y="76648"/>
                          </a:cubicBezTo>
                          <a:cubicBezTo>
                            <a:pt x="83959" y="73629"/>
                            <a:pt x="86017" y="70473"/>
                            <a:pt x="87390" y="67455"/>
                          </a:cubicBezTo>
                          <a:cubicBezTo>
                            <a:pt x="88762" y="64436"/>
                            <a:pt x="89859" y="60868"/>
                            <a:pt x="90820" y="56752"/>
                          </a:cubicBezTo>
                          <a:cubicBezTo>
                            <a:pt x="91094" y="55654"/>
                            <a:pt x="91506" y="54831"/>
                            <a:pt x="92055" y="54282"/>
                          </a:cubicBezTo>
                          <a:cubicBezTo>
                            <a:pt x="93015" y="53184"/>
                            <a:pt x="94250" y="52635"/>
                            <a:pt x="95760" y="52635"/>
                          </a:cubicBezTo>
                          <a:cubicBezTo>
                            <a:pt x="97269" y="52635"/>
                            <a:pt x="98504" y="53047"/>
                            <a:pt x="99602" y="54145"/>
                          </a:cubicBezTo>
                          <a:cubicBezTo>
                            <a:pt x="101248" y="55654"/>
                            <a:pt x="101797" y="57712"/>
                            <a:pt x="101248" y="60457"/>
                          </a:cubicBezTo>
                          <a:cubicBezTo>
                            <a:pt x="99602" y="69650"/>
                            <a:pt x="95211" y="78157"/>
                            <a:pt x="87938" y="85979"/>
                          </a:cubicBezTo>
                          <a:cubicBezTo>
                            <a:pt x="81352" y="92977"/>
                            <a:pt x="73942" y="97642"/>
                            <a:pt x="65709" y="9970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1" name="Рисунок 95">
                    <a:extLst>
                      <a:ext uri="{FF2B5EF4-FFF2-40B4-BE49-F238E27FC236}">
                        <a16:creationId xmlns:a16="http://schemas.microsoft.com/office/drawing/2014/main" id="{3FD1688D-72D2-6799-BD8C-D30F1B258222}"/>
                      </a:ext>
                    </a:extLst>
                  </p:cNvPr>
                  <p:cNvGrpSpPr/>
                  <p:nvPr/>
                </p:nvGrpSpPr>
                <p:grpSpPr>
                  <a:xfrm>
                    <a:off x="8706704" y="6562834"/>
                    <a:ext cx="163899" cy="193762"/>
                    <a:chOff x="8706704" y="6562834"/>
                    <a:chExt cx="163899" cy="193762"/>
                  </a:xfrm>
                  <a:solidFill>
                    <a:srgbClr val="FFFFFF"/>
                  </a:solidFill>
                </p:grpSpPr>
                <p:sp>
                  <p:nvSpPr>
                    <p:cNvPr id="252" name="Полилиния: фигура 251">
                      <a:extLst>
                        <a:ext uri="{FF2B5EF4-FFF2-40B4-BE49-F238E27FC236}">
                          <a16:creationId xmlns:a16="http://schemas.microsoft.com/office/drawing/2014/main" id="{2D7291B6-C10C-AEF5-2993-FD3358C281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6704" y="6652232"/>
                      <a:ext cx="106548" cy="104364"/>
                    </a:xfrm>
                    <a:custGeom>
                      <a:avLst/>
                      <a:gdLst>
                        <a:gd name="connsiteX0" fmla="*/ 75383 w 106548"/>
                        <a:gd name="connsiteY0" fmla="*/ 37746 h 104364"/>
                        <a:gd name="connsiteX1" fmla="*/ 42314 w 106548"/>
                        <a:gd name="connsiteY1" fmla="*/ 73285 h 104364"/>
                        <a:gd name="connsiteX2" fmla="*/ 52331 w 106548"/>
                        <a:gd name="connsiteY2" fmla="*/ 94004 h 104364"/>
                        <a:gd name="connsiteX3" fmla="*/ 51233 w 106548"/>
                        <a:gd name="connsiteY3" fmla="*/ 101963 h 104364"/>
                        <a:gd name="connsiteX4" fmla="*/ 46568 w 106548"/>
                        <a:gd name="connsiteY4" fmla="*/ 104295 h 104364"/>
                        <a:gd name="connsiteX5" fmla="*/ 41903 w 106548"/>
                        <a:gd name="connsiteY5" fmla="*/ 102786 h 104364"/>
                        <a:gd name="connsiteX6" fmla="*/ 40393 w 106548"/>
                        <a:gd name="connsiteY6" fmla="*/ 100590 h 104364"/>
                        <a:gd name="connsiteX7" fmla="*/ 2384 w 106548"/>
                        <a:gd name="connsiteY7" fmla="*/ 19496 h 104364"/>
                        <a:gd name="connsiteX8" fmla="*/ 52 w 106548"/>
                        <a:gd name="connsiteY8" fmla="*/ 10302 h 104364"/>
                        <a:gd name="connsiteX9" fmla="*/ 3345 w 106548"/>
                        <a:gd name="connsiteY9" fmla="*/ 3853 h 104364"/>
                        <a:gd name="connsiteX10" fmla="*/ 9520 w 106548"/>
                        <a:gd name="connsiteY10" fmla="*/ 148 h 104364"/>
                        <a:gd name="connsiteX11" fmla="*/ 18850 w 106548"/>
                        <a:gd name="connsiteY11" fmla="*/ 1795 h 104364"/>
                        <a:gd name="connsiteX12" fmla="*/ 102415 w 106548"/>
                        <a:gd name="connsiteY12" fmla="*/ 33904 h 104364"/>
                        <a:gd name="connsiteX13" fmla="*/ 104748 w 106548"/>
                        <a:gd name="connsiteY13" fmla="*/ 35276 h 104364"/>
                        <a:gd name="connsiteX14" fmla="*/ 106531 w 106548"/>
                        <a:gd name="connsiteY14" fmla="*/ 39941 h 104364"/>
                        <a:gd name="connsiteX15" fmla="*/ 104473 w 106548"/>
                        <a:gd name="connsiteY15" fmla="*/ 44744 h 104364"/>
                        <a:gd name="connsiteX16" fmla="*/ 96652 w 106548"/>
                        <a:gd name="connsiteY16" fmla="*/ 46390 h 104364"/>
                        <a:gd name="connsiteX17" fmla="*/ 75246 w 106548"/>
                        <a:gd name="connsiteY17" fmla="*/ 37883 h 104364"/>
                        <a:gd name="connsiteX18" fmla="*/ 13225 w 106548"/>
                        <a:gd name="connsiteY18" fmla="*/ 13047 h 104364"/>
                        <a:gd name="connsiteX19" fmla="*/ 37512 w 106548"/>
                        <a:gd name="connsiteY19" fmla="*/ 63268 h 104364"/>
                        <a:gd name="connsiteX20" fmla="*/ 65092 w 106548"/>
                        <a:gd name="connsiteY20" fmla="*/ 33629 h 104364"/>
                        <a:gd name="connsiteX21" fmla="*/ 13225 w 106548"/>
                        <a:gd name="connsiteY21" fmla="*/ 13047 h 104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06548" h="104364">
                          <a:moveTo>
                            <a:pt x="75383" y="37746"/>
                          </a:moveTo>
                          <a:lnTo>
                            <a:pt x="42314" y="73285"/>
                          </a:lnTo>
                          <a:lnTo>
                            <a:pt x="52331" y="94004"/>
                          </a:lnTo>
                          <a:cubicBezTo>
                            <a:pt x="53840" y="97023"/>
                            <a:pt x="53429" y="99630"/>
                            <a:pt x="51233" y="101963"/>
                          </a:cubicBezTo>
                          <a:cubicBezTo>
                            <a:pt x="49998" y="103335"/>
                            <a:pt x="48489" y="104158"/>
                            <a:pt x="46568" y="104295"/>
                          </a:cubicBezTo>
                          <a:cubicBezTo>
                            <a:pt x="44784" y="104570"/>
                            <a:pt x="43138" y="104021"/>
                            <a:pt x="41903" y="102786"/>
                          </a:cubicBezTo>
                          <a:cubicBezTo>
                            <a:pt x="41354" y="102237"/>
                            <a:pt x="40805" y="101551"/>
                            <a:pt x="40393" y="100590"/>
                          </a:cubicBezTo>
                          <a:lnTo>
                            <a:pt x="2384" y="19496"/>
                          </a:lnTo>
                          <a:cubicBezTo>
                            <a:pt x="601" y="15654"/>
                            <a:pt x="-223" y="12498"/>
                            <a:pt x="52" y="10302"/>
                          </a:cubicBezTo>
                          <a:cubicBezTo>
                            <a:pt x="326" y="8107"/>
                            <a:pt x="1424" y="5911"/>
                            <a:pt x="3345" y="3853"/>
                          </a:cubicBezTo>
                          <a:cubicBezTo>
                            <a:pt x="5266" y="1795"/>
                            <a:pt x="7324" y="560"/>
                            <a:pt x="9520" y="148"/>
                          </a:cubicBezTo>
                          <a:cubicBezTo>
                            <a:pt x="11715" y="-263"/>
                            <a:pt x="14871" y="148"/>
                            <a:pt x="18850" y="1795"/>
                          </a:cubicBezTo>
                          <a:lnTo>
                            <a:pt x="102415" y="33904"/>
                          </a:lnTo>
                          <a:cubicBezTo>
                            <a:pt x="103375" y="34315"/>
                            <a:pt x="104199" y="34727"/>
                            <a:pt x="104748" y="35276"/>
                          </a:cubicBezTo>
                          <a:cubicBezTo>
                            <a:pt x="105983" y="36511"/>
                            <a:pt x="106669" y="38020"/>
                            <a:pt x="106531" y="39941"/>
                          </a:cubicBezTo>
                          <a:cubicBezTo>
                            <a:pt x="106531" y="41862"/>
                            <a:pt x="105708" y="43371"/>
                            <a:pt x="104473" y="44744"/>
                          </a:cubicBezTo>
                          <a:cubicBezTo>
                            <a:pt x="102278" y="47076"/>
                            <a:pt x="99671" y="47625"/>
                            <a:pt x="96652" y="46390"/>
                          </a:cubicBezTo>
                          <a:lnTo>
                            <a:pt x="75246" y="37883"/>
                          </a:lnTo>
                          <a:close/>
                          <a:moveTo>
                            <a:pt x="13225" y="13047"/>
                          </a:moveTo>
                          <a:lnTo>
                            <a:pt x="37512" y="63268"/>
                          </a:lnTo>
                          <a:lnTo>
                            <a:pt x="65092" y="33629"/>
                          </a:lnTo>
                          <a:lnTo>
                            <a:pt x="13225" y="1304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3" name="Полилиния: фигура 252">
                      <a:extLst>
                        <a:ext uri="{FF2B5EF4-FFF2-40B4-BE49-F238E27FC236}">
                          <a16:creationId xmlns:a16="http://schemas.microsoft.com/office/drawing/2014/main" id="{01BD87C7-64F1-B73E-E7BD-F6D6F8B461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69207" y="6562834"/>
                      <a:ext cx="101396" cy="101199"/>
                    </a:xfrm>
                    <a:custGeom>
                      <a:avLst/>
                      <a:gdLst>
                        <a:gd name="connsiteX0" fmla="*/ 65984 w 101396"/>
                        <a:gd name="connsiteY0" fmla="*/ 99838 h 101199"/>
                        <a:gd name="connsiteX1" fmla="*/ 41559 w 101396"/>
                        <a:gd name="connsiteY1" fmla="*/ 99014 h 101199"/>
                        <a:gd name="connsiteX2" fmla="*/ 18781 w 101396"/>
                        <a:gd name="connsiteY2" fmla="*/ 85156 h 101199"/>
                        <a:gd name="connsiteX3" fmla="*/ 6158 w 101396"/>
                        <a:gd name="connsiteY3" fmla="*/ 68827 h 101199"/>
                        <a:gd name="connsiteX4" fmla="*/ 257 w 101396"/>
                        <a:gd name="connsiteY4" fmla="*/ 50714 h 101199"/>
                        <a:gd name="connsiteX5" fmla="*/ 2316 w 101396"/>
                        <a:gd name="connsiteY5" fmla="*/ 32053 h 101199"/>
                        <a:gd name="connsiteX6" fmla="*/ 13018 w 101396"/>
                        <a:gd name="connsiteY6" fmla="*/ 14489 h 101199"/>
                        <a:gd name="connsiteX7" fmla="*/ 35110 w 101396"/>
                        <a:gd name="connsiteY7" fmla="*/ 356 h 101199"/>
                        <a:gd name="connsiteX8" fmla="*/ 40736 w 101396"/>
                        <a:gd name="connsiteY8" fmla="*/ 1454 h 101199"/>
                        <a:gd name="connsiteX9" fmla="*/ 42520 w 101396"/>
                        <a:gd name="connsiteY9" fmla="*/ 5296 h 101199"/>
                        <a:gd name="connsiteX10" fmla="*/ 41148 w 101396"/>
                        <a:gd name="connsiteY10" fmla="*/ 9138 h 101199"/>
                        <a:gd name="connsiteX11" fmla="*/ 39089 w 101396"/>
                        <a:gd name="connsiteY11" fmla="*/ 10510 h 101199"/>
                        <a:gd name="connsiteX12" fmla="*/ 37306 w 101396"/>
                        <a:gd name="connsiteY12" fmla="*/ 11196 h 101199"/>
                        <a:gd name="connsiteX13" fmla="*/ 34836 w 101396"/>
                        <a:gd name="connsiteY13" fmla="*/ 12156 h 101199"/>
                        <a:gd name="connsiteX14" fmla="*/ 32091 w 101396"/>
                        <a:gd name="connsiteY14" fmla="*/ 13529 h 101199"/>
                        <a:gd name="connsiteX15" fmla="*/ 28798 w 101396"/>
                        <a:gd name="connsiteY15" fmla="*/ 15450 h 101199"/>
                        <a:gd name="connsiteX16" fmla="*/ 25368 w 101396"/>
                        <a:gd name="connsiteY16" fmla="*/ 18194 h 101199"/>
                        <a:gd name="connsiteX17" fmla="*/ 21389 w 101396"/>
                        <a:gd name="connsiteY17" fmla="*/ 22036 h 101199"/>
                        <a:gd name="connsiteX18" fmla="*/ 14528 w 101396"/>
                        <a:gd name="connsiteY18" fmla="*/ 32602 h 101199"/>
                        <a:gd name="connsiteX19" fmla="*/ 12470 w 101396"/>
                        <a:gd name="connsiteY19" fmla="*/ 43442 h 101199"/>
                        <a:gd name="connsiteX20" fmla="*/ 14665 w 101396"/>
                        <a:gd name="connsiteY20" fmla="*/ 54145 h 101199"/>
                        <a:gd name="connsiteX21" fmla="*/ 20154 w 101396"/>
                        <a:gd name="connsiteY21" fmla="*/ 64436 h 101199"/>
                        <a:gd name="connsiteX22" fmla="*/ 28661 w 101396"/>
                        <a:gd name="connsiteY22" fmla="*/ 73904 h 101199"/>
                        <a:gd name="connsiteX23" fmla="*/ 38678 w 101396"/>
                        <a:gd name="connsiteY23" fmla="*/ 81588 h 101199"/>
                        <a:gd name="connsiteX24" fmla="*/ 49381 w 101396"/>
                        <a:gd name="connsiteY24" fmla="*/ 86253 h 101199"/>
                        <a:gd name="connsiteX25" fmla="*/ 60221 w 101396"/>
                        <a:gd name="connsiteY25" fmla="*/ 87488 h 101199"/>
                        <a:gd name="connsiteX26" fmla="*/ 70924 w 101396"/>
                        <a:gd name="connsiteY26" fmla="*/ 84470 h 101199"/>
                        <a:gd name="connsiteX27" fmla="*/ 81078 w 101396"/>
                        <a:gd name="connsiteY27" fmla="*/ 76648 h 101199"/>
                        <a:gd name="connsiteX28" fmla="*/ 87390 w 101396"/>
                        <a:gd name="connsiteY28" fmla="*/ 67455 h 101199"/>
                        <a:gd name="connsiteX29" fmla="*/ 90820 w 101396"/>
                        <a:gd name="connsiteY29" fmla="*/ 56752 h 101199"/>
                        <a:gd name="connsiteX30" fmla="*/ 92055 w 101396"/>
                        <a:gd name="connsiteY30" fmla="*/ 54282 h 101199"/>
                        <a:gd name="connsiteX31" fmla="*/ 95760 w 101396"/>
                        <a:gd name="connsiteY31" fmla="*/ 52635 h 101199"/>
                        <a:gd name="connsiteX32" fmla="*/ 99602 w 101396"/>
                        <a:gd name="connsiteY32" fmla="*/ 54145 h 101199"/>
                        <a:gd name="connsiteX33" fmla="*/ 101248 w 101396"/>
                        <a:gd name="connsiteY33" fmla="*/ 60457 h 101199"/>
                        <a:gd name="connsiteX34" fmla="*/ 87939 w 101396"/>
                        <a:gd name="connsiteY34" fmla="*/ 85979 h 101199"/>
                        <a:gd name="connsiteX35" fmla="*/ 65709 w 101396"/>
                        <a:gd name="connsiteY35" fmla="*/ 99700 h 1011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101396" h="101199">
                          <a:moveTo>
                            <a:pt x="65984" y="99838"/>
                          </a:moveTo>
                          <a:cubicBezTo>
                            <a:pt x="57751" y="101896"/>
                            <a:pt x="49655" y="101622"/>
                            <a:pt x="41559" y="99014"/>
                          </a:cubicBezTo>
                          <a:cubicBezTo>
                            <a:pt x="33464" y="96407"/>
                            <a:pt x="25917" y="91742"/>
                            <a:pt x="18781" y="85156"/>
                          </a:cubicBezTo>
                          <a:cubicBezTo>
                            <a:pt x="13430" y="80216"/>
                            <a:pt x="9314" y="74864"/>
                            <a:pt x="6158" y="68827"/>
                          </a:cubicBezTo>
                          <a:cubicBezTo>
                            <a:pt x="3002" y="62927"/>
                            <a:pt x="1081" y="56889"/>
                            <a:pt x="257" y="50714"/>
                          </a:cubicBezTo>
                          <a:cubicBezTo>
                            <a:pt x="-429" y="44540"/>
                            <a:pt x="257" y="38365"/>
                            <a:pt x="2316" y="32053"/>
                          </a:cubicBezTo>
                          <a:cubicBezTo>
                            <a:pt x="4511" y="25741"/>
                            <a:pt x="8079" y="19978"/>
                            <a:pt x="13018" y="14489"/>
                          </a:cubicBezTo>
                          <a:cubicBezTo>
                            <a:pt x="19193" y="7765"/>
                            <a:pt x="26603" y="3100"/>
                            <a:pt x="35110" y="356"/>
                          </a:cubicBezTo>
                          <a:cubicBezTo>
                            <a:pt x="37306" y="-330"/>
                            <a:pt x="39227" y="-56"/>
                            <a:pt x="40736" y="1454"/>
                          </a:cubicBezTo>
                          <a:cubicBezTo>
                            <a:pt x="41834" y="2414"/>
                            <a:pt x="42520" y="3786"/>
                            <a:pt x="42520" y="5296"/>
                          </a:cubicBezTo>
                          <a:cubicBezTo>
                            <a:pt x="42520" y="6805"/>
                            <a:pt x="42246" y="8177"/>
                            <a:pt x="41148" y="9138"/>
                          </a:cubicBezTo>
                          <a:cubicBezTo>
                            <a:pt x="40736" y="9687"/>
                            <a:pt x="40050" y="10098"/>
                            <a:pt x="39089" y="10510"/>
                          </a:cubicBezTo>
                          <a:cubicBezTo>
                            <a:pt x="38952" y="10510"/>
                            <a:pt x="38266" y="10784"/>
                            <a:pt x="37306" y="11196"/>
                          </a:cubicBezTo>
                          <a:cubicBezTo>
                            <a:pt x="36345" y="11607"/>
                            <a:pt x="35522" y="11882"/>
                            <a:pt x="34836" y="12156"/>
                          </a:cubicBezTo>
                          <a:cubicBezTo>
                            <a:pt x="34287" y="12431"/>
                            <a:pt x="33326" y="12843"/>
                            <a:pt x="32091" y="13529"/>
                          </a:cubicBezTo>
                          <a:cubicBezTo>
                            <a:pt x="30857" y="14215"/>
                            <a:pt x="29759" y="14764"/>
                            <a:pt x="28798" y="15450"/>
                          </a:cubicBezTo>
                          <a:cubicBezTo>
                            <a:pt x="27838" y="16136"/>
                            <a:pt x="26603" y="17096"/>
                            <a:pt x="25368" y="18194"/>
                          </a:cubicBezTo>
                          <a:cubicBezTo>
                            <a:pt x="23996" y="19292"/>
                            <a:pt x="22761" y="20664"/>
                            <a:pt x="21389" y="22036"/>
                          </a:cubicBezTo>
                          <a:cubicBezTo>
                            <a:pt x="18233" y="25329"/>
                            <a:pt x="16037" y="28897"/>
                            <a:pt x="14528" y="32602"/>
                          </a:cubicBezTo>
                          <a:cubicBezTo>
                            <a:pt x="13018" y="36307"/>
                            <a:pt x="12332" y="39874"/>
                            <a:pt x="12470" y="43442"/>
                          </a:cubicBezTo>
                          <a:cubicBezTo>
                            <a:pt x="12470" y="47009"/>
                            <a:pt x="13293" y="50577"/>
                            <a:pt x="14665" y="54145"/>
                          </a:cubicBezTo>
                          <a:cubicBezTo>
                            <a:pt x="16037" y="57712"/>
                            <a:pt x="17821" y="61143"/>
                            <a:pt x="20154" y="64436"/>
                          </a:cubicBezTo>
                          <a:cubicBezTo>
                            <a:pt x="22486" y="67729"/>
                            <a:pt x="25368" y="70885"/>
                            <a:pt x="28661" y="73904"/>
                          </a:cubicBezTo>
                          <a:cubicBezTo>
                            <a:pt x="31954" y="76922"/>
                            <a:pt x="35247" y="79530"/>
                            <a:pt x="38678" y="81588"/>
                          </a:cubicBezTo>
                          <a:cubicBezTo>
                            <a:pt x="42108" y="83646"/>
                            <a:pt x="45676" y="85293"/>
                            <a:pt x="49381" y="86253"/>
                          </a:cubicBezTo>
                          <a:cubicBezTo>
                            <a:pt x="53086" y="87351"/>
                            <a:pt x="56653" y="87763"/>
                            <a:pt x="60221" y="87488"/>
                          </a:cubicBezTo>
                          <a:cubicBezTo>
                            <a:pt x="63788" y="87214"/>
                            <a:pt x="67356" y="86253"/>
                            <a:pt x="70924" y="84470"/>
                          </a:cubicBezTo>
                          <a:cubicBezTo>
                            <a:pt x="74491" y="82686"/>
                            <a:pt x="77922" y="80079"/>
                            <a:pt x="81078" y="76648"/>
                          </a:cubicBezTo>
                          <a:cubicBezTo>
                            <a:pt x="83959" y="73629"/>
                            <a:pt x="86017" y="70473"/>
                            <a:pt x="87390" y="67455"/>
                          </a:cubicBezTo>
                          <a:cubicBezTo>
                            <a:pt x="88762" y="64436"/>
                            <a:pt x="89860" y="60868"/>
                            <a:pt x="90820" y="56752"/>
                          </a:cubicBezTo>
                          <a:cubicBezTo>
                            <a:pt x="91094" y="55654"/>
                            <a:pt x="91506" y="54831"/>
                            <a:pt x="92055" y="54282"/>
                          </a:cubicBezTo>
                          <a:cubicBezTo>
                            <a:pt x="93015" y="53184"/>
                            <a:pt x="94250" y="52635"/>
                            <a:pt x="95760" y="52635"/>
                          </a:cubicBezTo>
                          <a:cubicBezTo>
                            <a:pt x="97269" y="52635"/>
                            <a:pt x="98504" y="53047"/>
                            <a:pt x="99602" y="54145"/>
                          </a:cubicBezTo>
                          <a:cubicBezTo>
                            <a:pt x="101248" y="55654"/>
                            <a:pt x="101660" y="57712"/>
                            <a:pt x="101248" y="60457"/>
                          </a:cubicBezTo>
                          <a:cubicBezTo>
                            <a:pt x="99602" y="69650"/>
                            <a:pt x="95211" y="78157"/>
                            <a:pt x="87939" y="85979"/>
                          </a:cubicBezTo>
                          <a:cubicBezTo>
                            <a:pt x="81352" y="92977"/>
                            <a:pt x="73942" y="97642"/>
                            <a:pt x="65709" y="9970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54" name="Полилиния: фигура 253">
                    <a:extLst>
                      <a:ext uri="{FF2B5EF4-FFF2-40B4-BE49-F238E27FC236}">
                        <a16:creationId xmlns:a16="http://schemas.microsoft.com/office/drawing/2014/main" id="{45CCB872-60E2-580E-61F4-CCC725205A0E}"/>
                      </a:ext>
                    </a:extLst>
                  </p:cNvPr>
                  <p:cNvSpPr/>
                  <p:nvPr/>
                </p:nvSpPr>
                <p:spPr>
                  <a:xfrm>
                    <a:off x="8520983" y="6407917"/>
                    <a:ext cx="101534" cy="101199"/>
                  </a:xfrm>
                  <a:custGeom>
                    <a:avLst/>
                    <a:gdLst>
                      <a:gd name="connsiteX0" fmla="*/ 65984 w 101534"/>
                      <a:gd name="connsiteY0" fmla="*/ 99838 h 101199"/>
                      <a:gd name="connsiteX1" fmla="*/ 41559 w 101534"/>
                      <a:gd name="connsiteY1" fmla="*/ 99014 h 101199"/>
                      <a:gd name="connsiteX2" fmla="*/ 18782 w 101534"/>
                      <a:gd name="connsiteY2" fmla="*/ 85155 h 101199"/>
                      <a:gd name="connsiteX3" fmla="*/ 6158 w 101534"/>
                      <a:gd name="connsiteY3" fmla="*/ 68827 h 101199"/>
                      <a:gd name="connsiteX4" fmla="*/ 257 w 101534"/>
                      <a:gd name="connsiteY4" fmla="*/ 50714 h 101199"/>
                      <a:gd name="connsiteX5" fmla="*/ 2316 w 101534"/>
                      <a:gd name="connsiteY5" fmla="*/ 32053 h 101199"/>
                      <a:gd name="connsiteX6" fmla="*/ 13019 w 101534"/>
                      <a:gd name="connsiteY6" fmla="*/ 14489 h 101199"/>
                      <a:gd name="connsiteX7" fmla="*/ 35110 w 101534"/>
                      <a:gd name="connsiteY7" fmla="*/ 356 h 101199"/>
                      <a:gd name="connsiteX8" fmla="*/ 40736 w 101534"/>
                      <a:gd name="connsiteY8" fmla="*/ 1453 h 101199"/>
                      <a:gd name="connsiteX9" fmla="*/ 42520 w 101534"/>
                      <a:gd name="connsiteY9" fmla="*/ 5295 h 101199"/>
                      <a:gd name="connsiteX10" fmla="*/ 41285 w 101534"/>
                      <a:gd name="connsiteY10" fmla="*/ 9138 h 101199"/>
                      <a:gd name="connsiteX11" fmla="*/ 39227 w 101534"/>
                      <a:gd name="connsiteY11" fmla="*/ 10510 h 101199"/>
                      <a:gd name="connsiteX12" fmla="*/ 37443 w 101534"/>
                      <a:gd name="connsiteY12" fmla="*/ 11196 h 101199"/>
                      <a:gd name="connsiteX13" fmla="*/ 34973 w 101534"/>
                      <a:gd name="connsiteY13" fmla="*/ 12156 h 101199"/>
                      <a:gd name="connsiteX14" fmla="*/ 32229 w 101534"/>
                      <a:gd name="connsiteY14" fmla="*/ 13528 h 101199"/>
                      <a:gd name="connsiteX15" fmla="*/ 28935 w 101534"/>
                      <a:gd name="connsiteY15" fmla="*/ 15450 h 101199"/>
                      <a:gd name="connsiteX16" fmla="*/ 25505 w 101534"/>
                      <a:gd name="connsiteY16" fmla="*/ 18194 h 101199"/>
                      <a:gd name="connsiteX17" fmla="*/ 21526 w 101534"/>
                      <a:gd name="connsiteY17" fmla="*/ 22036 h 101199"/>
                      <a:gd name="connsiteX18" fmla="*/ 14665 w 101534"/>
                      <a:gd name="connsiteY18" fmla="*/ 32602 h 101199"/>
                      <a:gd name="connsiteX19" fmla="*/ 12607 w 101534"/>
                      <a:gd name="connsiteY19" fmla="*/ 43442 h 101199"/>
                      <a:gd name="connsiteX20" fmla="*/ 14802 w 101534"/>
                      <a:gd name="connsiteY20" fmla="*/ 54145 h 101199"/>
                      <a:gd name="connsiteX21" fmla="*/ 20291 w 101534"/>
                      <a:gd name="connsiteY21" fmla="*/ 64436 h 101199"/>
                      <a:gd name="connsiteX22" fmla="*/ 28798 w 101534"/>
                      <a:gd name="connsiteY22" fmla="*/ 73904 h 101199"/>
                      <a:gd name="connsiteX23" fmla="*/ 38815 w 101534"/>
                      <a:gd name="connsiteY23" fmla="*/ 81588 h 101199"/>
                      <a:gd name="connsiteX24" fmla="*/ 49518 w 101534"/>
                      <a:gd name="connsiteY24" fmla="*/ 86253 h 101199"/>
                      <a:gd name="connsiteX25" fmla="*/ 60358 w 101534"/>
                      <a:gd name="connsiteY25" fmla="*/ 87488 h 101199"/>
                      <a:gd name="connsiteX26" fmla="*/ 71061 w 101534"/>
                      <a:gd name="connsiteY26" fmla="*/ 84469 h 101199"/>
                      <a:gd name="connsiteX27" fmla="*/ 81215 w 101534"/>
                      <a:gd name="connsiteY27" fmla="*/ 76648 h 101199"/>
                      <a:gd name="connsiteX28" fmla="*/ 87527 w 101534"/>
                      <a:gd name="connsiteY28" fmla="*/ 67455 h 101199"/>
                      <a:gd name="connsiteX29" fmla="*/ 90957 w 101534"/>
                      <a:gd name="connsiteY29" fmla="*/ 56751 h 101199"/>
                      <a:gd name="connsiteX30" fmla="*/ 92192 w 101534"/>
                      <a:gd name="connsiteY30" fmla="*/ 54282 h 101199"/>
                      <a:gd name="connsiteX31" fmla="*/ 95897 w 101534"/>
                      <a:gd name="connsiteY31" fmla="*/ 52635 h 101199"/>
                      <a:gd name="connsiteX32" fmla="*/ 99739 w 101534"/>
                      <a:gd name="connsiteY32" fmla="*/ 54145 h 101199"/>
                      <a:gd name="connsiteX33" fmla="*/ 101386 w 101534"/>
                      <a:gd name="connsiteY33" fmla="*/ 60457 h 101199"/>
                      <a:gd name="connsiteX34" fmla="*/ 88076 w 101534"/>
                      <a:gd name="connsiteY34" fmla="*/ 85979 h 101199"/>
                      <a:gd name="connsiteX35" fmla="*/ 65847 w 101534"/>
                      <a:gd name="connsiteY35" fmla="*/ 99700 h 1011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01534" h="101199">
                        <a:moveTo>
                          <a:pt x="65984" y="99838"/>
                        </a:moveTo>
                        <a:cubicBezTo>
                          <a:pt x="57751" y="101896"/>
                          <a:pt x="49655" y="101621"/>
                          <a:pt x="41559" y="99014"/>
                        </a:cubicBezTo>
                        <a:cubicBezTo>
                          <a:pt x="33464" y="96407"/>
                          <a:pt x="25917" y="91742"/>
                          <a:pt x="18782" y="85155"/>
                        </a:cubicBezTo>
                        <a:cubicBezTo>
                          <a:pt x="13430" y="80216"/>
                          <a:pt x="9314" y="74864"/>
                          <a:pt x="6158" y="68827"/>
                        </a:cubicBezTo>
                        <a:cubicBezTo>
                          <a:pt x="3002" y="62926"/>
                          <a:pt x="1081" y="56889"/>
                          <a:pt x="257" y="50714"/>
                        </a:cubicBezTo>
                        <a:cubicBezTo>
                          <a:pt x="-429" y="44539"/>
                          <a:pt x="257" y="38365"/>
                          <a:pt x="2316" y="32053"/>
                        </a:cubicBezTo>
                        <a:cubicBezTo>
                          <a:pt x="4511" y="25741"/>
                          <a:pt x="8079" y="19978"/>
                          <a:pt x="13019" y="14489"/>
                        </a:cubicBezTo>
                        <a:cubicBezTo>
                          <a:pt x="19193" y="7766"/>
                          <a:pt x="26603" y="3100"/>
                          <a:pt x="35110" y="356"/>
                        </a:cubicBezTo>
                        <a:cubicBezTo>
                          <a:pt x="37306" y="-330"/>
                          <a:pt x="39227" y="-56"/>
                          <a:pt x="40736" y="1453"/>
                        </a:cubicBezTo>
                        <a:cubicBezTo>
                          <a:pt x="41834" y="2414"/>
                          <a:pt x="42383" y="3786"/>
                          <a:pt x="42520" y="5295"/>
                        </a:cubicBezTo>
                        <a:cubicBezTo>
                          <a:pt x="42520" y="6805"/>
                          <a:pt x="42245" y="8177"/>
                          <a:pt x="41285" y="9138"/>
                        </a:cubicBezTo>
                        <a:cubicBezTo>
                          <a:pt x="40873" y="9686"/>
                          <a:pt x="40187" y="10098"/>
                          <a:pt x="39227" y="10510"/>
                        </a:cubicBezTo>
                        <a:cubicBezTo>
                          <a:pt x="39089" y="10510"/>
                          <a:pt x="38403" y="10784"/>
                          <a:pt x="37443" y="11196"/>
                        </a:cubicBezTo>
                        <a:cubicBezTo>
                          <a:pt x="36482" y="11608"/>
                          <a:pt x="35659" y="11882"/>
                          <a:pt x="34973" y="12156"/>
                        </a:cubicBezTo>
                        <a:cubicBezTo>
                          <a:pt x="34424" y="12431"/>
                          <a:pt x="33464" y="12843"/>
                          <a:pt x="32229" y="13528"/>
                        </a:cubicBezTo>
                        <a:cubicBezTo>
                          <a:pt x="30994" y="14215"/>
                          <a:pt x="29896" y="14763"/>
                          <a:pt x="28935" y="15450"/>
                        </a:cubicBezTo>
                        <a:cubicBezTo>
                          <a:pt x="27975" y="16136"/>
                          <a:pt x="26740" y="17096"/>
                          <a:pt x="25505" y="18194"/>
                        </a:cubicBezTo>
                        <a:cubicBezTo>
                          <a:pt x="24133" y="19292"/>
                          <a:pt x="22898" y="20664"/>
                          <a:pt x="21526" y="22036"/>
                        </a:cubicBezTo>
                        <a:cubicBezTo>
                          <a:pt x="18370" y="25329"/>
                          <a:pt x="16174" y="28897"/>
                          <a:pt x="14665" y="32602"/>
                        </a:cubicBezTo>
                        <a:cubicBezTo>
                          <a:pt x="13156" y="36306"/>
                          <a:pt x="12470" y="39874"/>
                          <a:pt x="12607" y="43442"/>
                        </a:cubicBezTo>
                        <a:cubicBezTo>
                          <a:pt x="12607" y="47009"/>
                          <a:pt x="13430" y="50577"/>
                          <a:pt x="14802" y="54145"/>
                        </a:cubicBezTo>
                        <a:cubicBezTo>
                          <a:pt x="16174" y="57712"/>
                          <a:pt x="17958" y="61143"/>
                          <a:pt x="20291" y="64436"/>
                        </a:cubicBezTo>
                        <a:cubicBezTo>
                          <a:pt x="22624" y="67729"/>
                          <a:pt x="25505" y="70885"/>
                          <a:pt x="28798" y="73904"/>
                        </a:cubicBezTo>
                        <a:cubicBezTo>
                          <a:pt x="32092" y="76922"/>
                          <a:pt x="35385" y="79529"/>
                          <a:pt x="38815" y="81588"/>
                        </a:cubicBezTo>
                        <a:cubicBezTo>
                          <a:pt x="42245" y="83646"/>
                          <a:pt x="45813" y="85293"/>
                          <a:pt x="49518" y="86253"/>
                        </a:cubicBezTo>
                        <a:cubicBezTo>
                          <a:pt x="53223" y="87351"/>
                          <a:pt x="56790" y="87762"/>
                          <a:pt x="60358" y="87488"/>
                        </a:cubicBezTo>
                        <a:cubicBezTo>
                          <a:pt x="63926" y="87213"/>
                          <a:pt x="67493" y="86253"/>
                          <a:pt x="71061" y="84469"/>
                        </a:cubicBezTo>
                        <a:cubicBezTo>
                          <a:pt x="74628" y="82686"/>
                          <a:pt x="78059" y="80078"/>
                          <a:pt x="81215" y="76648"/>
                        </a:cubicBezTo>
                        <a:cubicBezTo>
                          <a:pt x="84096" y="73629"/>
                          <a:pt x="86155" y="70473"/>
                          <a:pt x="87527" y="67455"/>
                        </a:cubicBezTo>
                        <a:cubicBezTo>
                          <a:pt x="88899" y="64436"/>
                          <a:pt x="89997" y="60868"/>
                          <a:pt x="90957" y="56751"/>
                        </a:cubicBezTo>
                        <a:cubicBezTo>
                          <a:pt x="91232" y="55654"/>
                          <a:pt x="91643" y="54831"/>
                          <a:pt x="92192" y="54282"/>
                        </a:cubicBezTo>
                        <a:cubicBezTo>
                          <a:pt x="93153" y="53184"/>
                          <a:pt x="94388" y="52635"/>
                          <a:pt x="95897" y="52635"/>
                        </a:cubicBezTo>
                        <a:cubicBezTo>
                          <a:pt x="97406" y="52635"/>
                          <a:pt x="98641" y="53047"/>
                          <a:pt x="99739" y="54145"/>
                        </a:cubicBezTo>
                        <a:cubicBezTo>
                          <a:pt x="101386" y="55654"/>
                          <a:pt x="101797" y="57712"/>
                          <a:pt x="101386" y="60457"/>
                        </a:cubicBezTo>
                        <a:cubicBezTo>
                          <a:pt x="99739" y="69650"/>
                          <a:pt x="95348" y="78158"/>
                          <a:pt x="88076" y="85979"/>
                        </a:cubicBezTo>
                        <a:cubicBezTo>
                          <a:pt x="81489" y="92977"/>
                          <a:pt x="74080" y="97642"/>
                          <a:pt x="65847" y="997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55" name="Полилиния: фигура 254">
                    <a:extLst>
                      <a:ext uri="{FF2B5EF4-FFF2-40B4-BE49-F238E27FC236}">
                        <a16:creationId xmlns:a16="http://schemas.microsoft.com/office/drawing/2014/main" id="{645FA8CD-BAD0-2982-D4C6-AC27DE9C4CCE}"/>
                      </a:ext>
                    </a:extLst>
                  </p:cNvPr>
                  <p:cNvSpPr/>
                  <p:nvPr/>
                </p:nvSpPr>
                <p:spPr>
                  <a:xfrm>
                    <a:off x="8086173" y="6026126"/>
                    <a:ext cx="133477" cy="115947"/>
                  </a:xfrm>
                  <a:custGeom>
                    <a:avLst/>
                    <a:gdLst>
                      <a:gd name="connsiteX0" fmla="*/ 28907 w 133477"/>
                      <a:gd name="connsiteY0" fmla="*/ 91523 h 115947"/>
                      <a:gd name="connsiteX1" fmla="*/ 10109 w 133477"/>
                      <a:gd name="connsiteY1" fmla="*/ 82741 h 115947"/>
                      <a:gd name="connsiteX2" fmla="*/ 229 w 133477"/>
                      <a:gd name="connsiteY2" fmla="*/ 64629 h 115947"/>
                      <a:gd name="connsiteX3" fmla="*/ 6404 w 133477"/>
                      <a:gd name="connsiteY3" fmla="*/ 46516 h 115947"/>
                      <a:gd name="connsiteX4" fmla="*/ 15460 w 133477"/>
                      <a:gd name="connsiteY4" fmla="*/ 40204 h 115947"/>
                      <a:gd name="connsiteX5" fmla="*/ 25203 w 133477"/>
                      <a:gd name="connsiteY5" fmla="*/ 38969 h 115947"/>
                      <a:gd name="connsiteX6" fmla="*/ 34533 w 133477"/>
                      <a:gd name="connsiteY6" fmla="*/ 41851 h 115947"/>
                      <a:gd name="connsiteX7" fmla="*/ 42903 w 133477"/>
                      <a:gd name="connsiteY7" fmla="*/ 47614 h 115947"/>
                      <a:gd name="connsiteX8" fmla="*/ 52783 w 133477"/>
                      <a:gd name="connsiteY8" fmla="*/ 65727 h 115947"/>
                      <a:gd name="connsiteX9" fmla="*/ 46608 w 133477"/>
                      <a:gd name="connsiteY9" fmla="*/ 83976 h 115947"/>
                      <a:gd name="connsiteX10" fmla="*/ 29045 w 133477"/>
                      <a:gd name="connsiteY10" fmla="*/ 91523 h 115947"/>
                      <a:gd name="connsiteX11" fmla="*/ 44001 w 133477"/>
                      <a:gd name="connsiteY11" fmla="*/ 70804 h 115947"/>
                      <a:gd name="connsiteX12" fmla="*/ 41806 w 133477"/>
                      <a:gd name="connsiteY12" fmla="*/ 62708 h 115947"/>
                      <a:gd name="connsiteX13" fmla="*/ 35631 w 133477"/>
                      <a:gd name="connsiteY13" fmla="*/ 55298 h 115947"/>
                      <a:gd name="connsiteX14" fmla="*/ 27810 w 133477"/>
                      <a:gd name="connsiteY14" fmla="*/ 49672 h 115947"/>
                      <a:gd name="connsiteX15" fmla="*/ 19714 w 133477"/>
                      <a:gd name="connsiteY15" fmla="*/ 48026 h 115947"/>
                      <a:gd name="connsiteX16" fmla="*/ 12167 w 133477"/>
                      <a:gd name="connsiteY16" fmla="*/ 51868 h 115947"/>
                      <a:gd name="connsiteX17" fmla="*/ 8874 w 133477"/>
                      <a:gd name="connsiteY17" fmla="*/ 59552 h 115947"/>
                      <a:gd name="connsiteX18" fmla="*/ 11069 w 133477"/>
                      <a:gd name="connsiteY18" fmla="*/ 67511 h 115947"/>
                      <a:gd name="connsiteX19" fmla="*/ 17244 w 133477"/>
                      <a:gd name="connsiteY19" fmla="*/ 74920 h 115947"/>
                      <a:gd name="connsiteX20" fmla="*/ 25065 w 133477"/>
                      <a:gd name="connsiteY20" fmla="*/ 80546 h 115947"/>
                      <a:gd name="connsiteX21" fmla="*/ 33298 w 133477"/>
                      <a:gd name="connsiteY21" fmla="*/ 82193 h 115947"/>
                      <a:gd name="connsiteX22" fmla="*/ 40708 w 133477"/>
                      <a:gd name="connsiteY22" fmla="*/ 78488 h 115947"/>
                      <a:gd name="connsiteX23" fmla="*/ 44001 w 133477"/>
                      <a:gd name="connsiteY23" fmla="*/ 70666 h 115947"/>
                      <a:gd name="connsiteX24" fmla="*/ 82559 w 133477"/>
                      <a:gd name="connsiteY24" fmla="*/ 115948 h 115947"/>
                      <a:gd name="connsiteX25" fmla="*/ 79540 w 133477"/>
                      <a:gd name="connsiteY25" fmla="*/ 114987 h 115947"/>
                      <a:gd name="connsiteX26" fmla="*/ 78305 w 133477"/>
                      <a:gd name="connsiteY26" fmla="*/ 112654 h 115947"/>
                      <a:gd name="connsiteX27" fmla="*/ 44413 w 133477"/>
                      <a:gd name="connsiteY27" fmla="*/ 6038 h 115947"/>
                      <a:gd name="connsiteX28" fmla="*/ 45236 w 133477"/>
                      <a:gd name="connsiteY28" fmla="*/ 1235 h 115947"/>
                      <a:gd name="connsiteX29" fmla="*/ 48118 w 133477"/>
                      <a:gd name="connsiteY29" fmla="*/ 0 h 115947"/>
                      <a:gd name="connsiteX30" fmla="*/ 51136 w 133477"/>
                      <a:gd name="connsiteY30" fmla="*/ 1098 h 115947"/>
                      <a:gd name="connsiteX31" fmla="*/ 52646 w 133477"/>
                      <a:gd name="connsiteY31" fmla="*/ 3842 h 115947"/>
                      <a:gd name="connsiteX32" fmla="*/ 86127 w 133477"/>
                      <a:gd name="connsiteY32" fmla="*/ 109910 h 115947"/>
                      <a:gd name="connsiteX33" fmla="*/ 85440 w 133477"/>
                      <a:gd name="connsiteY33" fmla="*/ 114576 h 115947"/>
                      <a:gd name="connsiteX34" fmla="*/ 82559 w 133477"/>
                      <a:gd name="connsiteY34" fmla="*/ 115948 h 115947"/>
                      <a:gd name="connsiteX35" fmla="*/ 109316 w 133477"/>
                      <a:gd name="connsiteY35" fmla="*/ 73548 h 115947"/>
                      <a:gd name="connsiteX36" fmla="*/ 90517 w 133477"/>
                      <a:gd name="connsiteY36" fmla="*/ 64766 h 115947"/>
                      <a:gd name="connsiteX37" fmla="*/ 80638 w 133477"/>
                      <a:gd name="connsiteY37" fmla="*/ 46653 h 115947"/>
                      <a:gd name="connsiteX38" fmla="*/ 86813 w 133477"/>
                      <a:gd name="connsiteY38" fmla="*/ 28541 h 115947"/>
                      <a:gd name="connsiteX39" fmla="*/ 95869 w 133477"/>
                      <a:gd name="connsiteY39" fmla="*/ 22229 h 115947"/>
                      <a:gd name="connsiteX40" fmla="*/ 105611 w 133477"/>
                      <a:gd name="connsiteY40" fmla="*/ 20994 h 115947"/>
                      <a:gd name="connsiteX41" fmla="*/ 114942 w 133477"/>
                      <a:gd name="connsiteY41" fmla="*/ 23876 h 115947"/>
                      <a:gd name="connsiteX42" fmla="*/ 123312 w 133477"/>
                      <a:gd name="connsiteY42" fmla="*/ 29639 h 115947"/>
                      <a:gd name="connsiteX43" fmla="*/ 131545 w 133477"/>
                      <a:gd name="connsiteY43" fmla="*/ 41028 h 115947"/>
                      <a:gd name="connsiteX44" fmla="*/ 133192 w 133477"/>
                      <a:gd name="connsiteY44" fmla="*/ 53926 h 115947"/>
                      <a:gd name="connsiteX45" fmla="*/ 127154 w 133477"/>
                      <a:gd name="connsiteY45" fmla="*/ 65864 h 115947"/>
                      <a:gd name="connsiteX46" fmla="*/ 109453 w 133477"/>
                      <a:gd name="connsiteY46" fmla="*/ 73411 h 115947"/>
                      <a:gd name="connsiteX47" fmla="*/ 124273 w 133477"/>
                      <a:gd name="connsiteY47" fmla="*/ 52828 h 115947"/>
                      <a:gd name="connsiteX48" fmla="*/ 122077 w 133477"/>
                      <a:gd name="connsiteY48" fmla="*/ 44870 h 115947"/>
                      <a:gd name="connsiteX49" fmla="*/ 115902 w 133477"/>
                      <a:gd name="connsiteY49" fmla="*/ 37460 h 115947"/>
                      <a:gd name="connsiteX50" fmla="*/ 110139 w 133477"/>
                      <a:gd name="connsiteY50" fmla="*/ 33069 h 115947"/>
                      <a:gd name="connsiteX51" fmla="*/ 104102 w 133477"/>
                      <a:gd name="connsiteY51" fmla="*/ 30462 h 115947"/>
                      <a:gd name="connsiteX52" fmla="*/ 98064 w 133477"/>
                      <a:gd name="connsiteY52" fmla="*/ 30462 h 115947"/>
                      <a:gd name="connsiteX53" fmla="*/ 92576 w 133477"/>
                      <a:gd name="connsiteY53" fmla="*/ 33892 h 115947"/>
                      <a:gd name="connsiteX54" fmla="*/ 89282 w 133477"/>
                      <a:gd name="connsiteY54" fmla="*/ 41714 h 115947"/>
                      <a:gd name="connsiteX55" fmla="*/ 91478 w 133477"/>
                      <a:gd name="connsiteY55" fmla="*/ 49672 h 115947"/>
                      <a:gd name="connsiteX56" fmla="*/ 97653 w 133477"/>
                      <a:gd name="connsiteY56" fmla="*/ 57082 h 115947"/>
                      <a:gd name="connsiteX57" fmla="*/ 105474 w 133477"/>
                      <a:gd name="connsiteY57" fmla="*/ 62708 h 115947"/>
                      <a:gd name="connsiteX58" fmla="*/ 113570 w 133477"/>
                      <a:gd name="connsiteY58" fmla="*/ 64354 h 115947"/>
                      <a:gd name="connsiteX59" fmla="*/ 121117 w 133477"/>
                      <a:gd name="connsiteY59" fmla="*/ 60512 h 115947"/>
                      <a:gd name="connsiteX60" fmla="*/ 124410 w 133477"/>
                      <a:gd name="connsiteY60" fmla="*/ 52828 h 115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133477" h="115947">
                        <a:moveTo>
                          <a:pt x="28907" y="91523"/>
                        </a:moveTo>
                        <a:cubicBezTo>
                          <a:pt x="22184" y="91112"/>
                          <a:pt x="15872" y="88230"/>
                          <a:pt x="10109" y="82741"/>
                        </a:cubicBezTo>
                        <a:cubicBezTo>
                          <a:pt x="4346" y="77390"/>
                          <a:pt x="1052" y="71353"/>
                          <a:pt x="229" y="64629"/>
                        </a:cubicBezTo>
                        <a:cubicBezTo>
                          <a:pt x="-731" y="57905"/>
                          <a:pt x="1327" y="51868"/>
                          <a:pt x="6404" y="46516"/>
                        </a:cubicBezTo>
                        <a:cubicBezTo>
                          <a:pt x="9148" y="43498"/>
                          <a:pt x="12167" y="41440"/>
                          <a:pt x="15460" y="40204"/>
                        </a:cubicBezTo>
                        <a:cubicBezTo>
                          <a:pt x="18753" y="38969"/>
                          <a:pt x="22047" y="38558"/>
                          <a:pt x="25203" y="38969"/>
                        </a:cubicBezTo>
                        <a:cubicBezTo>
                          <a:pt x="28358" y="39381"/>
                          <a:pt x="31514" y="40342"/>
                          <a:pt x="34533" y="41851"/>
                        </a:cubicBezTo>
                        <a:cubicBezTo>
                          <a:pt x="37552" y="43360"/>
                          <a:pt x="40296" y="45282"/>
                          <a:pt x="42903" y="47614"/>
                        </a:cubicBezTo>
                        <a:cubicBezTo>
                          <a:pt x="48666" y="52966"/>
                          <a:pt x="51960" y="59003"/>
                          <a:pt x="52783" y="65727"/>
                        </a:cubicBezTo>
                        <a:cubicBezTo>
                          <a:pt x="53606" y="72450"/>
                          <a:pt x="51548" y="78488"/>
                          <a:pt x="46608" y="83976"/>
                        </a:cubicBezTo>
                        <a:cubicBezTo>
                          <a:pt x="41531" y="89328"/>
                          <a:pt x="35768" y="91935"/>
                          <a:pt x="29045" y="91523"/>
                        </a:cubicBezTo>
                        <a:close/>
                        <a:moveTo>
                          <a:pt x="44001" y="70804"/>
                        </a:moveTo>
                        <a:cubicBezTo>
                          <a:pt x="44001" y="67922"/>
                          <a:pt x="43315" y="65315"/>
                          <a:pt x="41806" y="62708"/>
                        </a:cubicBezTo>
                        <a:cubicBezTo>
                          <a:pt x="40296" y="60238"/>
                          <a:pt x="38238" y="57768"/>
                          <a:pt x="35631" y="55298"/>
                        </a:cubicBezTo>
                        <a:cubicBezTo>
                          <a:pt x="33024" y="52828"/>
                          <a:pt x="30417" y="51044"/>
                          <a:pt x="27810" y="49672"/>
                        </a:cubicBezTo>
                        <a:cubicBezTo>
                          <a:pt x="25203" y="48437"/>
                          <a:pt x="22458" y="47889"/>
                          <a:pt x="19714" y="48026"/>
                        </a:cubicBezTo>
                        <a:cubicBezTo>
                          <a:pt x="16832" y="48300"/>
                          <a:pt x="14362" y="49535"/>
                          <a:pt x="12167" y="51868"/>
                        </a:cubicBezTo>
                        <a:cubicBezTo>
                          <a:pt x="9972" y="54201"/>
                          <a:pt x="9011" y="56670"/>
                          <a:pt x="8874" y="59552"/>
                        </a:cubicBezTo>
                        <a:cubicBezTo>
                          <a:pt x="8874" y="62296"/>
                          <a:pt x="9560" y="65041"/>
                          <a:pt x="11069" y="67511"/>
                        </a:cubicBezTo>
                        <a:cubicBezTo>
                          <a:pt x="12579" y="69980"/>
                          <a:pt x="14637" y="72450"/>
                          <a:pt x="17244" y="74920"/>
                        </a:cubicBezTo>
                        <a:cubicBezTo>
                          <a:pt x="19851" y="77390"/>
                          <a:pt x="22458" y="79174"/>
                          <a:pt x="25065" y="80546"/>
                        </a:cubicBezTo>
                        <a:cubicBezTo>
                          <a:pt x="27672" y="81918"/>
                          <a:pt x="30417" y="82467"/>
                          <a:pt x="33298" y="82193"/>
                        </a:cubicBezTo>
                        <a:cubicBezTo>
                          <a:pt x="36180" y="82055"/>
                          <a:pt x="38650" y="80683"/>
                          <a:pt x="40708" y="78488"/>
                        </a:cubicBezTo>
                        <a:cubicBezTo>
                          <a:pt x="42903" y="76155"/>
                          <a:pt x="44001" y="73548"/>
                          <a:pt x="44001" y="70666"/>
                        </a:cubicBezTo>
                        <a:close/>
                        <a:moveTo>
                          <a:pt x="82559" y="115948"/>
                        </a:moveTo>
                        <a:cubicBezTo>
                          <a:pt x="81324" y="115948"/>
                          <a:pt x="80363" y="115810"/>
                          <a:pt x="79540" y="114987"/>
                        </a:cubicBezTo>
                        <a:cubicBezTo>
                          <a:pt x="78991" y="114576"/>
                          <a:pt x="78580" y="113752"/>
                          <a:pt x="78305" y="112654"/>
                        </a:cubicBezTo>
                        <a:lnTo>
                          <a:pt x="44413" y="6038"/>
                        </a:lnTo>
                        <a:cubicBezTo>
                          <a:pt x="43727" y="3979"/>
                          <a:pt x="44001" y="2470"/>
                          <a:pt x="45236" y="1235"/>
                        </a:cubicBezTo>
                        <a:cubicBezTo>
                          <a:pt x="45922" y="412"/>
                          <a:pt x="46883" y="0"/>
                          <a:pt x="48118" y="0"/>
                        </a:cubicBezTo>
                        <a:cubicBezTo>
                          <a:pt x="49215" y="0"/>
                          <a:pt x="50313" y="412"/>
                          <a:pt x="51136" y="1098"/>
                        </a:cubicBezTo>
                        <a:cubicBezTo>
                          <a:pt x="51685" y="1647"/>
                          <a:pt x="52234" y="2470"/>
                          <a:pt x="52646" y="3842"/>
                        </a:cubicBezTo>
                        <a:lnTo>
                          <a:pt x="86127" y="109910"/>
                        </a:lnTo>
                        <a:cubicBezTo>
                          <a:pt x="86813" y="111831"/>
                          <a:pt x="86538" y="113341"/>
                          <a:pt x="85440" y="114576"/>
                        </a:cubicBezTo>
                        <a:cubicBezTo>
                          <a:pt x="84617" y="115399"/>
                          <a:pt x="83657" y="115810"/>
                          <a:pt x="82559" y="115948"/>
                        </a:cubicBezTo>
                        <a:close/>
                        <a:moveTo>
                          <a:pt x="109316" y="73548"/>
                        </a:moveTo>
                        <a:cubicBezTo>
                          <a:pt x="102592" y="73136"/>
                          <a:pt x="96281" y="70255"/>
                          <a:pt x="90517" y="64766"/>
                        </a:cubicBezTo>
                        <a:cubicBezTo>
                          <a:pt x="84754" y="59415"/>
                          <a:pt x="81598" y="53377"/>
                          <a:pt x="80638" y="46653"/>
                        </a:cubicBezTo>
                        <a:cubicBezTo>
                          <a:pt x="79815" y="39930"/>
                          <a:pt x="81873" y="33892"/>
                          <a:pt x="86813" y="28541"/>
                        </a:cubicBezTo>
                        <a:cubicBezTo>
                          <a:pt x="89557" y="25659"/>
                          <a:pt x="92576" y="23601"/>
                          <a:pt x="95869" y="22229"/>
                        </a:cubicBezTo>
                        <a:cubicBezTo>
                          <a:pt x="99162" y="20994"/>
                          <a:pt x="102455" y="20582"/>
                          <a:pt x="105611" y="20994"/>
                        </a:cubicBezTo>
                        <a:cubicBezTo>
                          <a:pt x="108767" y="21406"/>
                          <a:pt x="111923" y="22366"/>
                          <a:pt x="114942" y="23876"/>
                        </a:cubicBezTo>
                        <a:cubicBezTo>
                          <a:pt x="117961" y="25385"/>
                          <a:pt x="120705" y="27306"/>
                          <a:pt x="123312" y="29639"/>
                        </a:cubicBezTo>
                        <a:cubicBezTo>
                          <a:pt x="127017" y="33069"/>
                          <a:pt x="129761" y="36911"/>
                          <a:pt x="131545" y="41028"/>
                        </a:cubicBezTo>
                        <a:cubicBezTo>
                          <a:pt x="133329" y="45144"/>
                          <a:pt x="133878" y="49535"/>
                          <a:pt x="133192" y="53926"/>
                        </a:cubicBezTo>
                        <a:cubicBezTo>
                          <a:pt x="132506" y="58317"/>
                          <a:pt x="130585" y="62296"/>
                          <a:pt x="127154" y="65864"/>
                        </a:cubicBezTo>
                        <a:cubicBezTo>
                          <a:pt x="122077" y="71353"/>
                          <a:pt x="116177" y="73822"/>
                          <a:pt x="109453" y="73411"/>
                        </a:cubicBezTo>
                        <a:close/>
                        <a:moveTo>
                          <a:pt x="124273" y="52828"/>
                        </a:moveTo>
                        <a:cubicBezTo>
                          <a:pt x="124273" y="50084"/>
                          <a:pt x="123587" y="47340"/>
                          <a:pt x="122077" y="44870"/>
                        </a:cubicBezTo>
                        <a:cubicBezTo>
                          <a:pt x="120568" y="42400"/>
                          <a:pt x="118509" y="39930"/>
                          <a:pt x="115902" y="37460"/>
                        </a:cubicBezTo>
                        <a:cubicBezTo>
                          <a:pt x="113981" y="35676"/>
                          <a:pt x="112060" y="34167"/>
                          <a:pt x="110139" y="33069"/>
                        </a:cubicBezTo>
                        <a:cubicBezTo>
                          <a:pt x="108218" y="31834"/>
                          <a:pt x="106160" y="31011"/>
                          <a:pt x="104102" y="30462"/>
                        </a:cubicBezTo>
                        <a:cubicBezTo>
                          <a:pt x="102044" y="29913"/>
                          <a:pt x="99985" y="29913"/>
                          <a:pt x="98064" y="30462"/>
                        </a:cubicBezTo>
                        <a:cubicBezTo>
                          <a:pt x="96006" y="31011"/>
                          <a:pt x="94222" y="32246"/>
                          <a:pt x="92576" y="33892"/>
                        </a:cubicBezTo>
                        <a:cubicBezTo>
                          <a:pt x="90380" y="36225"/>
                          <a:pt x="89282" y="38832"/>
                          <a:pt x="89282" y="41714"/>
                        </a:cubicBezTo>
                        <a:cubicBezTo>
                          <a:pt x="89282" y="44595"/>
                          <a:pt x="89969" y="47202"/>
                          <a:pt x="91478" y="49672"/>
                        </a:cubicBezTo>
                        <a:cubicBezTo>
                          <a:pt x="92987" y="52142"/>
                          <a:pt x="95046" y="54612"/>
                          <a:pt x="97653" y="57082"/>
                        </a:cubicBezTo>
                        <a:cubicBezTo>
                          <a:pt x="100260" y="59552"/>
                          <a:pt x="102867" y="61336"/>
                          <a:pt x="105474" y="62708"/>
                        </a:cubicBezTo>
                        <a:cubicBezTo>
                          <a:pt x="108081" y="64080"/>
                          <a:pt x="110825" y="64629"/>
                          <a:pt x="113570" y="64354"/>
                        </a:cubicBezTo>
                        <a:cubicBezTo>
                          <a:pt x="116451" y="64080"/>
                          <a:pt x="118921" y="62845"/>
                          <a:pt x="121117" y="60512"/>
                        </a:cubicBezTo>
                        <a:cubicBezTo>
                          <a:pt x="123312" y="58180"/>
                          <a:pt x="124273" y="55710"/>
                          <a:pt x="124410" y="5282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56" name="Полилиния: фигура 255">
                    <a:extLst>
                      <a:ext uri="{FF2B5EF4-FFF2-40B4-BE49-F238E27FC236}">
                        <a16:creationId xmlns:a16="http://schemas.microsoft.com/office/drawing/2014/main" id="{CDCA3E48-4DB4-02DE-3E77-06BD3DA87559}"/>
                      </a:ext>
                    </a:extLst>
                  </p:cNvPr>
                  <p:cNvSpPr/>
                  <p:nvPr/>
                </p:nvSpPr>
                <p:spPr>
                  <a:xfrm>
                    <a:off x="8320884" y="5781312"/>
                    <a:ext cx="89398" cy="99845"/>
                  </a:xfrm>
                  <a:custGeom>
                    <a:avLst/>
                    <a:gdLst>
                      <a:gd name="connsiteX0" fmla="*/ 82899 w 89398"/>
                      <a:gd name="connsiteY0" fmla="*/ 99776 h 99845"/>
                      <a:gd name="connsiteX1" fmla="*/ 77959 w 89398"/>
                      <a:gd name="connsiteY1" fmla="*/ 98130 h 99845"/>
                      <a:gd name="connsiteX2" fmla="*/ 76175 w 89398"/>
                      <a:gd name="connsiteY2" fmla="*/ 95523 h 99845"/>
                      <a:gd name="connsiteX3" fmla="*/ 41597 w 89398"/>
                      <a:gd name="connsiteY3" fmla="*/ 16212 h 99845"/>
                      <a:gd name="connsiteX4" fmla="*/ 10037 w 89398"/>
                      <a:gd name="connsiteY4" fmla="*/ 50242 h 99845"/>
                      <a:gd name="connsiteX5" fmla="*/ 5921 w 89398"/>
                      <a:gd name="connsiteY5" fmla="*/ 52162 h 99845"/>
                      <a:gd name="connsiteX6" fmla="*/ 1942 w 89398"/>
                      <a:gd name="connsiteY6" fmla="*/ 50516 h 99845"/>
                      <a:gd name="connsiteX7" fmla="*/ 21 w 89398"/>
                      <a:gd name="connsiteY7" fmla="*/ 46811 h 99845"/>
                      <a:gd name="connsiteX8" fmla="*/ 1667 w 89398"/>
                      <a:gd name="connsiteY8" fmla="*/ 42558 h 99845"/>
                      <a:gd name="connsiteX9" fmla="*/ 38441 w 89398"/>
                      <a:gd name="connsiteY9" fmla="*/ 3039 h 99845"/>
                      <a:gd name="connsiteX10" fmla="*/ 43793 w 89398"/>
                      <a:gd name="connsiteY10" fmla="*/ 20 h 99845"/>
                      <a:gd name="connsiteX11" fmla="*/ 48732 w 89398"/>
                      <a:gd name="connsiteY11" fmla="*/ 1804 h 99845"/>
                      <a:gd name="connsiteX12" fmla="*/ 52300 w 89398"/>
                      <a:gd name="connsiteY12" fmla="*/ 6881 h 99845"/>
                      <a:gd name="connsiteX13" fmla="*/ 88800 w 89398"/>
                      <a:gd name="connsiteY13" fmla="*/ 90172 h 99845"/>
                      <a:gd name="connsiteX14" fmla="*/ 87564 w 89398"/>
                      <a:gd name="connsiteY14" fmla="*/ 97307 h 99845"/>
                      <a:gd name="connsiteX15" fmla="*/ 82762 w 89398"/>
                      <a:gd name="connsiteY15" fmla="*/ 99776 h 99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9398" h="99845">
                        <a:moveTo>
                          <a:pt x="82899" y="99776"/>
                        </a:moveTo>
                        <a:cubicBezTo>
                          <a:pt x="80978" y="100051"/>
                          <a:pt x="79332" y="99502"/>
                          <a:pt x="77959" y="98130"/>
                        </a:cubicBezTo>
                        <a:cubicBezTo>
                          <a:pt x="77411" y="97581"/>
                          <a:pt x="76724" y="96758"/>
                          <a:pt x="76175" y="95523"/>
                        </a:cubicBezTo>
                        <a:lnTo>
                          <a:pt x="41597" y="16212"/>
                        </a:lnTo>
                        <a:lnTo>
                          <a:pt x="10037" y="50242"/>
                        </a:lnTo>
                        <a:cubicBezTo>
                          <a:pt x="8802" y="51614"/>
                          <a:pt x="7430" y="52300"/>
                          <a:pt x="5921" y="52162"/>
                        </a:cubicBezTo>
                        <a:cubicBezTo>
                          <a:pt x="4411" y="52162"/>
                          <a:pt x="3177" y="51614"/>
                          <a:pt x="1942" y="50516"/>
                        </a:cubicBezTo>
                        <a:cubicBezTo>
                          <a:pt x="844" y="49556"/>
                          <a:pt x="158" y="48183"/>
                          <a:pt x="21" y="46811"/>
                        </a:cubicBezTo>
                        <a:cubicBezTo>
                          <a:pt x="-117" y="45302"/>
                          <a:pt x="432" y="43930"/>
                          <a:pt x="1667" y="42558"/>
                        </a:cubicBezTo>
                        <a:lnTo>
                          <a:pt x="38441" y="3039"/>
                        </a:lnTo>
                        <a:cubicBezTo>
                          <a:pt x="40225" y="1118"/>
                          <a:pt x="41872" y="158"/>
                          <a:pt x="43793" y="20"/>
                        </a:cubicBezTo>
                        <a:cubicBezTo>
                          <a:pt x="45576" y="-117"/>
                          <a:pt x="47223" y="432"/>
                          <a:pt x="48732" y="1804"/>
                        </a:cubicBezTo>
                        <a:cubicBezTo>
                          <a:pt x="50242" y="3177"/>
                          <a:pt x="51477" y="4960"/>
                          <a:pt x="52300" y="6881"/>
                        </a:cubicBezTo>
                        <a:lnTo>
                          <a:pt x="88800" y="90172"/>
                        </a:lnTo>
                        <a:cubicBezTo>
                          <a:pt x="89897" y="92779"/>
                          <a:pt x="89485" y="95111"/>
                          <a:pt x="87564" y="97307"/>
                        </a:cubicBezTo>
                        <a:cubicBezTo>
                          <a:pt x="86192" y="98679"/>
                          <a:pt x="84683" y="99502"/>
                          <a:pt x="82762" y="9977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57" name="Полилиния: фигура 256">
                    <a:extLst>
                      <a:ext uri="{FF2B5EF4-FFF2-40B4-BE49-F238E27FC236}">
                        <a16:creationId xmlns:a16="http://schemas.microsoft.com/office/drawing/2014/main" id="{B1A342AD-3269-EE10-4A6A-7C24C53586F6}"/>
                      </a:ext>
                    </a:extLst>
                  </p:cNvPr>
                  <p:cNvSpPr/>
                  <p:nvPr/>
                </p:nvSpPr>
                <p:spPr>
                  <a:xfrm>
                    <a:off x="8551478" y="5549841"/>
                    <a:ext cx="98514" cy="97116"/>
                  </a:xfrm>
                  <a:custGeom>
                    <a:avLst/>
                    <a:gdLst>
                      <a:gd name="connsiteX0" fmla="*/ 72949 w 98514"/>
                      <a:gd name="connsiteY0" fmla="*/ 94412 h 97116"/>
                      <a:gd name="connsiteX1" fmla="*/ 57306 w 98514"/>
                      <a:gd name="connsiteY1" fmla="*/ 96882 h 97116"/>
                      <a:gd name="connsiteX2" fmla="*/ 42761 w 98514"/>
                      <a:gd name="connsiteY2" fmla="*/ 89747 h 97116"/>
                      <a:gd name="connsiteX3" fmla="*/ 34254 w 98514"/>
                      <a:gd name="connsiteY3" fmla="*/ 74791 h 97116"/>
                      <a:gd name="connsiteX4" fmla="*/ 37821 w 98514"/>
                      <a:gd name="connsiteY4" fmla="*/ 57913 h 97116"/>
                      <a:gd name="connsiteX5" fmla="*/ 22316 w 98514"/>
                      <a:gd name="connsiteY5" fmla="*/ 62304 h 97116"/>
                      <a:gd name="connsiteX6" fmla="*/ 8320 w 98514"/>
                      <a:gd name="connsiteY6" fmla="*/ 55580 h 97116"/>
                      <a:gd name="connsiteX7" fmla="*/ 499 w 98514"/>
                      <a:gd name="connsiteY7" fmla="*/ 42270 h 97116"/>
                      <a:gd name="connsiteX8" fmla="*/ 1871 w 98514"/>
                      <a:gd name="connsiteY8" fmla="*/ 27314 h 97116"/>
                      <a:gd name="connsiteX9" fmla="*/ 11064 w 98514"/>
                      <a:gd name="connsiteY9" fmla="*/ 13043 h 97116"/>
                      <a:gd name="connsiteX10" fmla="*/ 21081 w 98514"/>
                      <a:gd name="connsiteY10" fmla="*/ 4673 h 97116"/>
                      <a:gd name="connsiteX11" fmla="*/ 31921 w 98514"/>
                      <a:gd name="connsiteY11" fmla="*/ 419 h 97116"/>
                      <a:gd name="connsiteX12" fmla="*/ 43035 w 98514"/>
                      <a:gd name="connsiteY12" fmla="*/ 968 h 97116"/>
                      <a:gd name="connsiteX13" fmla="*/ 53327 w 98514"/>
                      <a:gd name="connsiteY13" fmla="*/ 7006 h 97116"/>
                      <a:gd name="connsiteX14" fmla="*/ 61011 w 98514"/>
                      <a:gd name="connsiteY14" fmla="*/ 20590 h 97116"/>
                      <a:gd name="connsiteX15" fmla="*/ 57718 w 98514"/>
                      <a:gd name="connsiteY15" fmla="*/ 36096 h 97116"/>
                      <a:gd name="connsiteX16" fmla="*/ 74458 w 98514"/>
                      <a:gd name="connsiteY16" fmla="*/ 31430 h 97116"/>
                      <a:gd name="connsiteX17" fmla="*/ 89689 w 98514"/>
                      <a:gd name="connsiteY17" fmla="*/ 38703 h 97116"/>
                      <a:gd name="connsiteX18" fmla="*/ 97922 w 98514"/>
                      <a:gd name="connsiteY18" fmla="*/ 52699 h 97116"/>
                      <a:gd name="connsiteX19" fmla="*/ 96550 w 98514"/>
                      <a:gd name="connsiteY19" fmla="*/ 68478 h 97116"/>
                      <a:gd name="connsiteX20" fmla="*/ 86807 w 98514"/>
                      <a:gd name="connsiteY20" fmla="*/ 83710 h 97116"/>
                      <a:gd name="connsiteX21" fmla="*/ 72400 w 98514"/>
                      <a:gd name="connsiteY21" fmla="*/ 94549 h 97116"/>
                      <a:gd name="connsiteX22" fmla="*/ 86396 w 98514"/>
                      <a:gd name="connsiteY22" fmla="*/ 62441 h 97116"/>
                      <a:gd name="connsiteX23" fmla="*/ 80633 w 98514"/>
                      <a:gd name="connsiteY23" fmla="*/ 49131 h 97116"/>
                      <a:gd name="connsiteX24" fmla="*/ 66225 w 98514"/>
                      <a:gd name="connsiteY24" fmla="*/ 43780 h 97116"/>
                      <a:gd name="connsiteX25" fmla="*/ 52503 w 98514"/>
                      <a:gd name="connsiteY25" fmla="*/ 51189 h 97116"/>
                      <a:gd name="connsiteX26" fmla="*/ 46054 w 98514"/>
                      <a:gd name="connsiteY26" fmla="*/ 65460 h 97116"/>
                      <a:gd name="connsiteX27" fmla="*/ 52503 w 98514"/>
                      <a:gd name="connsiteY27" fmla="*/ 79456 h 97116"/>
                      <a:gd name="connsiteX28" fmla="*/ 61834 w 98514"/>
                      <a:gd name="connsiteY28" fmla="*/ 84258 h 97116"/>
                      <a:gd name="connsiteX29" fmla="*/ 71165 w 98514"/>
                      <a:gd name="connsiteY29" fmla="*/ 82749 h 97116"/>
                      <a:gd name="connsiteX30" fmla="*/ 79535 w 98514"/>
                      <a:gd name="connsiteY30" fmla="*/ 76300 h 97116"/>
                      <a:gd name="connsiteX31" fmla="*/ 86396 w 98514"/>
                      <a:gd name="connsiteY31" fmla="*/ 62441 h 97116"/>
                      <a:gd name="connsiteX32" fmla="*/ 50034 w 98514"/>
                      <a:gd name="connsiteY32" fmla="*/ 29097 h 97116"/>
                      <a:gd name="connsiteX33" fmla="*/ 44408 w 98514"/>
                      <a:gd name="connsiteY33" fmla="*/ 16748 h 97116"/>
                      <a:gd name="connsiteX34" fmla="*/ 31509 w 98514"/>
                      <a:gd name="connsiteY34" fmla="*/ 12494 h 97116"/>
                      <a:gd name="connsiteX35" fmla="*/ 19023 w 98514"/>
                      <a:gd name="connsiteY35" fmla="*/ 20041 h 97116"/>
                      <a:gd name="connsiteX36" fmla="*/ 14632 w 98514"/>
                      <a:gd name="connsiteY36" fmla="*/ 26079 h 97116"/>
                      <a:gd name="connsiteX37" fmla="*/ 12436 w 98514"/>
                      <a:gd name="connsiteY37" fmla="*/ 32528 h 97116"/>
                      <a:gd name="connsiteX38" fmla="*/ 13122 w 98514"/>
                      <a:gd name="connsiteY38" fmla="*/ 39251 h 97116"/>
                      <a:gd name="connsiteX39" fmla="*/ 17513 w 98514"/>
                      <a:gd name="connsiteY39" fmla="*/ 45564 h 97116"/>
                      <a:gd name="connsiteX40" fmla="*/ 30274 w 98514"/>
                      <a:gd name="connsiteY40" fmla="*/ 50229 h 97116"/>
                      <a:gd name="connsiteX41" fmla="*/ 43310 w 98514"/>
                      <a:gd name="connsiteY41" fmla="*/ 42545 h 97116"/>
                      <a:gd name="connsiteX42" fmla="*/ 50034 w 98514"/>
                      <a:gd name="connsiteY42" fmla="*/ 28960 h 97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98514" h="97116">
                        <a:moveTo>
                          <a:pt x="72949" y="94412"/>
                        </a:moveTo>
                        <a:cubicBezTo>
                          <a:pt x="67872" y="96745"/>
                          <a:pt x="62658" y="97568"/>
                          <a:pt x="57306" y="96882"/>
                        </a:cubicBezTo>
                        <a:cubicBezTo>
                          <a:pt x="51955" y="96196"/>
                          <a:pt x="47152" y="93726"/>
                          <a:pt x="42761" y="89747"/>
                        </a:cubicBezTo>
                        <a:cubicBezTo>
                          <a:pt x="38096" y="85494"/>
                          <a:pt x="35351" y="80416"/>
                          <a:pt x="34254" y="74791"/>
                        </a:cubicBezTo>
                        <a:cubicBezTo>
                          <a:pt x="33293" y="69165"/>
                          <a:pt x="34528" y="63539"/>
                          <a:pt x="37821" y="57913"/>
                        </a:cubicBezTo>
                        <a:cubicBezTo>
                          <a:pt x="32607" y="61343"/>
                          <a:pt x="27393" y="62853"/>
                          <a:pt x="22316" y="62304"/>
                        </a:cubicBezTo>
                        <a:cubicBezTo>
                          <a:pt x="17239" y="61755"/>
                          <a:pt x="12574" y="59559"/>
                          <a:pt x="8320" y="55580"/>
                        </a:cubicBezTo>
                        <a:cubicBezTo>
                          <a:pt x="4066" y="51738"/>
                          <a:pt x="1596" y="47210"/>
                          <a:pt x="499" y="42270"/>
                        </a:cubicBezTo>
                        <a:cubicBezTo>
                          <a:pt x="-462" y="37193"/>
                          <a:pt x="-50" y="32254"/>
                          <a:pt x="1871" y="27314"/>
                        </a:cubicBezTo>
                        <a:cubicBezTo>
                          <a:pt x="3792" y="22374"/>
                          <a:pt x="6810" y="17571"/>
                          <a:pt x="11064" y="13043"/>
                        </a:cubicBezTo>
                        <a:cubicBezTo>
                          <a:pt x="14220" y="9613"/>
                          <a:pt x="17651" y="6868"/>
                          <a:pt x="21081" y="4673"/>
                        </a:cubicBezTo>
                        <a:cubicBezTo>
                          <a:pt x="24649" y="2477"/>
                          <a:pt x="28216" y="1105"/>
                          <a:pt x="31921" y="419"/>
                        </a:cubicBezTo>
                        <a:cubicBezTo>
                          <a:pt x="35626" y="-267"/>
                          <a:pt x="39331" y="-130"/>
                          <a:pt x="43035" y="968"/>
                        </a:cubicBezTo>
                        <a:cubicBezTo>
                          <a:pt x="46740" y="2066"/>
                          <a:pt x="50171" y="4124"/>
                          <a:pt x="53327" y="7006"/>
                        </a:cubicBezTo>
                        <a:cubicBezTo>
                          <a:pt x="57718" y="10985"/>
                          <a:pt x="60188" y="15513"/>
                          <a:pt x="61011" y="20590"/>
                        </a:cubicBezTo>
                        <a:cubicBezTo>
                          <a:pt x="61834" y="25667"/>
                          <a:pt x="60736" y="30744"/>
                          <a:pt x="57718" y="36096"/>
                        </a:cubicBezTo>
                        <a:cubicBezTo>
                          <a:pt x="63481" y="32528"/>
                          <a:pt x="69107" y="30881"/>
                          <a:pt x="74458" y="31430"/>
                        </a:cubicBezTo>
                        <a:cubicBezTo>
                          <a:pt x="79810" y="31979"/>
                          <a:pt x="84886" y="34312"/>
                          <a:pt x="89689" y="38703"/>
                        </a:cubicBezTo>
                        <a:cubicBezTo>
                          <a:pt x="94080" y="42819"/>
                          <a:pt x="96824" y="47484"/>
                          <a:pt x="97922" y="52699"/>
                        </a:cubicBezTo>
                        <a:cubicBezTo>
                          <a:pt x="99020" y="57913"/>
                          <a:pt x="98608" y="63127"/>
                          <a:pt x="96550" y="68478"/>
                        </a:cubicBezTo>
                        <a:cubicBezTo>
                          <a:pt x="94629" y="73693"/>
                          <a:pt x="91336" y="78770"/>
                          <a:pt x="86807" y="83710"/>
                        </a:cubicBezTo>
                        <a:cubicBezTo>
                          <a:pt x="82279" y="88512"/>
                          <a:pt x="77477" y="92217"/>
                          <a:pt x="72400" y="94549"/>
                        </a:cubicBezTo>
                        <a:close/>
                        <a:moveTo>
                          <a:pt x="86396" y="62441"/>
                        </a:moveTo>
                        <a:cubicBezTo>
                          <a:pt x="86807" y="57639"/>
                          <a:pt x="84886" y="53248"/>
                          <a:pt x="80633" y="49131"/>
                        </a:cubicBezTo>
                        <a:cubicBezTo>
                          <a:pt x="76105" y="45015"/>
                          <a:pt x="71302" y="43093"/>
                          <a:pt x="66225" y="43780"/>
                        </a:cubicBezTo>
                        <a:cubicBezTo>
                          <a:pt x="61148" y="44329"/>
                          <a:pt x="56620" y="46798"/>
                          <a:pt x="52503" y="51189"/>
                        </a:cubicBezTo>
                        <a:cubicBezTo>
                          <a:pt x="48387" y="55580"/>
                          <a:pt x="46329" y="60245"/>
                          <a:pt x="46054" y="65460"/>
                        </a:cubicBezTo>
                        <a:cubicBezTo>
                          <a:pt x="45780" y="70537"/>
                          <a:pt x="47975" y="75202"/>
                          <a:pt x="52503" y="79456"/>
                        </a:cubicBezTo>
                        <a:cubicBezTo>
                          <a:pt x="55385" y="82200"/>
                          <a:pt x="58541" y="83710"/>
                          <a:pt x="61834" y="84258"/>
                        </a:cubicBezTo>
                        <a:cubicBezTo>
                          <a:pt x="65127" y="84670"/>
                          <a:pt x="68283" y="84258"/>
                          <a:pt x="71165" y="82749"/>
                        </a:cubicBezTo>
                        <a:cubicBezTo>
                          <a:pt x="74046" y="81239"/>
                          <a:pt x="76928" y="79181"/>
                          <a:pt x="79535" y="76300"/>
                        </a:cubicBezTo>
                        <a:cubicBezTo>
                          <a:pt x="83652" y="71909"/>
                          <a:pt x="85847" y="67244"/>
                          <a:pt x="86396" y="62441"/>
                        </a:cubicBezTo>
                        <a:close/>
                        <a:moveTo>
                          <a:pt x="50034" y="29097"/>
                        </a:moveTo>
                        <a:cubicBezTo>
                          <a:pt x="50308" y="24569"/>
                          <a:pt x="48387" y="20453"/>
                          <a:pt x="44408" y="16748"/>
                        </a:cubicBezTo>
                        <a:cubicBezTo>
                          <a:pt x="40291" y="12906"/>
                          <a:pt x="36038" y="11534"/>
                          <a:pt x="31509" y="12494"/>
                        </a:cubicBezTo>
                        <a:cubicBezTo>
                          <a:pt x="26981" y="13455"/>
                          <a:pt x="22865" y="15925"/>
                          <a:pt x="19023" y="20041"/>
                        </a:cubicBezTo>
                        <a:cubicBezTo>
                          <a:pt x="17239" y="21962"/>
                          <a:pt x="15730" y="24021"/>
                          <a:pt x="14632" y="26079"/>
                        </a:cubicBezTo>
                        <a:cubicBezTo>
                          <a:pt x="13534" y="28137"/>
                          <a:pt x="12848" y="30332"/>
                          <a:pt x="12436" y="32528"/>
                        </a:cubicBezTo>
                        <a:cubicBezTo>
                          <a:pt x="12025" y="34723"/>
                          <a:pt x="12299" y="37056"/>
                          <a:pt x="13122" y="39251"/>
                        </a:cubicBezTo>
                        <a:cubicBezTo>
                          <a:pt x="13946" y="41584"/>
                          <a:pt x="15455" y="43642"/>
                          <a:pt x="17513" y="45564"/>
                        </a:cubicBezTo>
                        <a:cubicBezTo>
                          <a:pt x="21493" y="49268"/>
                          <a:pt x="25746" y="50915"/>
                          <a:pt x="30274" y="50229"/>
                        </a:cubicBezTo>
                        <a:cubicBezTo>
                          <a:pt x="34803" y="49680"/>
                          <a:pt x="39056" y="47073"/>
                          <a:pt x="43310" y="42545"/>
                        </a:cubicBezTo>
                        <a:cubicBezTo>
                          <a:pt x="47427" y="38016"/>
                          <a:pt x="49759" y="33488"/>
                          <a:pt x="50034" y="2896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58" name="Полилиния: фигура 257">
                    <a:extLst>
                      <a:ext uri="{FF2B5EF4-FFF2-40B4-BE49-F238E27FC236}">
                        <a16:creationId xmlns:a16="http://schemas.microsoft.com/office/drawing/2014/main" id="{6EAFA695-FBDC-9DBE-7D4C-B65763D29D64}"/>
                      </a:ext>
                    </a:extLst>
                  </p:cNvPr>
                  <p:cNvSpPr/>
                  <p:nvPr/>
                </p:nvSpPr>
                <p:spPr>
                  <a:xfrm>
                    <a:off x="8767510" y="5319326"/>
                    <a:ext cx="94626" cy="98709"/>
                  </a:xfrm>
                  <a:custGeom>
                    <a:avLst/>
                    <a:gdLst>
                      <a:gd name="connsiteX0" fmla="*/ 64799 w 94626"/>
                      <a:gd name="connsiteY0" fmla="*/ 98384 h 98709"/>
                      <a:gd name="connsiteX1" fmla="*/ 59722 w 94626"/>
                      <a:gd name="connsiteY1" fmla="*/ 97286 h 98709"/>
                      <a:gd name="connsiteX2" fmla="*/ 57527 w 94626"/>
                      <a:gd name="connsiteY2" fmla="*/ 93169 h 98709"/>
                      <a:gd name="connsiteX3" fmla="*/ 58487 w 94626"/>
                      <a:gd name="connsiteY3" fmla="*/ 89191 h 98709"/>
                      <a:gd name="connsiteX4" fmla="*/ 59997 w 94626"/>
                      <a:gd name="connsiteY4" fmla="*/ 88230 h 98709"/>
                      <a:gd name="connsiteX5" fmla="*/ 75228 w 94626"/>
                      <a:gd name="connsiteY5" fmla="*/ 78076 h 98709"/>
                      <a:gd name="connsiteX6" fmla="*/ 80168 w 94626"/>
                      <a:gd name="connsiteY6" fmla="*/ 71078 h 98709"/>
                      <a:gd name="connsiteX7" fmla="*/ 82363 w 94626"/>
                      <a:gd name="connsiteY7" fmla="*/ 64217 h 98709"/>
                      <a:gd name="connsiteX8" fmla="*/ 81951 w 94626"/>
                      <a:gd name="connsiteY8" fmla="*/ 57493 h 98709"/>
                      <a:gd name="connsiteX9" fmla="*/ 79619 w 94626"/>
                      <a:gd name="connsiteY9" fmla="*/ 50907 h 98709"/>
                      <a:gd name="connsiteX10" fmla="*/ 75228 w 94626"/>
                      <a:gd name="connsiteY10" fmla="*/ 44183 h 98709"/>
                      <a:gd name="connsiteX11" fmla="*/ 69465 w 94626"/>
                      <a:gd name="connsiteY11" fmla="*/ 37460 h 98709"/>
                      <a:gd name="connsiteX12" fmla="*/ 62467 w 94626"/>
                      <a:gd name="connsiteY12" fmla="*/ 30599 h 98709"/>
                      <a:gd name="connsiteX13" fmla="*/ 64113 w 94626"/>
                      <a:gd name="connsiteY13" fmla="*/ 43635 h 98709"/>
                      <a:gd name="connsiteX14" fmla="*/ 56429 w 94626"/>
                      <a:gd name="connsiteY14" fmla="*/ 58317 h 98709"/>
                      <a:gd name="connsiteX15" fmla="*/ 34063 w 94626"/>
                      <a:gd name="connsiteY15" fmla="*/ 69157 h 98709"/>
                      <a:gd name="connsiteX16" fmla="*/ 11285 w 94626"/>
                      <a:gd name="connsiteY16" fmla="*/ 59826 h 98709"/>
                      <a:gd name="connsiteX17" fmla="*/ 33 w 94626"/>
                      <a:gd name="connsiteY17" fmla="*/ 36774 h 98709"/>
                      <a:gd name="connsiteX18" fmla="*/ 10050 w 94626"/>
                      <a:gd name="connsiteY18" fmla="*/ 12349 h 98709"/>
                      <a:gd name="connsiteX19" fmla="*/ 21988 w 94626"/>
                      <a:gd name="connsiteY19" fmla="*/ 3156 h 98709"/>
                      <a:gd name="connsiteX20" fmla="*/ 34200 w 94626"/>
                      <a:gd name="connsiteY20" fmla="*/ 0 h 98709"/>
                      <a:gd name="connsiteX21" fmla="*/ 46275 w 94626"/>
                      <a:gd name="connsiteY21" fmla="*/ 1921 h 98709"/>
                      <a:gd name="connsiteX22" fmla="*/ 57938 w 94626"/>
                      <a:gd name="connsiteY22" fmla="*/ 7684 h 98709"/>
                      <a:gd name="connsiteX23" fmla="*/ 68916 w 94626"/>
                      <a:gd name="connsiteY23" fmla="*/ 16328 h 98709"/>
                      <a:gd name="connsiteX24" fmla="*/ 77011 w 94626"/>
                      <a:gd name="connsiteY24" fmla="*/ 24424 h 98709"/>
                      <a:gd name="connsiteX25" fmla="*/ 84284 w 94626"/>
                      <a:gd name="connsiteY25" fmla="*/ 33343 h 98709"/>
                      <a:gd name="connsiteX26" fmla="*/ 90184 w 94626"/>
                      <a:gd name="connsiteY26" fmla="*/ 42948 h 98709"/>
                      <a:gd name="connsiteX27" fmla="*/ 93752 w 94626"/>
                      <a:gd name="connsiteY27" fmla="*/ 53103 h 98709"/>
                      <a:gd name="connsiteX28" fmla="*/ 94438 w 94626"/>
                      <a:gd name="connsiteY28" fmla="*/ 63805 h 98709"/>
                      <a:gd name="connsiteX29" fmla="*/ 91145 w 94626"/>
                      <a:gd name="connsiteY29" fmla="*/ 74783 h 98709"/>
                      <a:gd name="connsiteX30" fmla="*/ 83323 w 94626"/>
                      <a:gd name="connsiteY30" fmla="*/ 85897 h 98709"/>
                      <a:gd name="connsiteX31" fmla="*/ 64662 w 94626"/>
                      <a:gd name="connsiteY31" fmla="*/ 98246 h 98709"/>
                      <a:gd name="connsiteX32" fmla="*/ 56978 w 94626"/>
                      <a:gd name="connsiteY32" fmla="*/ 34441 h 98709"/>
                      <a:gd name="connsiteX33" fmla="*/ 49019 w 94626"/>
                      <a:gd name="connsiteY33" fmla="*/ 19210 h 98709"/>
                      <a:gd name="connsiteX34" fmla="*/ 33926 w 94626"/>
                      <a:gd name="connsiteY34" fmla="*/ 12624 h 98709"/>
                      <a:gd name="connsiteX35" fmla="*/ 18969 w 94626"/>
                      <a:gd name="connsiteY35" fmla="*/ 19484 h 98709"/>
                      <a:gd name="connsiteX36" fmla="*/ 12794 w 94626"/>
                      <a:gd name="connsiteY36" fmla="*/ 34853 h 98709"/>
                      <a:gd name="connsiteX37" fmla="*/ 20890 w 94626"/>
                      <a:gd name="connsiteY37" fmla="*/ 49672 h 98709"/>
                      <a:gd name="connsiteX38" fmla="*/ 35847 w 94626"/>
                      <a:gd name="connsiteY38" fmla="*/ 56945 h 98709"/>
                      <a:gd name="connsiteX39" fmla="*/ 50392 w 94626"/>
                      <a:gd name="connsiteY39" fmla="*/ 50495 h 98709"/>
                      <a:gd name="connsiteX40" fmla="*/ 56978 w 94626"/>
                      <a:gd name="connsiteY40" fmla="*/ 34441 h 98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94626" h="98709">
                        <a:moveTo>
                          <a:pt x="64799" y="98384"/>
                        </a:moveTo>
                        <a:cubicBezTo>
                          <a:pt x="63015" y="99070"/>
                          <a:pt x="61369" y="98658"/>
                          <a:pt x="59722" y="97286"/>
                        </a:cubicBezTo>
                        <a:cubicBezTo>
                          <a:pt x="58487" y="96188"/>
                          <a:pt x="57801" y="94816"/>
                          <a:pt x="57527" y="93169"/>
                        </a:cubicBezTo>
                        <a:cubicBezTo>
                          <a:pt x="57252" y="91523"/>
                          <a:pt x="57527" y="90151"/>
                          <a:pt x="58487" y="89191"/>
                        </a:cubicBezTo>
                        <a:cubicBezTo>
                          <a:pt x="58899" y="88778"/>
                          <a:pt x="59311" y="88504"/>
                          <a:pt x="59997" y="88230"/>
                        </a:cubicBezTo>
                        <a:cubicBezTo>
                          <a:pt x="66171" y="85760"/>
                          <a:pt x="71248" y="82330"/>
                          <a:pt x="75228" y="78076"/>
                        </a:cubicBezTo>
                        <a:cubicBezTo>
                          <a:pt x="77423" y="75743"/>
                          <a:pt x="79070" y="73410"/>
                          <a:pt x="80168" y="71078"/>
                        </a:cubicBezTo>
                        <a:cubicBezTo>
                          <a:pt x="81402" y="68745"/>
                          <a:pt x="82089" y="66413"/>
                          <a:pt x="82363" y="64217"/>
                        </a:cubicBezTo>
                        <a:cubicBezTo>
                          <a:pt x="82637" y="62022"/>
                          <a:pt x="82500" y="59826"/>
                          <a:pt x="81951" y="57493"/>
                        </a:cubicBezTo>
                        <a:cubicBezTo>
                          <a:pt x="81402" y="55161"/>
                          <a:pt x="80579" y="52965"/>
                          <a:pt x="79619" y="50907"/>
                        </a:cubicBezTo>
                        <a:cubicBezTo>
                          <a:pt x="78521" y="48849"/>
                          <a:pt x="77149" y="46516"/>
                          <a:pt x="75228" y="44183"/>
                        </a:cubicBezTo>
                        <a:cubicBezTo>
                          <a:pt x="73444" y="41851"/>
                          <a:pt x="71523" y="39518"/>
                          <a:pt x="69465" y="37460"/>
                        </a:cubicBezTo>
                        <a:cubicBezTo>
                          <a:pt x="67406" y="35402"/>
                          <a:pt x="65074" y="33069"/>
                          <a:pt x="62467" y="30599"/>
                        </a:cubicBezTo>
                        <a:cubicBezTo>
                          <a:pt x="64525" y="34029"/>
                          <a:pt x="65074" y="38420"/>
                          <a:pt x="64113" y="43635"/>
                        </a:cubicBezTo>
                        <a:cubicBezTo>
                          <a:pt x="63153" y="48986"/>
                          <a:pt x="60683" y="53789"/>
                          <a:pt x="56429" y="58317"/>
                        </a:cubicBezTo>
                        <a:cubicBezTo>
                          <a:pt x="49843" y="65315"/>
                          <a:pt x="42296" y="69020"/>
                          <a:pt x="34063" y="69157"/>
                        </a:cubicBezTo>
                        <a:cubicBezTo>
                          <a:pt x="25830" y="69294"/>
                          <a:pt x="18146" y="66275"/>
                          <a:pt x="11285" y="59826"/>
                        </a:cubicBezTo>
                        <a:cubicBezTo>
                          <a:pt x="4150" y="53240"/>
                          <a:pt x="445" y="45555"/>
                          <a:pt x="33" y="36774"/>
                        </a:cubicBezTo>
                        <a:cubicBezTo>
                          <a:pt x="-379" y="27992"/>
                          <a:pt x="3052" y="19896"/>
                          <a:pt x="10050" y="12349"/>
                        </a:cubicBezTo>
                        <a:cubicBezTo>
                          <a:pt x="13755" y="8233"/>
                          <a:pt x="17734" y="5214"/>
                          <a:pt x="21988" y="3156"/>
                        </a:cubicBezTo>
                        <a:cubicBezTo>
                          <a:pt x="26104" y="1098"/>
                          <a:pt x="30221" y="0"/>
                          <a:pt x="34200" y="0"/>
                        </a:cubicBezTo>
                        <a:cubicBezTo>
                          <a:pt x="38179" y="0"/>
                          <a:pt x="42159" y="549"/>
                          <a:pt x="46275" y="1921"/>
                        </a:cubicBezTo>
                        <a:cubicBezTo>
                          <a:pt x="50392" y="3293"/>
                          <a:pt x="54371" y="5214"/>
                          <a:pt x="57938" y="7684"/>
                        </a:cubicBezTo>
                        <a:cubicBezTo>
                          <a:pt x="61643" y="10017"/>
                          <a:pt x="65211" y="12898"/>
                          <a:pt x="68916" y="16328"/>
                        </a:cubicBezTo>
                        <a:cubicBezTo>
                          <a:pt x="71934" y="19073"/>
                          <a:pt x="74679" y="21817"/>
                          <a:pt x="77011" y="24424"/>
                        </a:cubicBezTo>
                        <a:cubicBezTo>
                          <a:pt x="79481" y="27031"/>
                          <a:pt x="81814" y="30050"/>
                          <a:pt x="84284" y="33343"/>
                        </a:cubicBezTo>
                        <a:cubicBezTo>
                          <a:pt x="86754" y="36636"/>
                          <a:pt x="88675" y="39930"/>
                          <a:pt x="90184" y="42948"/>
                        </a:cubicBezTo>
                        <a:cubicBezTo>
                          <a:pt x="91694" y="46104"/>
                          <a:pt x="92929" y="49397"/>
                          <a:pt x="93752" y="53103"/>
                        </a:cubicBezTo>
                        <a:cubicBezTo>
                          <a:pt x="94575" y="56807"/>
                          <a:pt x="94850" y="60375"/>
                          <a:pt x="94438" y="63805"/>
                        </a:cubicBezTo>
                        <a:cubicBezTo>
                          <a:pt x="94026" y="67236"/>
                          <a:pt x="92929" y="70941"/>
                          <a:pt x="91145" y="74783"/>
                        </a:cubicBezTo>
                        <a:cubicBezTo>
                          <a:pt x="89361" y="78625"/>
                          <a:pt x="86754" y="82330"/>
                          <a:pt x="83323" y="85897"/>
                        </a:cubicBezTo>
                        <a:cubicBezTo>
                          <a:pt x="78246" y="91386"/>
                          <a:pt x="72072" y="95502"/>
                          <a:pt x="64662" y="98246"/>
                        </a:cubicBezTo>
                        <a:close/>
                        <a:moveTo>
                          <a:pt x="56978" y="34441"/>
                        </a:moveTo>
                        <a:cubicBezTo>
                          <a:pt x="56566" y="28952"/>
                          <a:pt x="53959" y="23738"/>
                          <a:pt x="49019" y="19210"/>
                        </a:cubicBezTo>
                        <a:cubicBezTo>
                          <a:pt x="44491" y="14957"/>
                          <a:pt x="39414" y="12761"/>
                          <a:pt x="33926" y="12624"/>
                        </a:cubicBezTo>
                        <a:cubicBezTo>
                          <a:pt x="28437" y="12486"/>
                          <a:pt x="23497" y="14682"/>
                          <a:pt x="18969" y="19484"/>
                        </a:cubicBezTo>
                        <a:cubicBezTo>
                          <a:pt x="14304" y="24424"/>
                          <a:pt x="12245" y="29638"/>
                          <a:pt x="12794" y="34853"/>
                        </a:cubicBezTo>
                        <a:cubicBezTo>
                          <a:pt x="13206" y="40204"/>
                          <a:pt x="15950" y="45144"/>
                          <a:pt x="20890" y="49672"/>
                        </a:cubicBezTo>
                        <a:cubicBezTo>
                          <a:pt x="25693" y="54063"/>
                          <a:pt x="30632" y="56533"/>
                          <a:pt x="35847" y="56945"/>
                        </a:cubicBezTo>
                        <a:cubicBezTo>
                          <a:pt x="41061" y="57356"/>
                          <a:pt x="45863" y="55161"/>
                          <a:pt x="50392" y="50495"/>
                        </a:cubicBezTo>
                        <a:cubicBezTo>
                          <a:pt x="55194" y="45419"/>
                          <a:pt x="57390" y="40067"/>
                          <a:pt x="56978" y="3444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59" name="Полилиния: фигура 258">
                    <a:extLst>
                      <a:ext uri="{FF2B5EF4-FFF2-40B4-BE49-F238E27FC236}">
                        <a16:creationId xmlns:a16="http://schemas.microsoft.com/office/drawing/2014/main" id="{0DB52419-F9F8-0E93-F7C5-98BD667F25CA}"/>
                      </a:ext>
                    </a:extLst>
                  </p:cNvPr>
                  <p:cNvSpPr/>
                  <p:nvPr/>
                </p:nvSpPr>
                <p:spPr>
                  <a:xfrm>
                    <a:off x="8552493" y="5977369"/>
                    <a:ext cx="81401" cy="91706"/>
                  </a:xfrm>
                  <a:custGeom>
                    <a:avLst/>
                    <a:gdLst>
                      <a:gd name="connsiteX0" fmla="*/ 74815 w 81401"/>
                      <a:gd name="connsiteY0" fmla="*/ 72221 h 91706"/>
                      <a:gd name="connsiteX1" fmla="*/ 70012 w 81401"/>
                      <a:gd name="connsiteY1" fmla="*/ 70575 h 91706"/>
                      <a:gd name="connsiteX2" fmla="*/ 58623 w 81401"/>
                      <a:gd name="connsiteY2" fmla="*/ 60009 h 91706"/>
                      <a:gd name="connsiteX3" fmla="*/ 31317 w 81401"/>
                      <a:gd name="connsiteY3" fmla="*/ 89373 h 91706"/>
                      <a:gd name="connsiteX4" fmla="*/ 26103 w 81401"/>
                      <a:gd name="connsiteY4" fmla="*/ 91706 h 91706"/>
                      <a:gd name="connsiteX5" fmla="*/ 21026 w 81401"/>
                      <a:gd name="connsiteY5" fmla="*/ 89648 h 91706"/>
                      <a:gd name="connsiteX6" fmla="*/ 18693 w 81401"/>
                      <a:gd name="connsiteY6" fmla="*/ 85669 h 91706"/>
                      <a:gd name="connsiteX7" fmla="*/ 581 w 81401"/>
                      <a:gd name="connsiteY7" fmla="*/ 16375 h 91706"/>
                      <a:gd name="connsiteX8" fmla="*/ 3462 w 81401"/>
                      <a:gd name="connsiteY8" fmla="*/ 3476 h 91706"/>
                      <a:gd name="connsiteX9" fmla="*/ 10049 w 81401"/>
                      <a:gd name="connsiteY9" fmla="*/ 46 h 91706"/>
                      <a:gd name="connsiteX10" fmla="*/ 17321 w 81401"/>
                      <a:gd name="connsiteY10" fmla="*/ 2927 h 91706"/>
                      <a:gd name="connsiteX11" fmla="*/ 60407 w 81401"/>
                      <a:gd name="connsiteY11" fmla="*/ 42995 h 91706"/>
                      <a:gd name="connsiteX12" fmla="*/ 67405 w 81401"/>
                      <a:gd name="connsiteY12" fmla="*/ 35447 h 91706"/>
                      <a:gd name="connsiteX13" fmla="*/ 71110 w 81401"/>
                      <a:gd name="connsiteY13" fmla="*/ 33664 h 91706"/>
                      <a:gd name="connsiteX14" fmla="*/ 74678 w 81401"/>
                      <a:gd name="connsiteY14" fmla="*/ 35173 h 91706"/>
                      <a:gd name="connsiteX15" fmla="*/ 76461 w 81401"/>
                      <a:gd name="connsiteY15" fmla="*/ 38604 h 91706"/>
                      <a:gd name="connsiteX16" fmla="*/ 74952 w 81401"/>
                      <a:gd name="connsiteY16" fmla="*/ 42446 h 91706"/>
                      <a:gd name="connsiteX17" fmla="*/ 67954 w 81401"/>
                      <a:gd name="connsiteY17" fmla="*/ 49992 h 91706"/>
                      <a:gd name="connsiteX18" fmla="*/ 79343 w 81401"/>
                      <a:gd name="connsiteY18" fmla="*/ 60558 h 91706"/>
                      <a:gd name="connsiteX19" fmla="*/ 81401 w 81401"/>
                      <a:gd name="connsiteY19" fmla="*/ 65223 h 91706"/>
                      <a:gd name="connsiteX20" fmla="*/ 79480 w 81401"/>
                      <a:gd name="connsiteY20" fmla="*/ 69889 h 91706"/>
                      <a:gd name="connsiteX21" fmla="*/ 74952 w 81401"/>
                      <a:gd name="connsiteY21" fmla="*/ 72221 h 91706"/>
                      <a:gd name="connsiteX22" fmla="*/ 51076 w 81401"/>
                      <a:gd name="connsiteY22" fmla="*/ 53011 h 91706"/>
                      <a:gd name="connsiteX23" fmla="*/ 11421 w 81401"/>
                      <a:gd name="connsiteY23" fmla="*/ 16100 h 91706"/>
                      <a:gd name="connsiteX24" fmla="*/ 28161 w 81401"/>
                      <a:gd name="connsiteY24" fmla="*/ 77573 h 91706"/>
                      <a:gd name="connsiteX25" fmla="*/ 51076 w 81401"/>
                      <a:gd name="connsiteY25" fmla="*/ 52874 h 91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81401" h="91706">
                        <a:moveTo>
                          <a:pt x="74815" y="72221"/>
                        </a:moveTo>
                        <a:cubicBezTo>
                          <a:pt x="73031" y="72496"/>
                          <a:pt x="71385" y="71947"/>
                          <a:pt x="70012" y="70575"/>
                        </a:cubicBezTo>
                        <a:lnTo>
                          <a:pt x="58623" y="60009"/>
                        </a:lnTo>
                        <a:lnTo>
                          <a:pt x="31317" y="89373"/>
                        </a:lnTo>
                        <a:cubicBezTo>
                          <a:pt x="29808" y="91020"/>
                          <a:pt x="28161" y="91706"/>
                          <a:pt x="26103" y="91706"/>
                        </a:cubicBezTo>
                        <a:cubicBezTo>
                          <a:pt x="24182" y="91706"/>
                          <a:pt x="22398" y="91020"/>
                          <a:pt x="21026" y="89648"/>
                        </a:cubicBezTo>
                        <a:cubicBezTo>
                          <a:pt x="19928" y="88550"/>
                          <a:pt x="19105" y="87315"/>
                          <a:pt x="18693" y="85669"/>
                        </a:cubicBezTo>
                        <a:lnTo>
                          <a:pt x="581" y="16375"/>
                        </a:lnTo>
                        <a:cubicBezTo>
                          <a:pt x="-791" y="11298"/>
                          <a:pt x="306" y="6907"/>
                          <a:pt x="3462" y="3476"/>
                        </a:cubicBezTo>
                        <a:cubicBezTo>
                          <a:pt x="5383" y="1418"/>
                          <a:pt x="7579" y="320"/>
                          <a:pt x="10049" y="46"/>
                        </a:cubicBezTo>
                        <a:cubicBezTo>
                          <a:pt x="12519" y="-229"/>
                          <a:pt x="14989" y="732"/>
                          <a:pt x="17321" y="2927"/>
                        </a:cubicBezTo>
                        <a:lnTo>
                          <a:pt x="60407" y="42995"/>
                        </a:lnTo>
                        <a:lnTo>
                          <a:pt x="67405" y="35447"/>
                        </a:lnTo>
                        <a:cubicBezTo>
                          <a:pt x="68503" y="34213"/>
                          <a:pt x="69738" y="33664"/>
                          <a:pt x="71110" y="33664"/>
                        </a:cubicBezTo>
                        <a:cubicBezTo>
                          <a:pt x="72482" y="33664"/>
                          <a:pt x="73580" y="34213"/>
                          <a:pt x="74678" y="35173"/>
                        </a:cubicBezTo>
                        <a:cubicBezTo>
                          <a:pt x="75638" y="36134"/>
                          <a:pt x="76324" y="37231"/>
                          <a:pt x="76461" y="38604"/>
                        </a:cubicBezTo>
                        <a:cubicBezTo>
                          <a:pt x="76461" y="39976"/>
                          <a:pt x="76050" y="41211"/>
                          <a:pt x="74952" y="42446"/>
                        </a:cubicBezTo>
                        <a:lnTo>
                          <a:pt x="67954" y="49992"/>
                        </a:lnTo>
                        <a:lnTo>
                          <a:pt x="79343" y="60558"/>
                        </a:lnTo>
                        <a:cubicBezTo>
                          <a:pt x="80852" y="61930"/>
                          <a:pt x="81401" y="63440"/>
                          <a:pt x="81401" y="65223"/>
                        </a:cubicBezTo>
                        <a:cubicBezTo>
                          <a:pt x="81401" y="67007"/>
                          <a:pt x="80578" y="68517"/>
                          <a:pt x="79480" y="69889"/>
                        </a:cubicBezTo>
                        <a:cubicBezTo>
                          <a:pt x="78245" y="71261"/>
                          <a:pt x="76736" y="71947"/>
                          <a:pt x="74952" y="72221"/>
                        </a:cubicBezTo>
                        <a:close/>
                        <a:moveTo>
                          <a:pt x="51076" y="53011"/>
                        </a:moveTo>
                        <a:lnTo>
                          <a:pt x="11421" y="16100"/>
                        </a:lnTo>
                        <a:lnTo>
                          <a:pt x="28161" y="77573"/>
                        </a:lnTo>
                        <a:lnTo>
                          <a:pt x="51076" y="528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60" name="Полилиния: фигура 259">
                    <a:extLst>
                      <a:ext uri="{FF2B5EF4-FFF2-40B4-BE49-F238E27FC236}">
                        <a16:creationId xmlns:a16="http://schemas.microsoft.com/office/drawing/2014/main" id="{A887F4A9-13A8-3C64-5D0E-2239BE3EDBBE}"/>
                      </a:ext>
                    </a:extLst>
                  </p:cNvPr>
                  <p:cNvSpPr/>
                  <p:nvPr/>
                </p:nvSpPr>
                <p:spPr>
                  <a:xfrm>
                    <a:off x="8751043" y="5733718"/>
                    <a:ext cx="102534" cy="102396"/>
                  </a:xfrm>
                  <a:custGeom>
                    <a:avLst/>
                    <a:gdLst>
                      <a:gd name="connsiteX0" fmla="*/ 79208 w 102534"/>
                      <a:gd name="connsiteY0" fmla="*/ 98247 h 102396"/>
                      <a:gd name="connsiteX1" fmla="*/ 63840 w 102534"/>
                      <a:gd name="connsiteY1" fmla="*/ 102363 h 102396"/>
                      <a:gd name="connsiteX2" fmla="*/ 60684 w 102534"/>
                      <a:gd name="connsiteY2" fmla="*/ 101403 h 102396"/>
                      <a:gd name="connsiteX3" fmla="*/ 58763 w 102534"/>
                      <a:gd name="connsiteY3" fmla="*/ 97012 h 102396"/>
                      <a:gd name="connsiteX4" fmla="*/ 59998 w 102534"/>
                      <a:gd name="connsiteY4" fmla="*/ 92621 h 102396"/>
                      <a:gd name="connsiteX5" fmla="*/ 62331 w 102534"/>
                      <a:gd name="connsiteY5" fmla="*/ 91386 h 102396"/>
                      <a:gd name="connsiteX6" fmla="*/ 83736 w 102534"/>
                      <a:gd name="connsiteY6" fmla="*/ 80683 h 102396"/>
                      <a:gd name="connsiteX7" fmla="*/ 90323 w 102534"/>
                      <a:gd name="connsiteY7" fmla="*/ 65178 h 102396"/>
                      <a:gd name="connsiteX8" fmla="*/ 82364 w 102534"/>
                      <a:gd name="connsiteY8" fmla="*/ 50359 h 102396"/>
                      <a:gd name="connsiteX9" fmla="*/ 67682 w 102534"/>
                      <a:gd name="connsiteY9" fmla="*/ 43909 h 102396"/>
                      <a:gd name="connsiteX10" fmla="*/ 53960 w 102534"/>
                      <a:gd name="connsiteY10" fmla="*/ 50221 h 102396"/>
                      <a:gd name="connsiteX11" fmla="*/ 48197 w 102534"/>
                      <a:gd name="connsiteY11" fmla="*/ 60101 h 102396"/>
                      <a:gd name="connsiteX12" fmla="*/ 46962 w 102534"/>
                      <a:gd name="connsiteY12" fmla="*/ 70941 h 102396"/>
                      <a:gd name="connsiteX13" fmla="*/ 45727 w 102534"/>
                      <a:gd name="connsiteY13" fmla="*/ 73548 h 102396"/>
                      <a:gd name="connsiteX14" fmla="*/ 40650 w 102534"/>
                      <a:gd name="connsiteY14" fmla="*/ 76704 h 102396"/>
                      <a:gd name="connsiteX15" fmla="*/ 35985 w 102534"/>
                      <a:gd name="connsiteY15" fmla="*/ 76292 h 102396"/>
                      <a:gd name="connsiteX16" fmla="*/ 2367 w 102534"/>
                      <a:gd name="connsiteY16" fmla="*/ 45007 h 102396"/>
                      <a:gd name="connsiteX17" fmla="*/ 2367 w 102534"/>
                      <a:gd name="connsiteY17" fmla="*/ 35676 h 102396"/>
                      <a:gd name="connsiteX18" fmla="*/ 33790 w 102534"/>
                      <a:gd name="connsiteY18" fmla="*/ 1784 h 102396"/>
                      <a:gd name="connsiteX19" fmla="*/ 37632 w 102534"/>
                      <a:gd name="connsiteY19" fmla="*/ 0 h 102396"/>
                      <a:gd name="connsiteX20" fmla="*/ 41336 w 102534"/>
                      <a:gd name="connsiteY20" fmla="*/ 1510 h 102396"/>
                      <a:gd name="connsiteX21" fmla="*/ 43120 w 102534"/>
                      <a:gd name="connsiteY21" fmla="*/ 5077 h 102396"/>
                      <a:gd name="connsiteX22" fmla="*/ 41611 w 102534"/>
                      <a:gd name="connsiteY22" fmla="*/ 8919 h 102396"/>
                      <a:gd name="connsiteX23" fmla="*/ 13207 w 102534"/>
                      <a:gd name="connsiteY23" fmla="*/ 39518 h 102396"/>
                      <a:gd name="connsiteX24" fmla="*/ 38043 w 102534"/>
                      <a:gd name="connsiteY24" fmla="*/ 62708 h 102396"/>
                      <a:gd name="connsiteX25" fmla="*/ 38043 w 102534"/>
                      <a:gd name="connsiteY25" fmla="*/ 61473 h 102396"/>
                      <a:gd name="connsiteX26" fmla="*/ 38318 w 102534"/>
                      <a:gd name="connsiteY26" fmla="*/ 58180 h 102396"/>
                      <a:gd name="connsiteX27" fmla="*/ 39415 w 102534"/>
                      <a:gd name="connsiteY27" fmla="*/ 53514 h 102396"/>
                      <a:gd name="connsiteX28" fmla="*/ 42160 w 102534"/>
                      <a:gd name="connsiteY28" fmla="*/ 47614 h 102396"/>
                      <a:gd name="connsiteX29" fmla="*/ 46962 w 102534"/>
                      <a:gd name="connsiteY29" fmla="*/ 41165 h 102396"/>
                      <a:gd name="connsiteX30" fmla="*/ 68917 w 102534"/>
                      <a:gd name="connsiteY30" fmla="*/ 30736 h 102396"/>
                      <a:gd name="connsiteX31" fmla="*/ 91695 w 102534"/>
                      <a:gd name="connsiteY31" fmla="*/ 40342 h 102396"/>
                      <a:gd name="connsiteX32" fmla="*/ 102535 w 102534"/>
                      <a:gd name="connsiteY32" fmla="*/ 63531 h 102396"/>
                      <a:gd name="connsiteX33" fmla="*/ 92244 w 102534"/>
                      <a:gd name="connsiteY33" fmla="*/ 87681 h 102396"/>
                      <a:gd name="connsiteX34" fmla="*/ 79071 w 102534"/>
                      <a:gd name="connsiteY34" fmla="*/ 97835 h 102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102534" h="102396">
                        <a:moveTo>
                          <a:pt x="79208" y="98247"/>
                        </a:moveTo>
                        <a:cubicBezTo>
                          <a:pt x="74543" y="100442"/>
                          <a:pt x="69466" y="101815"/>
                          <a:pt x="63840" y="102363"/>
                        </a:cubicBezTo>
                        <a:cubicBezTo>
                          <a:pt x="62605" y="102500"/>
                          <a:pt x="61507" y="102226"/>
                          <a:pt x="60684" y="101403"/>
                        </a:cubicBezTo>
                        <a:cubicBezTo>
                          <a:pt x="59586" y="100305"/>
                          <a:pt x="58900" y="98933"/>
                          <a:pt x="58763" y="97012"/>
                        </a:cubicBezTo>
                        <a:cubicBezTo>
                          <a:pt x="58626" y="95091"/>
                          <a:pt x="59037" y="93719"/>
                          <a:pt x="59998" y="92621"/>
                        </a:cubicBezTo>
                        <a:cubicBezTo>
                          <a:pt x="60547" y="91935"/>
                          <a:pt x="61370" y="91523"/>
                          <a:pt x="62331" y="91386"/>
                        </a:cubicBezTo>
                        <a:cubicBezTo>
                          <a:pt x="70838" y="90425"/>
                          <a:pt x="77973" y="86995"/>
                          <a:pt x="83736" y="80683"/>
                        </a:cubicBezTo>
                        <a:cubicBezTo>
                          <a:pt x="88539" y="75606"/>
                          <a:pt x="90597" y="70392"/>
                          <a:pt x="90323" y="65178"/>
                        </a:cubicBezTo>
                        <a:cubicBezTo>
                          <a:pt x="89911" y="59963"/>
                          <a:pt x="87304" y="55024"/>
                          <a:pt x="82364" y="50359"/>
                        </a:cubicBezTo>
                        <a:cubicBezTo>
                          <a:pt x="77836" y="46105"/>
                          <a:pt x="72896" y="43909"/>
                          <a:pt x="67682" y="43909"/>
                        </a:cubicBezTo>
                        <a:cubicBezTo>
                          <a:pt x="62468" y="43909"/>
                          <a:pt x="57940" y="45968"/>
                          <a:pt x="53960" y="50221"/>
                        </a:cubicBezTo>
                        <a:cubicBezTo>
                          <a:pt x="51353" y="52966"/>
                          <a:pt x="49432" y="56259"/>
                          <a:pt x="48197" y="60101"/>
                        </a:cubicBezTo>
                        <a:cubicBezTo>
                          <a:pt x="46962" y="63943"/>
                          <a:pt x="46551" y="67647"/>
                          <a:pt x="46962" y="70941"/>
                        </a:cubicBezTo>
                        <a:cubicBezTo>
                          <a:pt x="46962" y="71764"/>
                          <a:pt x="46551" y="72587"/>
                          <a:pt x="45727" y="73548"/>
                        </a:cubicBezTo>
                        <a:cubicBezTo>
                          <a:pt x="44355" y="74920"/>
                          <a:pt x="42709" y="76018"/>
                          <a:pt x="40650" y="76704"/>
                        </a:cubicBezTo>
                        <a:cubicBezTo>
                          <a:pt x="38592" y="77390"/>
                          <a:pt x="37083" y="77253"/>
                          <a:pt x="35985" y="76292"/>
                        </a:cubicBezTo>
                        <a:lnTo>
                          <a:pt x="2367" y="45007"/>
                        </a:lnTo>
                        <a:cubicBezTo>
                          <a:pt x="-789" y="42125"/>
                          <a:pt x="-789" y="38969"/>
                          <a:pt x="2367" y="35676"/>
                        </a:cubicBezTo>
                        <a:lnTo>
                          <a:pt x="33790" y="1784"/>
                        </a:lnTo>
                        <a:cubicBezTo>
                          <a:pt x="34887" y="549"/>
                          <a:pt x="36122" y="0"/>
                          <a:pt x="37632" y="0"/>
                        </a:cubicBezTo>
                        <a:cubicBezTo>
                          <a:pt x="39004" y="0"/>
                          <a:pt x="40239" y="549"/>
                          <a:pt x="41336" y="1510"/>
                        </a:cubicBezTo>
                        <a:cubicBezTo>
                          <a:pt x="42434" y="2470"/>
                          <a:pt x="42983" y="3705"/>
                          <a:pt x="43120" y="5077"/>
                        </a:cubicBezTo>
                        <a:cubicBezTo>
                          <a:pt x="43258" y="6449"/>
                          <a:pt x="42709" y="7684"/>
                          <a:pt x="41611" y="8919"/>
                        </a:cubicBezTo>
                        <a:lnTo>
                          <a:pt x="13207" y="39518"/>
                        </a:lnTo>
                        <a:lnTo>
                          <a:pt x="38043" y="62708"/>
                        </a:lnTo>
                        <a:lnTo>
                          <a:pt x="38043" y="61473"/>
                        </a:lnTo>
                        <a:cubicBezTo>
                          <a:pt x="38043" y="60650"/>
                          <a:pt x="38043" y="59552"/>
                          <a:pt x="38318" y="58180"/>
                        </a:cubicBezTo>
                        <a:cubicBezTo>
                          <a:pt x="38592" y="56808"/>
                          <a:pt x="38866" y="55161"/>
                          <a:pt x="39415" y="53514"/>
                        </a:cubicBezTo>
                        <a:cubicBezTo>
                          <a:pt x="39964" y="51868"/>
                          <a:pt x="40925" y="49810"/>
                          <a:pt x="42160" y="47614"/>
                        </a:cubicBezTo>
                        <a:cubicBezTo>
                          <a:pt x="43532" y="45419"/>
                          <a:pt x="45041" y="43223"/>
                          <a:pt x="46962" y="41165"/>
                        </a:cubicBezTo>
                        <a:cubicBezTo>
                          <a:pt x="53411" y="34304"/>
                          <a:pt x="60684" y="30874"/>
                          <a:pt x="68917" y="30736"/>
                        </a:cubicBezTo>
                        <a:cubicBezTo>
                          <a:pt x="77150" y="30736"/>
                          <a:pt x="84697" y="33892"/>
                          <a:pt x="91695" y="40342"/>
                        </a:cubicBezTo>
                        <a:cubicBezTo>
                          <a:pt x="98967" y="47065"/>
                          <a:pt x="102535" y="54749"/>
                          <a:pt x="102535" y="63531"/>
                        </a:cubicBezTo>
                        <a:cubicBezTo>
                          <a:pt x="102535" y="72313"/>
                          <a:pt x="99104" y="80272"/>
                          <a:pt x="92244" y="87681"/>
                        </a:cubicBezTo>
                        <a:cubicBezTo>
                          <a:pt x="87990" y="92209"/>
                          <a:pt x="83599" y="95640"/>
                          <a:pt x="79071" y="978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61" name="Полилиния: фигура 260">
                    <a:extLst>
                      <a:ext uri="{FF2B5EF4-FFF2-40B4-BE49-F238E27FC236}">
                        <a16:creationId xmlns:a16="http://schemas.microsoft.com/office/drawing/2014/main" id="{96AC1BA8-995F-F92C-DCC3-26CD651F7CF5}"/>
                      </a:ext>
                    </a:extLst>
                  </p:cNvPr>
                  <p:cNvSpPr/>
                  <p:nvPr/>
                </p:nvSpPr>
                <p:spPr>
                  <a:xfrm>
                    <a:off x="8975373" y="5503007"/>
                    <a:ext cx="94491" cy="98435"/>
                  </a:xfrm>
                  <a:custGeom>
                    <a:avLst/>
                    <a:gdLst>
                      <a:gd name="connsiteX0" fmla="*/ 72502 w 94491"/>
                      <a:gd name="connsiteY0" fmla="*/ 95280 h 98435"/>
                      <a:gd name="connsiteX1" fmla="*/ 60427 w 94491"/>
                      <a:gd name="connsiteY1" fmla="*/ 98436 h 98435"/>
                      <a:gd name="connsiteX2" fmla="*/ 48352 w 94491"/>
                      <a:gd name="connsiteY2" fmla="*/ 96514 h 98435"/>
                      <a:gd name="connsiteX3" fmla="*/ 36689 w 94491"/>
                      <a:gd name="connsiteY3" fmla="*/ 90752 h 98435"/>
                      <a:gd name="connsiteX4" fmla="*/ 25711 w 94491"/>
                      <a:gd name="connsiteY4" fmla="*/ 82107 h 98435"/>
                      <a:gd name="connsiteX5" fmla="*/ 17616 w 94491"/>
                      <a:gd name="connsiteY5" fmla="*/ 74011 h 98435"/>
                      <a:gd name="connsiteX6" fmla="*/ 10343 w 94491"/>
                      <a:gd name="connsiteY6" fmla="*/ 65092 h 98435"/>
                      <a:gd name="connsiteX7" fmla="*/ 4443 w 94491"/>
                      <a:gd name="connsiteY7" fmla="*/ 55487 h 98435"/>
                      <a:gd name="connsiteX8" fmla="*/ 875 w 94491"/>
                      <a:gd name="connsiteY8" fmla="*/ 45333 h 98435"/>
                      <a:gd name="connsiteX9" fmla="*/ 189 w 94491"/>
                      <a:gd name="connsiteY9" fmla="*/ 34630 h 98435"/>
                      <a:gd name="connsiteX10" fmla="*/ 3482 w 94491"/>
                      <a:gd name="connsiteY10" fmla="*/ 23790 h 98435"/>
                      <a:gd name="connsiteX11" fmla="*/ 11304 w 94491"/>
                      <a:gd name="connsiteY11" fmla="*/ 12676 h 98435"/>
                      <a:gd name="connsiteX12" fmla="*/ 29965 w 94491"/>
                      <a:gd name="connsiteY12" fmla="*/ 326 h 98435"/>
                      <a:gd name="connsiteX13" fmla="*/ 35042 w 94491"/>
                      <a:gd name="connsiteY13" fmla="*/ 1424 h 98435"/>
                      <a:gd name="connsiteX14" fmla="*/ 37237 w 94491"/>
                      <a:gd name="connsiteY14" fmla="*/ 5540 h 98435"/>
                      <a:gd name="connsiteX15" fmla="*/ 36277 w 94491"/>
                      <a:gd name="connsiteY15" fmla="*/ 9519 h 98435"/>
                      <a:gd name="connsiteX16" fmla="*/ 34768 w 94491"/>
                      <a:gd name="connsiteY16" fmla="*/ 10480 h 98435"/>
                      <a:gd name="connsiteX17" fmla="*/ 19537 w 94491"/>
                      <a:gd name="connsiteY17" fmla="*/ 20634 h 98435"/>
                      <a:gd name="connsiteX18" fmla="*/ 14460 w 94491"/>
                      <a:gd name="connsiteY18" fmla="*/ 27632 h 98435"/>
                      <a:gd name="connsiteX19" fmla="*/ 12264 w 94491"/>
                      <a:gd name="connsiteY19" fmla="*/ 34493 h 98435"/>
                      <a:gd name="connsiteX20" fmla="*/ 12539 w 94491"/>
                      <a:gd name="connsiteY20" fmla="*/ 41216 h 98435"/>
                      <a:gd name="connsiteX21" fmla="*/ 14871 w 94491"/>
                      <a:gd name="connsiteY21" fmla="*/ 47803 h 98435"/>
                      <a:gd name="connsiteX22" fmla="*/ 19262 w 94491"/>
                      <a:gd name="connsiteY22" fmla="*/ 54526 h 98435"/>
                      <a:gd name="connsiteX23" fmla="*/ 25025 w 94491"/>
                      <a:gd name="connsiteY23" fmla="*/ 61250 h 98435"/>
                      <a:gd name="connsiteX24" fmla="*/ 32023 w 94491"/>
                      <a:gd name="connsiteY24" fmla="*/ 68111 h 98435"/>
                      <a:gd name="connsiteX25" fmla="*/ 30377 w 94491"/>
                      <a:gd name="connsiteY25" fmla="*/ 55075 h 98435"/>
                      <a:gd name="connsiteX26" fmla="*/ 38061 w 94491"/>
                      <a:gd name="connsiteY26" fmla="*/ 40393 h 98435"/>
                      <a:gd name="connsiteX27" fmla="*/ 60427 w 94491"/>
                      <a:gd name="connsiteY27" fmla="*/ 29553 h 98435"/>
                      <a:gd name="connsiteX28" fmla="*/ 83205 w 94491"/>
                      <a:gd name="connsiteY28" fmla="*/ 38884 h 98435"/>
                      <a:gd name="connsiteX29" fmla="*/ 94457 w 94491"/>
                      <a:gd name="connsiteY29" fmla="*/ 61936 h 98435"/>
                      <a:gd name="connsiteX30" fmla="*/ 84440 w 94491"/>
                      <a:gd name="connsiteY30" fmla="*/ 86361 h 98435"/>
                      <a:gd name="connsiteX31" fmla="*/ 72502 w 94491"/>
                      <a:gd name="connsiteY31" fmla="*/ 95417 h 98435"/>
                      <a:gd name="connsiteX32" fmla="*/ 37786 w 94491"/>
                      <a:gd name="connsiteY32" fmla="*/ 64132 h 98435"/>
                      <a:gd name="connsiteX33" fmla="*/ 45745 w 94491"/>
                      <a:gd name="connsiteY33" fmla="*/ 79500 h 98435"/>
                      <a:gd name="connsiteX34" fmla="*/ 60839 w 94491"/>
                      <a:gd name="connsiteY34" fmla="*/ 86086 h 98435"/>
                      <a:gd name="connsiteX35" fmla="*/ 75795 w 94491"/>
                      <a:gd name="connsiteY35" fmla="*/ 79225 h 98435"/>
                      <a:gd name="connsiteX36" fmla="*/ 81970 w 94491"/>
                      <a:gd name="connsiteY36" fmla="*/ 63857 h 98435"/>
                      <a:gd name="connsiteX37" fmla="*/ 73874 w 94491"/>
                      <a:gd name="connsiteY37" fmla="*/ 48900 h 98435"/>
                      <a:gd name="connsiteX38" fmla="*/ 58918 w 94491"/>
                      <a:gd name="connsiteY38" fmla="*/ 41628 h 98435"/>
                      <a:gd name="connsiteX39" fmla="*/ 44373 w 94491"/>
                      <a:gd name="connsiteY39" fmla="*/ 48077 h 98435"/>
                      <a:gd name="connsiteX40" fmla="*/ 37786 w 94491"/>
                      <a:gd name="connsiteY40" fmla="*/ 64132 h 98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94491" h="98435">
                        <a:moveTo>
                          <a:pt x="72502" y="95280"/>
                        </a:moveTo>
                        <a:cubicBezTo>
                          <a:pt x="68386" y="97338"/>
                          <a:pt x="64269" y="98298"/>
                          <a:pt x="60427" y="98436"/>
                        </a:cubicBezTo>
                        <a:cubicBezTo>
                          <a:pt x="56448" y="98436"/>
                          <a:pt x="52468" y="97887"/>
                          <a:pt x="48352" y="96514"/>
                        </a:cubicBezTo>
                        <a:cubicBezTo>
                          <a:pt x="44236" y="95142"/>
                          <a:pt x="40256" y="93221"/>
                          <a:pt x="36689" y="90752"/>
                        </a:cubicBezTo>
                        <a:cubicBezTo>
                          <a:pt x="33121" y="88281"/>
                          <a:pt x="29416" y="85400"/>
                          <a:pt x="25711" y="82107"/>
                        </a:cubicBezTo>
                        <a:cubicBezTo>
                          <a:pt x="22693" y="79362"/>
                          <a:pt x="19948" y="76618"/>
                          <a:pt x="17616" y="74011"/>
                        </a:cubicBezTo>
                        <a:cubicBezTo>
                          <a:pt x="15146" y="71404"/>
                          <a:pt x="12813" y="68385"/>
                          <a:pt x="10343" y="65092"/>
                        </a:cubicBezTo>
                        <a:cubicBezTo>
                          <a:pt x="7873" y="61799"/>
                          <a:pt x="5952" y="58506"/>
                          <a:pt x="4443" y="55487"/>
                        </a:cubicBezTo>
                        <a:cubicBezTo>
                          <a:pt x="2933" y="52331"/>
                          <a:pt x="1698" y="49038"/>
                          <a:pt x="875" y="45333"/>
                        </a:cubicBezTo>
                        <a:cubicBezTo>
                          <a:pt x="52" y="41628"/>
                          <a:pt x="-223" y="38060"/>
                          <a:pt x="189" y="34630"/>
                        </a:cubicBezTo>
                        <a:cubicBezTo>
                          <a:pt x="601" y="31199"/>
                          <a:pt x="1698" y="27495"/>
                          <a:pt x="3482" y="23790"/>
                        </a:cubicBezTo>
                        <a:cubicBezTo>
                          <a:pt x="5266" y="19948"/>
                          <a:pt x="7873" y="16243"/>
                          <a:pt x="11304" y="12676"/>
                        </a:cubicBezTo>
                        <a:cubicBezTo>
                          <a:pt x="16381" y="7187"/>
                          <a:pt x="22555" y="3070"/>
                          <a:pt x="29965" y="326"/>
                        </a:cubicBezTo>
                        <a:cubicBezTo>
                          <a:pt x="31749" y="-360"/>
                          <a:pt x="33395" y="52"/>
                          <a:pt x="35042" y="1424"/>
                        </a:cubicBezTo>
                        <a:cubicBezTo>
                          <a:pt x="36277" y="2521"/>
                          <a:pt x="36963" y="3894"/>
                          <a:pt x="37237" y="5540"/>
                        </a:cubicBezTo>
                        <a:cubicBezTo>
                          <a:pt x="37512" y="7187"/>
                          <a:pt x="37237" y="8559"/>
                          <a:pt x="36277" y="9519"/>
                        </a:cubicBezTo>
                        <a:cubicBezTo>
                          <a:pt x="35865" y="9931"/>
                          <a:pt x="35454" y="10205"/>
                          <a:pt x="34768" y="10480"/>
                        </a:cubicBezTo>
                        <a:cubicBezTo>
                          <a:pt x="28593" y="13087"/>
                          <a:pt x="23516" y="16380"/>
                          <a:pt x="19537" y="20634"/>
                        </a:cubicBezTo>
                        <a:cubicBezTo>
                          <a:pt x="17341" y="22967"/>
                          <a:pt x="15695" y="25299"/>
                          <a:pt x="14460" y="27632"/>
                        </a:cubicBezTo>
                        <a:cubicBezTo>
                          <a:pt x="13225" y="29965"/>
                          <a:pt x="12539" y="32297"/>
                          <a:pt x="12264" y="34493"/>
                        </a:cubicBezTo>
                        <a:cubicBezTo>
                          <a:pt x="11990" y="36688"/>
                          <a:pt x="12127" y="38884"/>
                          <a:pt x="12539" y="41216"/>
                        </a:cubicBezTo>
                        <a:cubicBezTo>
                          <a:pt x="13087" y="43549"/>
                          <a:pt x="13911" y="45744"/>
                          <a:pt x="14871" y="47803"/>
                        </a:cubicBezTo>
                        <a:cubicBezTo>
                          <a:pt x="15969" y="49861"/>
                          <a:pt x="17341" y="52193"/>
                          <a:pt x="19262" y="54526"/>
                        </a:cubicBezTo>
                        <a:cubicBezTo>
                          <a:pt x="21046" y="56859"/>
                          <a:pt x="22967" y="59192"/>
                          <a:pt x="25025" y="61250"/>
                        </a:cubicBezTo>
                        <a:cubicBezTo>
                          <a:pt x="27084" y="63308"/>
                          <a:pt x="29416" y="65641"/>
                          <a:pt x="32023" y="68111"/>
                        </a:cubicBezTo>
                        <a:cubicBezTo>
                          <a:pt x="29965" y="64680"/>
                          <a:pt x="29416" y="60427"/>
                          <a:pt x="30377" y="55075"/>
                        </a:cubicBezTo>
                        <a:cubicBezTo>
                          <a:pt x="31337" y="49724"/>
                          <a:pt x="33807" y="44921"/>
                          <a:pt x="38061" y="40393"/>
                        </a:cubicBezTo>
                        <a:cubicBezTo>
                          <a:pt x="44647" y="33395"/>
                          <a:pt x="52194" y="29690"/>
                          <a:pt x="60427" y="29553"/>
                        </a:cubicBezTo>
                        <a:cubicBezTo>
                          <a:pt x="68660" y="29279"/>
                          <a:pt x="76344" y="32435"/>
                          <a:pt x="83205" y="38884"/>
                        </a:cubicBezTo>
                        <a:cubicBezTo>
                          <a:pt x="90340" y="45470"/>
                          <a:pt x="94045" y="53154"/>
                          <a:pt x="94457" y="61936"/>
                        </a:cubicBezTo>
                        <a:cubicBezTo>
                          <a:pt x="94868" y="70718"/>
                          <a:pt x="91575" y="78813"/>
                          <a:pt x="84440" y="86361"/>
                        </a:cubicBezTo>
                        <a:cubicBezTo>
                          <a:pt x="80735" y="90477"/>
                          <a:pt x="76756" y="93496"/>
                          <a:pt x="72502" y="95417"/>
                        </a:cubicBezTo>
                        <a:close/>
                        <a:moveTo>
                          <a:pt x="37786" y="64132"/>
                        </a:moveTo>
                        <a:cubicBezTo>
                          <a:pt x="38061" y="69757"/>
                          <a:pt x="40805" y="74835"/>
                          <a:pt x="45745" y="79500"/>
                        </a:cubicBezTo>
                        <a:cubicBezTo>
                          <a:pt x="50273" y="83753"/>
                          <a:pt x="55350" y="85949"/>
                          <a:pt x="60839" y="86086"/>
                        </a:cubicBezTo>
                        <a:cubicBezTo>
                          <a:pt x="66327" y="86223"/>
                          <a:pt x="71267" y="84028"/>
                          <a:pt x="75795" y="79225"/>
                        </a:cubicBezTo>
                        <a:cubicBezTo>
                          <a:pt x="80323" y="74286"/>
                          <a:pt x="82382" y="69209"/>
                          <a:pt x="81970" y="63857"/>
                        </a:cubicBezTo>
                        <a:cubicBezTo>
                          <a:pt x="81558" y="58506"/>
                          <a:pt x="78814" y="53566"/>
                          <a:pt x="73874" y="48900"/>
                        </a:cubicBezTo>
                        <a:cubicBezTo>
                          <a:pt x="69072" y="44509"/>
                          <a:pt x="64132" y="42040"/>
                          <a:pt x="58918" y="41628"/>
                        </a:cubicBezTo>
                        <a:cubicBezTo>
                          <a:pt x="53704" y="41216"/>
                          <a:pt x="48901" y="43412"/>
                          <a:pt x="44373" y="48077"/>
                        </a:cubicBezTo>
                        <a:cubicBezTo>
                          <a:pt x="39570" y="53154"/>
                          <a:pt x="37375" y="58506"/>
                          <a:pt x="37786" y="641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62" name="Полилиния: фигура 261">
                    <a:extLst>
                      <a:ext uri="{FF2B5EF4-FFF2-40B4-BE49-F238E27FC236}">
                        <a16:creationId xmlns:a16="http://schemas.microsoft.com/office/drawing/2014/main" id="{84BB70E2-F637-7295-F50B-220849F27778}"/>
                      </a:ext>
                    </a:extLst>
                  </p:cNvPr>
                  <p:cNvSpPr/>
                  <p:nvPr/>
                </p:nvSpPr>
                <p:spPr>
                  <a:xfrm>
                    <a:off x="8755935" y="6184474"/>
                    <a:ext cx="82974" cy="73410"/>
                  </a:xfrm>
                  <a:custGeom>
                    <a:avLst/>
                    <a:gdLst>
                      <a:gd name="connsiteX0" fmla="*/ 76099 w 82974"/>
                      <a:gd name="connsiteY0" fmla="*/ 73273 h 73410"/>
                      <a:gd name="connsiteX1" fmla="*/ 71022 w 82974"/>
                      <a:gd name="connsiteY1" fmla="*/ 71490 h 73410"/>
                      <a:gd name="connsiteX2" fmla="*/ 13117 w 82974"/>
                      <a:gd name="connsiteY2" fmla="*/ 17564 h 73410"/>
                      <a:gd name="connsiteX3" fmla="*/ 9961 w 82974"/>
                      <a:gd name="connsiteY3" fmla="*/ 35402 h 73410"/>
                      <a:gd name="connsiteX4" fmla="*/ 8726 w 82974"/>
                      <a:gd name="connsiteY4" fmla="*/ 38009 h 73410"/>
                      <a:gd name="connsiteX5" fmla="*/ 5158 w 82974"/>
                      <a:gd name="connsiteY5" fmla="*/ 39655 h 73410"/>
                      <a:gd name="connsiteX6" fmla="*/ 1454 w 82974"/>
                      <a:gd name="connsiteY6" fmla="*/ 38283 h 73410"/>
                      <a:gd name="connsiteX7" fmla="*/ 81 w 82974"/>
                      <a:gd name="connsiteY7" fmla="*/ 33755 h 73410"/>
                      <a:gd name="connsiteX8" fmla="*/ 5433 w 82974"/>
                      <a:gd name="connsiteY8" fmla="*/ 5763 h 73410"/>
                      <a:gd name="connsiteX9" fmla="*/ 7354 w 82974"/>
                      <a:gd name="connsiteY9" fmla="*/ 2196 h 73410"/>
                      <a:gd name="connsiteX10" fmla="*/ 11882 w 82974"/>
                      <a:gd name="connsiteY10" fmla="*/ 0 h 73410"/>
                      <a:gd name="connsiteX11" fmla="*/ 16959 w 82974"/>
                      <a:gd name="connsiteY11" fmla="*/ 2058 h 73410"/>
                      <a:gd name="connsiteX12" fmla="*/ 80764 w 82974"/>
                      <a:gd name="connsiteY12" fmla="*/ 61336 h 73410"/>
                      <a:gd name="connsiteX13" fmla="*/ 82960 w 82974"/>
                      <a:gd name="connsiteY13" fmla="*/ 66275 h 73410"/>
                      <a:gd name="connsiteX14" fmla="*/ 80902 w 82974"/>
                      <a:gd name="connsiteY14" fmla="*/ 71078 h 73410"/>
                      <a:gd name="connsiteX15" fmla="*/ 76236 w 82974"/>
                      <a:gd name="connsiteY15" fmla="*/ 73411 h 73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2974" h="73410">
                        <a:moveTo>
                          <a:pt x="76099" y="73273"/>
                        </a:moveTo>
                        <a:cubicBezTo>
                          <a:pt x="74315" y="73548"/>
                          <a:pt x="72669" y="72862"/>
                          <a:pt x="71022" y="71490"/>
                        </a:cubicBezTo>
                        <a:lnTo>
                          <a:pt x="13117" y="17564"/>
                        </a:lnTo>
                        <a:lnTo>
                          <a:pt x="9961" y="35402"/>
                        </a:lnTo>
                        <a:cubicBezTo>
                          <a:pt x="9686" y="36362"/>
                          <a:pt x="9275" y="37323"/>
                          <a:pt x="8726" y="38009"/>
                        </a:cubicBezTo>
                        <a:cubicBezTo>
                          <a:pt x="7765" y="39107"/>
                          <a:pt x="6530" y="39518"/>
                          <a:pt x="5158" y="39655"/>
                        </a:cubicBezTo>
                        <a:cubicBezTo>
                          <a:pt x="3649" y="39655"/>
                          <a:pt x="2414" y="39244"/>
                          <a:pt x="1454" y="38283"/>
                        </a:cubicBezTo>
                        <a:cubicBezTo>
                          <a:pt x="219" y="37185"/>
                          <a:pt x="-193" y="35676"/>
                          <a:pt x="81" y="33755"/>
                        </a:cubicBezTo>
                        <a:lnTo>
                          <a:pt x="5433" y="5763"/>
                        </a:lnTo>
                        <a:cubicBezTo>
                          <a:pt x="5570" y="4528"/>
                          <a:pt x="6256" y="3293"/>
                          <a:pt x="7354" y="2196"/>
                        </a:cubicBezTo>
                        <a:cubicBezTo>
                          <a:pt x="8589" y="823"/>
                          <a:pt x="10098" y="0"/>
                          <a:pt x="11882" y="0"/>
                        </a:cubicBezTo>
                        <a:cubicBezTo>
                          <a:pt x="13666" y="0"/>
                          <a:pt x="15312" y="549"/>
                          <a:pt x="16959" y="2058"/>
                        </a:cubicBezTo>
                        <a:lnTo>
                          <a:pt x="80764" y="61336"/>
                        </a:lnTo>
                        <a:cubicBezTo>
                          <a:pt x="82274" y="62708"/>
                          <a:pt x="83097" y="64354"/>
                          <a:pt x="82960" y="66275"/>
                        </a:cubicBezTo>
                        <a:cubicBezTo>
                          <a:pt x="82960" y="68059"/>
                          <a:pt x="82136" y="69706"/>
                          <a:pt x="80902" y="71078"/>
                        </a:cubicBezTo>
                        <a:cubicBezTo>
                          <a:pt x="79667" y="72450"/>
                          <a:pt x="78020" y="73273"/>
                          <a:pt x="76236" y="7341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63" name="Полилиния: фигура 262">
                    <a:extLst>
                      <a:ext uri="{FF2B5EF4-FFF2-40B4-BE49-F238E27FC236}">
                        <a16:creationId xmlns:a16="http://schemas.microsoft.com/office/drawing/2014/main" id="{0D46D438-59E2-AA66-FAFB-82FF73B9CADD}"/>
                      </a:ext>
                    </a:extLst>
                  </p:cNvPr>
                  <p:cNvSpPr/>
                  <p:nvPr/>
                </p:nvSpPr>
                <p:spPr>
                  <a:xfrm>
                    <a:off x="8968001" y="5939879"/>
                    <a:ext cx="105945" cy="101134"/>
                  </a:xfrm>
                  <a:custGeom>
                    <a:avLst/>
                    <a:gdLst>
                      <a:gd name="connsiteX0" fmla="*/ 63958 w 105945"/>
                      <a:gd name="connsiteY0" fmla="*/ 20795 h 101134"/>
                      <a:gd name="connsiteX1" fmla="*/ 66565 w 105945"/>
                      <a:gd name="connsiteY1" fmla="*/ 40828 h 101134"/>
                      <a:gd name="connsiteX2" fmla="*/ 67663 w 105945"/>
                      <a:gd name="connsiteY2" fmla="*/ 85698 h 101134"/>
                      <a:gd name="connsiteX3" fmla="*/ 96478 w 105945"/>
                      <a:gd name="connsiteY3" fmla="*/ 54687 h 101134"/>
                      <a:gd name="connsiteX4" fmla="*/ 100457 w 105945"/>
                      <a:gd name="connsiteY4" fmla="*/ 52766 h 101134"/>
                      <a:gd name="connsiteX5" fmla="*/ 104162 w 105945"/>
                      <a:gd name="connsiteY5" fmla="*/ 54276 h 101134"/>
                      <a:gd name="connsiteX6" fmla="*/ 105946 w 105945"/>
                      <a:gd name="connsiteY6" fmla="*/ 57980 h 101134"/>
                      <a:gd name="connsiteX7" fmla="*/ 104299 w 105945"/>
                      <a:gd name="connsiteY7" fmla="*/ 62097 h 101134"/>
                      <a:gd name="connsiteX8" fmla="*/ 71230 w 105945"/>
                      <a:gd name="connsiteY8" fmla="*/ 97636 h 101134"/>
                      <a:gd name="connsiteX9" fmla="*/ 65193 w 105945"/>
                      <a:gd name="connsiteY9" fmla="*/ 101066 h 101134"/>
                      <a:gd name="connsiteX10" fmla="*/ 59704 w 105945"/>
                      <a:gd name="connsiteY10" fmla="*/ 99419 h 101134"/>
                      <a:gd name="connsiteX11" fmla="*/ 56960 w 105945"/>
                      <a:gd name="connsiteY11" fmla="*/ 92284 h 101134"/>
                      <a:gd name="connsiteX12" fmla="*/ 54764 w 105945"/>
                      <a:gd name="connsiteY12" fmla="*/ 40142 h 101134"/>
                      <a:gd name="connsiteX13" fmla="*/ 52569 w 105945"/>
                      <a:gd name="connsiteY13" fmla="*/ 26695 h 101134"/>
                      <a:gd name="connsiteX14" fmla="*/ 47217 w 105945"/>
                      <a:gd name="connsiteY14" fmla="*/ 18050 h 101134"/>
                      <a:gd name="connsiteX15" fmla="*/ 33770 w 105945"/>
                      <a:gd name="connsiteY15" fmla="*/ 12836 h 101134"/>
                      <a:gd name="connsiteX16" fmla="*/ 21009 w 105945"/>
                      <a:gd name="connsiteY16" fmla="*/ 19011 h 101134"/>
                      <a:gd name="connsiteX17" fmla="*/ 15795 w 105945"/>
                      <a:gd name="connsiteY17" fmla="*/ 25872 h 101134"/>
                      <a:gd name="connsiteX18" fmla="*/ 13051 w 105945"/>
                      <a:gd name="connsiteY18" fmla="*/ 31086 h 101134"/>
                      <a:gd name="connsiteX19" fmla="*/ 11678 w 105945"/>
                      <a:gd name="connsiteY19" fmla="*/ 36437 h 101134"/>
                      <a:gd name="connsiteX20" fmla="*/ 10718 w 105945"/>
                      <a:gd name="connsiteY20" fmla="*/ 40828 h 101134"/>
                      <a:gd name="connsiteX21" fmla="*/ 9620 w 105945"/>
                      <a:gd name="connsiteY21" fmla="*/ 42612 h 101134"/>
                      <a:gd name="connsiteX22" fmla="*/ 5641 w 105945"/>
                      <a:gd name="connsiteY22" fmla="*/ 44259 h 101134"/>
                      <a:gd name="connsiteX23" fmla="*/ 1524 w 105945"/>
                      <a:gd name="connsiteY23" fmla="*/ 42749 h 101134"/>
                      <a:gd name="connsiteX24" fmla="*/ 152 w 105945"/>
                      <a:gd name="connsiteY24" fmla="*/ 37809 h 101134"/>
                      <a:gd name="connsiteX25" fmla="*/ 4543 w 105945"/>
                      <a:gd name="connsiteY25" fmla="*/ 23676 h 101134"/>
                      <a:gd name="connsiteX26" fmla="*/ 13599 w 105945"/>
                      <a:gd name="connsiteY26" fmla="*/ 10641 h 101134"/>
                      <a:gd name="connsiteX27" fmla="*/ 34593 w 105945"/>
                      <a:gd name="connsiteY27" fmla="*/ 75 h 101134"/>
                      <a:gd name="connsiteX28" fmla="*/ 55313 w 105945"/>
                      <a:gd name="connsiteY28" fmla="*/ 7347 h 101134"/>
                      <a:gd name="connsiteX29" fmla="*/ 63958 w 105945"/>
                      <a:gd name="connsiteY29" fmla="*/ 20795 h 10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05945" h="101134">
                        <a:moveTo>
                          <a:pt x="63958" y="20795"/>
                        </a:moveTo>
                        <a:cubicBezTo>
                          <a:pt x="65742" y="26009"/>
                          <a:pt x="66702" y="32732"/>
                          <a:pt x="66565" y="40828"/>
                        </a:cubicBezTo>
                        <a:lnTo>
                          <a:pt x="67663" y="85698"/>
                        </a:lnTo>
                        <a:lnTo>
                          <a:pt x="96478" y="54687"/>
                        </a:lnTo>
                        <a:cubicBezTo>
                          <a:pt x="97713" y="53452"/>
                          <a:pt x="98948" y="52766"/>
                          <a:pt x="100457" y="52766"/>
                        </a:cubicBezTo>
                        <a:cubicBezTo>
                          <a:pt x="101830" y="52766"/>
                          <a:pt x="103202" y="53315"/>
                          <a:pt x="104162" y="54276"/>
                        </a:cubicBezTo>
                        <a:cubicBezTo>
                          <a:pt x="105260" y="55236"/>
                          <a:pt x="105809" y="56471"/>
                          <a:pt x="105946" y="57980"/>
                        </a:cubicBezTo>
                        <a:cubicBezTo>
                          <a:pt x="105946" y="59490"/>
                          <a:pt x="105534" y="60725"/>
                          <a:pt x="104299" y="62097"/>
                        </a:cubicBezTo>
                        <a:lnTo>
                          <a:pt x="71230" y="97636"/>
                        </a:lnTo>
                        <a:cubicBezTo>
                          <a:pt x="69309" y="99694"/>
                          <a:pt x="67251" y="100792"/>
                          <a:pt x="65193" y="101066"/>
                        </a:cubicBezTo>
                        <a:cubicBezTo>
                          <a:pt x="62997" y="101341"/>
                          <a:pt x="61213" y="100792"/>
                          <a:pt x="59704" y="99419"/>
                        </a:cubicBezTo>
                        <a:cubicBezTo>
                          <a:pt x="57920" y="97773"/>
                          <a:pt x="56960" y="95440"/>
                          <a:pt x="56960" y="92284"/>
                        </a:cubicBezTo>
                        <a:lnTo>
                          <a:pt x="54764" y="40142"/>
                        </a:lnTo>
                        <a:cubicBezTo>
                          <a:pt x="54490" y="34654"/>
                          <a:pt x="53804" y="30263"/>
                          <a:pt x="52569" y="26695"/>
                        </a:cubicBezTo>
                        <a:cubicBezTo>
                          <a:pt x="51334" y="23127"/>
                          <a:pt x="49550" y="20246"/>
                          <a:pt x="47217" y="18050"/>
                        </a:cubicBezTo>
                        <a:cubicBezTo>
                          <a:pt x="43101" y="14346"/>
                          <a:pt x="38710" y="12562"/>
                          <a:pt x="33770" y="12836"/>
                        </a:cubicBezTo>
                        <a:cubicBezTo>
                          <a:pt x="28830" y="13111"/>
                          <a:pt x="24577" y="15169"/>
                          <a:pt x="21009" y="19011"/>
                        </a:cubicBezTo>
                        <a:cubicBezTo>
                          <a:pt x="18951" y="21344"/>
                          <a:pt x="17167" y="23539"/>
                          <a:pt x="15795" y="25872"/>
                        </a:cubicBezTo>
                        <a:cubicBezTo>
                          <a:pt x="14423" y="28205"/>
                          <a:pt x="13462" y="29988"/>
                          <a:pt x="13051" y="31086"/>
                        </a:cubicBezTo>
                        <a:cubicBezTo>
                          <a:pt x="12639" y="32184"/>
                          <a:pt x="12227" y="33967"/>
                          <a:pt x="11678" y="36437"/>
                        </a:cubicBezTo>
                        <a:cubicBezTo>
                          <a:pt x="11130" y="38907"/>
                          <a:pt x="10855" y="40417"/>
                          <a:pt x="10718" y="40828"/>
                        </a:cubicBezTo>
                        <a:cubicBezTo>
                          <a:pt x="10443" y="41515"/>
                          <a:pt x="10169" y="42200"/>
                          <a:pt x="9620" y="42612"/>
                        </a:cubicBezTo>
                        <a:cubicBezTo>
                          <a:pt x="8660" y="43710"/>
                          <a:pt x="7287" y="44259"/>
                          <a:pt x="5641" y="44259"/>
                        </a:cubicBezTo>
                        <a:cubicBezTo>
                          <a:pt x="3994" y="44259"/>
                          <a:pt x="2622" y="43847"/>
                          <a:pt x="1524" y="42749"/>
                        </a:cubicBezTo>
                        <a:cubicBezTo>
                          <a:pt x="152" y="41515"/>
                          <a:pt x="-259" y="39868"/>
                          <a:pt x="152" y="37809"/>
                        </a:cubicBezTo>
                        <a:cubicBezTo>
                          <a:pt x="1250" y="32458"/>
                          <a:pt x="2759" y="27793"/>
                          <a:pt x="4543" y="23676"/>
                        </a:cubicBezTo>
                        <a:cubicBezTo>
                          <a:pt x="6327" y="19560"/>
                          <a:pt x="9346" y="15169"/>
                          <a:pt x="13599" y="10641"/>
                        </a:cubicBezTo>
                        <a:cubicBezTo>
                          <a:pt x="19637" y="4192"/>
                          <a:pt x="26635" y="624"/>
                          <a:pt x="34593" y="75"/>
                        </a:cubicBezTo>
                        <a:cubicBezTo>
                          <a:pt x="42552" y="-474"/>
                          <a:pt x="49550" y="1996"/>
                          <a:pt x="55313" y="7347"/>
                        </a:cubicBezTo>
                        <a:cubicBezTo>
                          <a:pt x="59292" y="11053"/>
                          <a:pt x="62174" y="15580"/>
                          <a:pt x="63958" y="207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64" name="Полилиния: фигура 263">
                    <a:extLst>
                      <a:ext uri="{FF2B5EF4-FFF2-40B4-BE49-F238E27FC236}">
                        <a16:creationId xmlns:a16="http://schemas.microsoft.com/office/drawing/2014/main" id="{9B76A4C5-9569-AFAE-298B-DF232F50E46A}"/>
                      </a:ext>
                    </a:extLst>
                  </p:cNvPr>
                  <p:cNvSpPr/>
                  <p:nvPr/>
                </p:nvSpPr>
                <p:spPr>
                  <a:xfrm>
                    <a:off x="9181235" y="5708098"/>
                    <a:ext cx="100829" cy="96839"/>
                  </a:xfrm>
                  <a:custGeom>
                    <a:avLst/>
                    <a:gdLst>
                      <a:gd name="connsiteX0" fmla="*/ 69721 w 100829"/>
                      <a:gd name="connsiteY0" fmla="*/ 96287 h 96839"/>
                      <a:gd name="connsiteX1" fmla="*/ 63409 w 100829"/>
                      <a:gd name="connsiteY1" fmla="*/ 95327 h 96839"/>
                      <a:gd name="connsiteX2" fmla="*/ 61488 w 100829"/>
                      <a:gd name="connsiteY2" fmla="*/ 91347 h 96839"/>
                      <a:gd name="connsiteX3" fmla="*/ 62723 w 100829"/>
                      <a:gd name="connsiteY3" fmla="*/ 87368 h 96839"/>
                      <a:gd name="connsiteX4" fmla="*/ 64232 w 100829"/>
                      <a:gd name="connsiteY4" fmla="*/ 86270 h 96839"/>
                      <a:gd name="connsiteX5" fmla="*/ 80835 w 100829"/>
                      <a:gd name="connsiteY5" fmla="*/ 75293 h 96839"/>
                      <a:gd name="connsiteX6" fmla="*/ 87971 w 100829"/>
                      <a:gd name="connsiteY6" fmla="*/ 61159 h 96839"/>
                      <a:gd name="connsiteX7" fmla="*/ 82894 w 100829"/>
                      <a:gd name="connsiteY7" fmla="*/ 48536 h 96839"/>
                      <a:gd name="connsiteX8" fmla="*/ 67525 w 100829"/>
                      <a:gd name="connsiteY8" fmla="*/ 43459 h 96839"/>
                      <a:gd name="connsiteX9" fmla="*/ 51883 w 100829"/>
                      <a:gd name="connsiteY9" fmla="*/ 52240 h 96839"/>
                      <a:gd name="connsiteX10" fmla="*/ 48315 w 100829"/>
                      <a:gd name="connsiteY10" fmla="*/ 55945 h 96839"/>
                      <a:gd name="connsiteX11" fmla="*/ 44748 w 100829"/>
                      <a:gd name="connsiteY11" fmla="*/ 57592 h 96839"/>
                      <a:gd name="connsiteX12" fmla="*/ 41180 w 100829"/>
                      <a:gd name="connsiteY12" fmla="*/ 56083 h 96839"/>
                      <a:gd name="connsiteX13" fmla="*/ 39396 w 100829"/>
                      <a:gd name="connsiteY13" fmla="*/ 52652 h 96839"/>
                      <a:gd name="connsiteX14" fmla="*/ 40768 w 100829"/>
                      <a:gd name="connsiteY14" fmla="*/ 48947 h 96839"/>
                      <a:gd name="connsiteX15" fmla="*/ 43924 w 100829"/>
                      <a:gd name="connsiteY15" fmla="*/ 45654 h 96839"/>
                      <a:gd name="connsiteX16" fmla="*/ 51471 w 100829"/>
                      <a:gd name="connsiteY16" fmla="*/ 30972 h 96839"/>
                      <a:gd name="connsiteX17" fmla="*/ 45982 w 100829"/>
                      <a:gd name="connsiteY17" fmla="*/ 17799 h 96839"/>
                      <a:gd name="connsiteX18" fmla="*/ 33633 w 100829"/>
                      <a:gd name="connsiteY18" fmla="*/ 13683 h 96839"/>
                      <a:gd name="connsiteX19" fmla="*/ 21421 w 100829"/>
                      <a:gd name="connsiteY19" fmla="*/ 20544 h 96839"/>
                      <a:gd name="connsiteX20" fmla="*/ 10855 w 100829"/>
                      <a:gd name="connsiteY20" fmla="*/ 38931 h 96839"/>
                      <a:gd name="connsiteX21" fmla="*/ 9895 w 100829"/>
                      <a:gd name="connsiteY21" fmla="*/ 40440 h 96839"/>
                      <a:gd name="connsiteX22" fmla="*/ 5915 w 100829"/>
                      <a:gd name="connsiteY22" fmla="*/ 41812 h 96839"/>
                      <a:gd name="connsiteX23" fmla="*/ 1525 w 100829"/>
                      <a:gd name="connsiteY23" fmla="*/ 40028 h 96839"/>
                      <a:gd name="connsiteX24" fmla="*/ 152 w 100829"/>
                      <a:gd name="connsiteY24" fmla="*/ 35500 h 96839"/>
                      <a:gd name="connsiteX25" fmla="*/ 4543 w 100829"/>
                      <a:gd name="connsiteY25" fmla="*/ 24797 h 96839"/>
                      <a:gd name="connsiteX26" fmla="*/ 13051 w 100829"/>
                      <a:gd name="connsiteY26" fmla="*/ 12722 h 96839"/>
                      <a:gd name="connsiteX27" fmla="*/ 26361 w 100829"/>
                      <a:gd name="connsiteY27" fmla="*/ 2568 h 96839"/>
                      <a:gd name="connsiteX28" fmla="*/ 41043 w 100829"/>
                      <a:gd name="connsiteY28" fmla="*/ 235 h 96839"/>
                      <a:gd name="connsiteX29" fmla="*/ 55176 w 100829"/>
                      <a:gd name="connsiteY29" fmla="*/ 7234 h 96839"/>
                      <a:gd name="connsiteX30" fmla="*/ 62311 w 100829"/>
                      <a:gd name="connsiteY30" fmla="*/ 20269 h 96839"/>
                      <a:gd name="connsiteX31" fmla="*/ 59841 w 100829"/>
                      <a:gd name="connsiteY31" fmla="*/ 34951 h 96839"/>
                      <a:gd name="connsiteX32" fmla="*/ 76170 w 100829"/>
                      <a:gd name="connsiteY32" fmla="*/ 30697 h 96839"/>
                      <a:gd name="connsiteX33" fmla="*/ 91950 w 100829"/>
                      <a:gd name="connsiteY33" fmla="*/ 38245 h 96839"/>
                      <a:gd name="connsiteX34" fmla="*/ 99360 w 100829"/>
                      <a:gd name="connsiteY34" fmla="*/ 48947 h 96839"/>
                      <a:gd name="connsiteX35" fmla="*/ 100595 w 100829"/>
                      <a:gd name="connsiteY35" fmla="*/ 60611 h 96839"/>
                      <a:gd name="connsiteX36" fmla="*/ 96753 w 100829"/>
                      <a:gd name="connsiteY36" fmla="*/ 72000 h 96839"/>
                      <a:gd name="connsiteX37" fmla="*/ 89206 w 100829"/>
                      <a:gd name="connsiteY37" fmla="*/ 82565 h 96839"/>
                      <a:gd name="connsiteX38" fmla="*/ 69309 w 100829"/>
                      <a:gd name="connsiteY38" fmla="*/ 96150 h 96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00829" h="96839">
                        <a:moveTo>
                          <a:pt x="69721" y="96287"/>
                        </a:moveTo>
                        <a:cubicBezTo>
                          <a:pt x="67114" y="97247"/>
                          <a:pt x="65055" y="96973"/>
                          <a:pt x="63409" y="95327"/>
                        </a:cubicBezTo>
                        <a:cubicBezTo>
                          <a:pt x="62311" y="94229"/>
                          <a:pt x="61625" y="92994"/>
                          <a:pt x="61488" y="91347"/>
                        </a:cubicBezTo>
                        <a:cubicBezTo>
                          <a:pt x="61488" y="89701"/>
                          <a:pt x="61762" y="88466"/>
                          <a:pt x="62723" y="87368"/>
                        </a:cubicBezTo>
                        <a:cubicBezTo>
                          <a:pt x="62997" y="86956"/>
                          <a:pt x="63546" y="86682"/>
                          <a:pt x="64232" y="86270"/>
                        </a:cubicBezTo>
                        <a:cubicBezTo>
                          <a:pt x="71093" y="83526"/>
                          <a:pt x="76582" y="79821"/>
                          <a:pt x="80835" y="75293"/>
                        </a:cubicBezTo>
                        <a:cubicBezTo>
                          <a:pt x="85089" y="70765"/>
                          <a:pt x="87422" y="65962"/>
                          <a:pt x="87971" y="61159"/>
                        </a:cubicBezTo>
                        <a:cubicBezTo>
                          <a:pt x="88520" y="56357"/>
                          <a:pt x="86736" y="52103"/>
                          <a:pt x="82894" y="48536"/>
                        </a:cubicBezTo>
                        <a:cubicBezTo>
                          <a:pt x="78365" y="44282"/>
                          <a:pt x="73289" y="42635"/>
                          <a:pt x="67525" y="43459"/>
                        </a:cubicBezTo>
                        <a:cubicBezTo>
                          <a:pt x="61762" y="44282"/>
                          <a:pt x="56548" y="47164"/>
                          <a:pt x="51883" y="52240"/>
                        </a:cubicBezTo>
                        <a:lnTo>
                          <a:pt x="48315" y="55945"/>
                        </a:lnTo>
                        <a:cubicBezTo>
                          <a:pt x="47218" y="57180"/>
                          <a:pt x="45982" y="57729"/>
                          <a:pt x="44748" y="57592"/>
                        </a:cubicBezTo>
                        <a:cubicBezTo>
                          <a:pt x="43375" y="57592"/>
                          <a:pt x="42278" y="57043"/>
                          <a:pt x="41180" y="56083"/>
                        </a:cubicBezTo>
                        <a:cubicBezTo>
                          <a:pt x="40082" y="55122"/>
                          <a:pt x="39533" y="53887"/>
                          <a:pt x="39396" y="52652"/>
                        </a:cubicBezTo>
                        <a:cubicBezTo>
                          <a:pt x="39259" y="51280"/>
                          <a:pt x="39671" y="50045"/>
                          <a:pt x="40768" y="48947"/>
                        </a:cubicBezTo>
                        <a:lnTo>
                          <a:pt x="43924" y="45654"/>
                        </a:lnTo>
                        <a:cubicBezTo>
                          <a:pt x="48452" y="40852"/>
                          <a:pt x="50922" y="35912"/>
                          <a:pt x="51471" y="30972"/>
                        </a:cubicBezTo>
                        <a:cubicBezTo>
                          <a:pt x="52020" y="26032"/>
                          <a:pt x="50236" y="21641"/>
                          <a:pt x="45982" y="17799"/>
                        </a:cubicBezTo>
                        <a:cubicBezTo>
                          <a:pt x="42278" y="14369"/>
                          <a:pt x="38024" y="12997"/>
                          <a:pt x="33633" y="13683"/>
                        </a:cubicBezTo>
                        <a:cubicBezTo>
                          <a:pt x="29105" y="14369"/>
                          <a:pt x="24988" y="16702"/>
                          <a:pt x="21421" y="20544"/>
                        </a:cubicBezTo>
                        <a:cubicBezTo>
                          <a:pt x="16481" y="25895"/>
                          <a:pt x="12913" y="32070"/>
                          <a:pt x="10855" y="38931"/>
                        </a:cubicBezTo>
                        <a:cubicBezTo>
                          <a:pt x="10718" y="39479"/>
                          <a:pt x="10443" y="39891"/>
                          <a:pt x="9895" y="40440"/>
                        </a:cubicBezTo>
                        <a:cubicBezTo>
                          <a:pt x="8934" y="41538"/>
                          <a:pt x="7562" y="41949"/>
                          <a:pt x="5915" y="41812"/>
                        </a:cubicBezTo>
                        <a:cubicBezTo>
                          <a:pt x="4269" y="41812"/>
                          <a:pt x="2759" y="41126"/>
                          <a:pt x="1525" y="40028"/>
                        </a:cubicBezTo>
                        <a:cubicBezTo>
                          <a:pt x="152" y="38793"/>
                          <a:pt x="-259" y="37284"/>
                          <a:pt x="152" y="35500"/>
                        </a:cubicBezTo>
                        <a:cubicBezTo>
                          <a:pt x="701" y="32893"/>
                          <a:pt x="2073" y="29463"/>
                          <a:pt x="4543" y="24797"/>
                        </a:cubicBezTo>
                        <a:cubicBezTo>
                          <a:pt x="7013" y="20269"/>
                          <a:pt x="9757" y="16153"/>
                          <a:pt x="13051" y="12722"/>
                        </a:cubicBezTo>
                        <a:cubicBezTo>
                          <a:pt x="17304" y="8194"/>
                          <a:pt x="21695" y="4901"/>
                          <a:pt x="26361" y="2568"/>
                        </a:cubicBezTo>
                        <a:cubicBezTo>
                          <a:pt x="31026" y="373"/>
                          <a:pt x="35966" y="-450"/>
                          <a:pt x="41043" y="235"/>
                        </a:cubicBezTo>
                        <a:cubicBezTo>
                          <a:pt x="46120" y="922"/>
                          <a:pt x="50922" y="3254"/>
                          <a:pt x="55176" y="7234"/>
                        </a:cubicBezTo>
                        <a:cubicBezTo>
                          <a:pt x="59292" y="11076"/>
                          <a:pt x="61625" y="15467"/>
                          <a:pt x="62311" y="20269"/>
                        </a:cubicBezTo>
                        <a:cubicBezTo>
                          <a:pt x="62997" y="25072"/>
                          <a:pt x="62174" y="30012"/>
                          <a:pt x="59841" y="34951"/>
                        </a:cubicBezTo>
                        <a:cubicBezTo>
                          <a:pt x="65055" y="31521"/>
                          <a:pt x="70544" y="30149"/>
                          <a:pt x="76170" y="30697"/>
                        </a:cubicBezTo>
                        <a:cubicBezTo>
                          <a:pt x="81933" y="31246"/>
                          <a:pt x="87147" y="33854"/>
                          <a:pt x="91950" y="38245"/>
                        </a:cubicBezTo>
                        <a:cubicBezTo>
                          <a:pt x="95380" y="41538"/>
                          <a:pt x="97850" y="45105"/>
                          <a:pt x="99360" y="48947"/>
                        </a:cubicBezTo>
                        <a:cubicBezTo>
                          <a:pt x="100732" y="52926"/>
                          <a:pt x="101143" y="56768"/>
                          <a:pt x="100595" y="60611"/>
                        </a:cubicBezTo>
                        <a:cubicBezTo>
                          <a:pt x="100046" y="64453"/>
                          <a:pt x="98674" y="68295"/>
                          <a:pt x="96753" y="72000"/>
                        </a:cubicBezTo>
                        <a:cubicBezTo>
                          <a:pt x="94832" y="75704"/>
                          <a:pt x="92362" y="79272"/>
                          <a:pt x="89206" y="82565"/>
                        </a:cubicBezTo>
                        <a:cubicBezTo>
                          <a:pt x="83031" y="89152"/>
                          <a:pt x="76444" y="93680"/>
                          <a:pt x="69309" y="961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65" name="Полилиния: фигура 264">
                    <a:extLst>
                      <a:ext uri="{FF2B5EF4-FFF2-40B4-BE49-F238E27FC236}">
                        <a16:creationId xmlns:a16="http://schemas.microsoft.com/office/drawing/2014/main" id="{A7BBE311-2FFC-A882-FA72-1D1AA366EF0E}"/>
                      </a:ext>
                    </a:extLst>
                  </p:cNvPr>
                  <p:cNvSpPr/>
                  <p:nvPr/>
                </p:nvSpPr>
                <p:spPr>
                  <a:xfrm>
                    <a:off x="8949584" y="6364925"/>
                    <a:ext cx="94659" cy="92488"/>
                  </a:xfrm>
                  <a:custGeom>
                    <a:avLst/>
                    <a:gdLst>
                      <a:gd name="connsiteX0" fmla="*/ 73456 w 94659"/>
                      <a:gd name="connsiteY0" fmla="*/ 90139 h 92488"/>
                      <a:gd name="connsiteX1" fmla="*/ 60969 w 94659"/>
                      <a:gd name="connsiteY1" fmla="*/ 92472 h 92488"/>
                      <a:gd name="connsiteX2" fmla="*/ 48070 w 94659"/>
                      <a:gd name="connsiteY2" fmla="*/ 89316 h 92488"/>
                      <a:gd name="connsiteX3" fmla="*/ 35447 w 94659"/>
                      <a:gd name="connsiteY3" fmla="*/ 82318 h 92488"/>
                      <a:gd name="connsiteX4" fmla="*/ 23234 w 94659"/>
                      <a:gd name="connsiteY4" fmla="*/ 72301 h 92488"/>
                      <a:gd name="connsiteX5" fmla="*/ 9376 w 94659"/>
                      <a:gd name="connsiteY5" fmla="*/ 10966 h 92488"/>
                      <a:gd name="connsiteX6" fmla="*/ 71534 w 94659"/>
                      <a:gd name="connsiteY6" fmla="*/ 20433 h 92488"/>
                      <a:gd name="connsiteX7" fmla="*/ 82374 w 94659"/>
                      <a:gd name="connsiteY7" fmla="*/ 31822 h 92488"/>
                      <a:gd name="connsiteX8" fmla="*/ 90333 w 94659"/>
                      <a:gd name="connsiteY8" fmla="*/ 43897 h 92488"/>
                      <a:gd name="connsiteX9" fmla="*/ 94450 w 94659"/>
                      <a:gd name="connsiteY9" fmla="*/ 56521 h 92488"/>
                      <a:gd name="connsiteX10" fmla="*/ 93077 w 94659"/>
                      <a:gd name="connsiteY10" fmla="*/ 69145 h 92488"/>
                      <a:gd name="connsiteX11" fmla="*/ 85393 w 94659"/>
                      <a:gd name="connsiteY11" fmla="*/ 81632 h 92488"/>
                      <a:gd name="connsiteX12" fmla="*/ 73456 w 94659"/>
                      <a:gd name="connsiteY12" fmla="*/ 90276 h 92488"/>
                      <a:gd name="connsiteX13" fmla="*/ 80728 w 94659"/>
                      <a:gd name="connsiteY13" fmla="*/ 67773 h 92488"/>
                      <a:gd name="connsiteX14" fmla="*/ 81688 w 94659"/>
                      <a:gd name="connsiteY14" fmla="*/ 61461 h 92488"/>
                      <a:gd name="connsiteX15" fmla="*/ 80179 w 94659"/>
                      <a:gd name="connsiteY15" fmla="*/ 55012 h 92488"/>
                      <a:gd name="connsiteX16" fmla="*/ 77023 w 94659"/>
                      <a:gd name="connsiteY16" fmla="*/ 48563 h 92488"/>
                      <a:gd name="connsiteX17" fmla="*/ 72358 w 94659"/>
                      <a:gd name="connsiteY17" fmla="*/ 42251 h 92488"/>
                      <a:gd name="connsiteX18" fmla="*/ 67143 w 94659"/>
                      <a:gd name="connsiteY18" fmla="*/ 36350 h 92488"/>
                      <a:gd name="connsiteX19" fmla="*/ 61655 w 94659"/>
                      <a:gd name="connsiteY19" fmla="*/ 30999 h 92488"/>
                      <a:gd name="connsiteX20" fmla="*/ 55617 w 94659"/>
                      <a:gd name="connsiteY20" fmla="*/ 25647 h 92488"/>
                      <a:gd name="connsiteX21" fmla="*/ 49305 w 94659"/>
                      <a:gd name="connsiteY21" fmla="*/ 20708 h 92488"/>
                      <a:gd name="connsiteX22" fmla="*/ 42719 w 94659"/>
                      <a:gd name="connsiteY22" fmla="*/ 16591 h 92488"/>
                      <a:gd name="connsiteX23" fmla="*/ 36133 w 94659"/>
                      <a:gd name="connsiteY23" fmla="*/ 13847 h 92488"/>
                      <a:gd name="connsiteX24" fmla="*/ 29684 w 94659"/>
                      <a:gd name="connsiteY24" fmla="*/ 12886 h 92488"/>
                      <a:gd name="connsiteX25" fmla="*/ 23509 w 94659"/>
                      <a:gd name="connsiteY25" fmla="*/ 14396 h 92488"/>
                      <a:gd name="connsiteX26" fmla="*/ 17746 w 94659"/>
                      <a:gd name="connsiteY26" fmla="*/ 18650 h 92488"/>
                      <a:gd name="connsiteX27" fmla="*/ 13904 w 94659"/>
                      <a:gd name="connsiteY27" fmla="*/ 24687 h 92488"/>
                      <a:gd name="connsiteX28" fmla="*/ 12943 w 94659"/>
                      <a:gd name="connsiteY28" fmla="*/ 30862 h 92488"/>
                      <a:gd name="connsiteX29" fmla="*/ 14315 w 94659"/>
                      <a:gd name="connsiteY29" fmla="*/ 37311 h 92488"/>
                      <a:gd name="connsiteX30" fmla="*/ 17471 w 94659"/>
                      <a:gd name="connsiteY30" fmla="*/ 43623 h 92488"/>
                      <a:gd name="connsiteX31" fmla="*/ 22137 w 94659"/>
                      <a:gd name="connsiteY31" fmla="*/ 49935 h 92488"/>
                      <a:gd name="connsiteX32" fmla="*/ 27488 w 94659"/>
                      <a:gd name="connsiteY32" fmla="*/ 55972 h 92488"/>
                      <a:gd name="connsiteX33" fmla="*/ 33251 w 94659"/>
                      <a:gd name="connsiteY33" fmla="*/ 61598 h 92488"/>
                      <a:gd name="connsiteX34" fmla="*/ 39014 w 94659"/>
                      <a:gd name="connsiteY34" fmla="*/ 66812 h 92488"/>
                      <a:gd name="connsiteX35" fmla="*/ 45189 w 94659"/>
                      <a:gd name="connsiteY35" fmla="*/ 71615 h 92488"/>
                      <a:gd name="connsiteX36" fmla="*/ 51775 w 94659"/>
                      <a:gd name="connsiteY36" fmla="*/ 75731 h 92488"/>
                      <a:gd name="connsiteX37" fmla="*/ 58362 w 94659"/>
                      <a:gd name="connsiteY37" fmla="*/ 78476 h 92488"/>
                      <a:gd name="connsiteX38" fmla="*/ 64948 w 94659"/>
                      <a:gd name="connsiteY38" fmla="*/ 79574 h 92488"/>
                      <a:gd name="connsiteX39" fmla="*/ 71123 w 94659"/>
                      <a:gd name="connsiteY39" fmla="*/ 78201 h 92488"/>
                      <a:gd name="connsiteX40" fmla="*/ 76886 w 94659"/>
                      <a:gd name="connsiteY40" fmla="*/ 73948 h 92488"/>
                      <a:gd name="connsiteX41" fmla="*/ 80591 w 94659"/>
                      <a:gd name="connsiteY41" fmla="*/ 67910 h 924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94659" h="92488">
                        <a:moveTo>
                          <a:pt x="73456" y="90139"/>
                        </a:moveTo>
                        <a:cubicBezTo>
                          <a:pt x="69202" y="91923"/>
                          <a:pt x="65085" y="92609"/>
                          <a:pt x="60969" y="92472"/>
                        </a:cubicBezTo>
                        <a:cubicBezTo>
                          <a:pt x="56852" y="92197"/>
                          <a:pt x="52599" y="91100"/>
                          <a:pt x="48070" y="89316"/>
                        </a:cubicBezTo>
                        <a:cubicBezTo>
                          <a:pt x="43542" y="87395"/>
                          <a:pt x="39426" y="85062"/>
                          <a:pt x="35447" y="82318"/>
                        </a:cubicBezTo>
                        <a:cubicBezTo>
                          <a:pt x="31467" y="79574"/>
                          <a:pt x="27488" y="76143"/>
                          <a:pt x="23234" y="72301"/>
                        </a:cubicBezTo>
                        <a:cubicBezTo>
                          <a:pt x="-2151" y="48700"/>
                          <a:pt x="-6679" y="28254"/>
                          <a:pt x="9376" y="10966"/>
                        </a:cubicBezTo>
                        <a:cubicBezTo>
                          <a:pt x="25430" y="-6324"/>
                          <a:pt x="46149" y="-3168"/>
                          <a:pt x="71534" y="20433"/>
                        </a:cubicBezTo>
                        <a:cubicBezTo>
                          <a:pt x="75651" y="24275"/>
                          <a:pt x="79219" y="28118"/>
                          <a:pt x="82374" y="31822"/>
                        </a:cubicBezTo>
                        <a:cubicBezTo>
                          <a:pt x="85393" y="35527"/>
                          <a:pt x="88138" y="39506"/>
                          <a:pt x="90333" y="43897"/>
                        </a:cubicBezTo>
                        <a:cubicBezTo>
                          <a:pt x="92529" y="48288"/>
                          <a:pt x="93901" y="52405"/>
                          <a:pt x="94450" y="56521"/>
                        </a:cubicBezTo>
                        <a:cubicBezTo>
                          <a:pt x="94998" y="60638"/>
                          <a:pt x="94450" y="64754"/>
                          <a:pt x="93077" y="69145"/>
                        </a:cubicBezTo>
                        <a:cubicBezTo>
                          <a:pt x="91568" y="73536"/>
                          <a:pt x="89098" y="77652"/>
                          <a:pt x="85393" y="81632"/>
                        </a:cubicBezTo>
                        <a:cubicBezTo>
                          <a:pt x="81688" y="85611"/>
                          <a:pt x="77709" y="88493"/>
                          <a:pt x="73456" y="90276"/>
                        </a:cubicBezTo>
                        <a:close/>
                        <a:moveTo>
                          <a:pt x="80728" y="67773"/>
                        </a:moveTo>
                        <a:cubicBezTo>
                          <a:pt x="81414" y="65577"/>
                          <a:pt x="81826" y="63519"/>
                          <a:pt x="81688" y="61461"/>
                        </a:cubicBezTo>
                        <a:cubicBezTo>
                          <a:pt x="81688" y="59403"/>
                          <a:pt x="81140" y="57207"/>
                          <a:pt x="80179" y="55012"/>
                        </a:cubicBezTo>
                        <a:cubicBezTo>
                          <a:pt x="79219" y="52679"/>
                          <a:pt x="78258" y="50621"/>
                          <a:pt x="77023" y="48563"/>
                        </a:cubicBezTo>
                        <a:cubicBezTo>
                          <a:pt x="75788" y="46641"/>
                          <a:pt x="74279" y="44446"/>
                          <a:pt x="72358" y="42251"/>
                        </a:cubicBezTo>
                        <a:cubicBezTo>
                          <a:pt x="70574" y="40055"/>
                          <a:pt x="68790" y="38134"/>
                          <a:pt x="67143" y="36350"/>
                        </a:cubicBezTo>
                        <a:cubicBezTo>
                          <a:pt x="65497" y="34704"/>
                          <a:pt x="63576" y="32920"/>
                          <a:pt x="61655" y="30999"/>
                        </a:cubicBezTo>
                        <a:cubicBezTo>
                          <a:pt x="59459" y="29078"/>
                          <a:pt x="57538" y="27157"/>
                          <a:pt x="55617" y="25647"/>
                        </a:cubicBezTo>
                        <a:cubicBezTo>
                          <a:pt x="53696" y="24001"/>
                          <a:pt x="51638" y="22492"/>
                          <a:pt x="49305" y="20708"/>
                        </a:cubicBezTo>
                        <a:cubicBezTo>
                          <a:pt x="46973" y="19061"/>
                          <a:pt x="44777" y="17689"/>
                          <a:pt x="42719" y="16591"/>
                        </a:cubicBezTo>
                        <a:cubicBezTo>
                          <a:pt x="40661" y="15493"/>
                          <a:pt x="38465" y="14670"/>
                          <a:pt x="36133" y="13847"/>
                        </a:cubicBezTo>
                        <a:cubicBezTo>
                          <a:pt x="33800" y="13161"/>
                          <a:pt x="31605" y="12886"/>
                          <a:pt x="29684" y="12886"/>
                        </a:cubicBezTo>
                        <a:cubicBezTo>
                          <a:pt x="27625" y="12886"/>
                          <a:pt x="25567" y="13435"/>
                          <a:pt x="23509" y="14396"/>
                        </a:cubicBezTo>
                        <a:cubicBezTo>
                          <a:pt x="21450" y="15356"/>
                          <a:pt x="19529" y="16728"/>
                          <a:pt x="17746" y="18650"/>
                        </a:cubicBezTo>
                        <a:cubicBezTo>
                          <a:pt x="15962" y="20570"/>
                          <a:pt x="14727" y="22492"/>
                          <a:pt x="13904" y="24687"/>
                        </a:cubicBezTo>
                        <a:cubicBezTo>
                          <a:pt x="13080" y="26745"/>
                          <a:pt x="12806" y="28803"/>
                          <a:pt x="12943" y="30862"/>
                        </a:cubicBezTo>
                        <a:cubicBezTo>
                          <a:pt x="12943" y="32920"/>
                          <a:pt x="13492" y="34978"/>
                          <a:pt x="14315" y="37311"/>
                        </a:cubicBezTo>
                        <a:cubicBezTo>
                          <a:pt x="15139" y="39506"/>
                          <a:pt x="16236" y="41702"/>
                          <a:pt x="17471" y="43623"/>
                        </a:cubicBezTo>
                        <a:cubicBezTo>
                          <a:pt x="18706" y="45544"/>
                          <a:pt x="20216" y="47739"/>
                          <a:pt x="22137" y="49935"/>
                        </a:cubicBezTo>
                        <a:cubicBezTo>
                          <a:pt x="23920" y="52130"/>
                          <a:pt x="25704" y="54189"/>
                          <a:pt x="27488" y="55972"/>
                        </a:cubicBezTo>
                        <a:cubicBezTo>
                          <a:pt x="29272" y="57756"/>
                          <a:pt x="31193" y="59677"/>
                          <a:pt x="33251" y="61598"/>
                        </a:cubicBezTo>
                        <a:cubicBezTo>
                          <a:pt x="35309" y="63519"/>
                          <a:pt x="37230" y="65166"/>
                          <a:pt x="39014" y="66812"/>
                        </a:cubicBezTo>
                        <a:cubicBezTo>
                          <a:pt x="40798" y="68459"/>
                          <a:pt x="42993" y="69968"/>
                          <a:pt x="45189" y="71615"/>
                        </a:cubicBezTo>
                        <a:cubicBezTo>
                          <a:pt x="47522" y="73261"/>
                          <a:pt x="49717" y="74634"/>
                          <a:pt x="51775" y="75731"/>
                        </a:cubicBezTo>
                        <a:cubicBezTo>
                          <a:pt x="53833" y="76829"/>
                          <a:pt x="56029" y="77790"/>
                          <a:pt x="58362" y="78476"/>
                        </a:cubicBezTo>
                        <a:cubicBezTo>
                          <a:pt x="60694" y="79162"/>
                          <a:pt x="62890" y="79574"/>
                          <a:pt x="64948" y="79574"/>
                        </a:cubicBezTo>
                        <a:cubicBezTo>
                          <a:pt x="67006" y="79574"/>
                          <a:pt x="69064" y="79025"/>
                          <a:pt x="71123" y="78201"/>
                        </a:cubicBezTo>
                        <a:cubicBezTo>
                          <a:pt x="73181" y="77241"/>
                          <a:pt x="75102" y="75869"/>
                          <a:pt x="76886" y="73948"/>
                        </a:cubicBezTo>
                        <a:cubicBezTo>
                          <a:pt x="78670" y="72026"/>
                          <a:pt x="79905" y="69968"/>
                          <a:pt x="80591" y="67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66" name="Полилиния: фигура 265">
                    <a:extLst>
                      <a:ext uri="{FF2B5EF4-FFF2-40B4-BE49-F238E27FC236}">
                        <a16:creationId xmlns:a16="http://schemas.microsoft.com/office/drawing/2014/main" id="{107D890F-D97B-C298-B720-F765664C2D04}"/>
                      </a:ext>
                    </a:extLst>
                  </p:cNvPr>
                  <p:cNvSpPr/>
                  <p:nvPr/>
                </p:nvSpPr>
                <p:spPr>
                  <a:xfrm>
                    <a:off x="9205117" y="6158780"/>
                    <a:ext cx="34594" cy="34622"/>
                  </a:xfrm>
                  <a:custGeom>
                    <a:avLst/>
                    <a:gdLst>
                      <a:gd name="connsiteX0" fmla="*/ 16886 w 34594"/>
                      <a:gd name="connsiteY0" fmla="*/ 34613 h 34622"/>
                      <a:gd name="connsiteX1" fmla="*/ 4948 w 34594"/>
                      <a:gd name="connsiteY1" fmla="*/ 30222 h 34622"/>
                      <a:gd name="connsiteX2" fmla="*/ 8 w 34594"/>
                      <a:gd name="connsiteY2" fmla="*/ 18833 h 34622"/>
                      <a:gd name="connsiteX3" fmla="*/ 5222 w 34594"/>
                      <a:gd name="connsiteY3" fmla="*/ 6072 h 34622"/>
                      <a:gd name="connsiteX4" fmla="*/ 17572 w 34594"/>
                      <a:gd name="connsiteY4" fmla="*/ 34 h 34622"/>
                      <a:gd name="connsiteX5" fmla="*/ 29372 w 34594"/>
                      <a:gd name="connsiteY5" fmla="*/ 4151 h 34622"/>
                      <a:gd name="connsiteX6" fmla="*/ 34586 w 34594"/>
                      <a:gd name="connsiteY6" fmla="*/ 15677 h 34622"/>
                      <a:gd name="connsiteX7" fmla="*/ 29372 w 34594"/>
                      <a:gd name="connsiteY7" fmla="*/ 28438 h 34622"/>
                      <a:gd name="connsiteX8" fmla="*/ 17023 w 34594"/>
                      <a:gd name="connsiteY8" fmla="*/ 34475 h 34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594" h="34622">
                        <a:moveTo>
                          <a:pt x="16886" y="34613"/>
                        </a:moveTo>
                        <a:cubicBezTo>
                          <a:pt x="12220" y="34750"/>
                          <a:pt x="8241" y="33378"/>
                          <a:pt x="4948" y="30222"/>
                        </a:cubicBezTo>
                        <a:cubicBezTo>
                          <a:pt x="1792" y="27340"/>
                          <a:pt x="145" y="23498"/>
                          <a:pt x="8" y="18833"/>
                        </a:cubicBezTo>
                        <a:cubicBezTo>
                          <a:pt x="-129" y="14168"/>
                          <a:pt x="1517" y="9914"/>
                          <a:pt x="5222" y="6072"/>
                        </a:cubicBezTo>
                        <a:cubicBezTo>
                          <a:pt x="8790" y="2230"/>
                          <a:pt x="12906" y="171"/>
                          <a:pt x="17572" y="34"/>
                        </a:cubicBezTo>
                        <a:cubicBezTo>
                          <a:pt x="22237" y="-240"/>
                          <a:pt x="26079" y="1132"/>
                          <a:pt x="29372" y="4151"/>
                        </a:cubicBezTo>
                        <a:cubicBezTo>
                          <a:pt x="32665" y="7169"/>
                          <a:pt x="34449" y="11011"/>
                          <a:pt x="34586" y="15677"/>
                        </a:cubicBezTo>
                        <a:cubicBezTo>
                          <a:pt x="34724" y="20342"/>
                          <a:pt x="33077" y="24596"/>
                          <a:pt x="29372" y="28438"/>
                        </a:cubicBezTo>
                        <a:cubicBezTo>
                          <a:pt x="25805" y="32280"/>
                          <a:pt x="21551" y="34338"/>
                          <a:pt x="17023" y="344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67" name="Полилиния: фигура 266">
                    <a:extLst>
                      <a:ext uri="{FF2B5EF4-FFF2-40B4-BE49-F238E27FC236}">
                        <a16:creationId xmlns:a16="http://schemas.microsoft.com/office/drawing/2014/main" id="{B5901501-A600-A5CA-0BDD-E0609889A2A0}"/>
                      </a:ext>
                    </a:extLst>
                  </p:cNvPr>
                  <p:cNvSpPr/>
                  <p:nvPr/>
                </p:nvSpPr>
                <p:spPr>
                  <a:xfrm>
                    <a:off x="8783589" y="4877181"/>
                    <a:ext cx="33633" cy="33661"/>
                  </a:xfrm>
                  <a:custGeom>
                    <a:avLst/>
                    <a:gdLst>
                      <a:gd name="connsiteX0" fmla="*/ 16336 w 33633"/>
                      <a:gd name="connsiteY0" fmla="*/ 33652 h 33661"/>
                      <a:gd name="connsiteX1" fmla="*/ 4810 w 33633"/>
                      <a:gd name="connsiteY1" fmla="*/ 29399 h 33661"/>
                      <a:gd name="connsiteX2" fmla="*/ 8 w 33633"/>
                      <a:gd name="connsiteY2" fmla="*/ 18421 h 33661"/>
                      <a:gd name="connsiteX3" fmla="*/ 5085 w 33633"/>
                      <a:gd name="connsiteY3" fmla="*/ 5935 h 33661"/>
                      <a:gd name="connsiteX4" fmla="*/ 17023 w 33633"/>
                      <a:gd name="connsiteY4" fmla="*/ 34 h 33661"/>
                      <a:gd name="connsiteX5" fmla="*/ 28549 w 33633"/>
                      <a:gd name="connsiteY5" fmla="*/ 4014 h 33661"/>
                      <a:gd name="connsiteX6" fmla="*/ 33626 w 33633"/>
                      <a:gd name="connsiteY6" fmla="*/ 15265 h 33661"/>
                      <a:gd name="connsiteX7" fmla="*/ 28549 w 33633"/>
                      <a:gd name="connsiteY7" fmla="*/ 27752 h 33661"/>
                      <a:gd name="connsiteX8" fmla="*/ 16474 w 33633"/>
                      <a:gd name="connsiteY8" fmla="*/ 33652 h 3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633" h="33661">
                        <a:moveTo>
                          <a:pt x="16336" y="33652"/>
                        </a:moveTo>
                        <a:cubicBezTo>
                          <a:pt x="11809" y="33790"/>
                          <a:pt x="7966" y="32417"/>
                          <a:pt x="4810" y="29399"/>
                        </a:cubicBezTo>
                        <a:cubicBezTo>
                          <a:pt x="1792" y="26517"/>
                          <a:pt x="145" y="22812"/>
                          <a:pt x="8" y="18421"/>
                        </a:cubicBezTo>
                        <a:cubicBezTo>
                          <a:pt x="-129" y="13893"/>
                          <a:pt x="1517" y="9777"/>
                          <a:pt x="5085" y="5935"/>
                        </a:cubicBezTo>
                        <a:cubicBezTo>
                          <a:pt x="8515" y="2230"/>
                          <a:pt x="12494" y="172"/>
                          <a:pt x="17023" y="34"/>
                        </a:cubicBezTo>
                        <a:cubicBezTo>
                          <a:pt x="21551" y="-240"/>
                          <a:pt x="25393" y="1132"/>
                          <a:pt x="28549" y="4014"/>
                        </a:cubicBezTo>
                        <a:cubicBezTo>
                          <a:pt x="31705" y="7032"/>
                          <a:pt x="33488" y="10737"/>
                          <a:pt x="33626" y="15265"/>
                        </a:cubicBezTo>
                        <a:cubicBezTo>
                          <a:pt x="33763" y="19794"/>
                          <a:pt x="32116" y="23910"/>
                          <a:pt x="28549" y="27752"/>
                        </a:cubicBezTo>
                        <a:cubicBezTo>
                          <a:pt x="24981" y="31594"/>
                          <a:pt x="21002" y="33515"/>
                          <a:pt x="16474" y="336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68" name="Полилиния: фигура 267">
                    <a:extLst>
                      <a:ext uri="{FF2B5EF4-FFF2-40B4-BE49-F238E27FC236}">
                        <a16:creationId xmlns:a16="http://schemas.microsoft.com/office/drawing/2014/main" id="{D5649D24-FC71-CB77-ED8E-E9A57C02C82E}"/>
                      </a:ext>
                    </a:extLst>
                  </p:cNvPr>
                  <p:cNvSpPr/>
                  <p:nvPr/>
                </p:nvSpPr>
                <p:spPr>
                  <a:xfrm>
                    <a:off x="8852197" y="4940986"/>
                    <a:ext cx="33633" cy="33661"/>
                  </a:xfrm>
                  <a:custGeom>
                    <a:avLst/>
                    <a:gdLst>
                      <a:gd name="connsiteX0" fmla="*/ 16336 w 33633"/>
                      <a:gd name="connsiteY0" fmla="*/ 33652 h 33661"/>
                      <a:gd name="connsiteX1" fmla="*/ 4810 w 33633"/>
                      <a:gd name="connsiteY1" fmla="*/ 29399 h 33661"/>
                      <a:gd name="connsiteX2" fmla="*/ 8 w 33633"/>
                      <a:gd name="connsiteY2" fmla="*/ 18421 h 33661"/>
                      <a:gd name="connsiteX3" fmla="*/ 5085 w 33633"/>
                      <a:gd name="connsiteY3" fmla="*/ 5935 h 33661"/>
                      <a:gd name="connsiteX4" fmla="*/ 17023 w 33633"/>
                      <a:gd name="connsiteY4" fmla="*/ 34 h 33661"/>
                      <a:gd name="connsiteX5" fmla="*/ 28549 w 33633"/>
                      <a:gd name="connsiteY5" fmla="*/ 4014 h 33661"/>
                      <a:gd name="connsiteX6" fmla="*/ 33626 w 33633"/>
                      <a:gd name="connsiteY6" fmla="*/ 15265 h 33661"/>
                      <a:gd name="connsiteX7" fmla="*/ 28549 w 33633"/>
                      <a:gd name="connsiteY7" fmla="*/ 27752 h 33661"/>
                      <a:gd name="connsiteX8" fmla="*/ 16474 w 33633"/>
                      <a:gd name="connsiteY8" fmla="*/ 33652 h 33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633" h="33661">
                        <a:moveTo>
                          <a:pt x="16336" y="33652"/>
                        </a:moveTo>
                        <a:cubicBezTo>
                          <a:pt x="11809" y="33789"/>
                          <a:pt x="7966" y="32417"/>
                          <a:pt x="4810" y="29399"/>
                        </a:cubicBezTo>
                        <a:cubicBezTo>
                          <a:pt x="1792" y="26517"/>
                          <a:pt x="145" y="22812"/>
                          <a:pt x="8" y="18421"/>
                        </a:cubicBezTo>
                        <a:cubicBezTo>
                          <a:pt x="-129" y="13893"/>
                          <a:pt x="1517" y="9777"/>
                          <a:pt x="5085" y="5935"/>
                        </a:cubicBezTo>
                        <a:cubicBezTo>
                          <a:pt x="8515" y="2230"/>
                          <a:pt x="12494" y="172"/>
                          <a:pt x="17023" y="34"/>
                        </a:cubicBezTo>
                        <a:cubicBezTo>
                          <a:pt x="21551" y="-240"/>
                          <a:pt x="25393" y="1132"/>
                          <a:pt x="28549" y="4014"/>
                        </a:cubicBezTo>
                        <a:cubicBezTo>
                          <a:pt x="31705" y="7032"/>
                          <a:pt x="33488" y="10737"/>
                          <a:pt x="33626" y="15265"/>
                        </a:cubicBezTo>
                        <a:cubicBezTo>
                          <a:pt x="33763" y="19793"/>
                          <a:pt x="32116" y="23910"/>
                          <a:pt x="28549" y="27752"/>
                        </a:cubicBezTo>
                        <a:cubicBezTo>
                          <a:pt x="24981" y="31594"/>
                          <a:pt x="21002" y="33515"/>
                          <a:pt x="16474" y="336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69" name="Полилиния: фигура 268">
                    <a:extLst>
                      <a:ext uri="{FF2B5EF4-FFF2-40B4-BE49-F238E27FC236}">
                        <a16:creationId xmlns:a16="http://schemas.microsoft.com/office/drawing/2014/main" id="{B2021B3E-F902-4AAA-9F20-67D1645BB6D8}"/>
                      </a:ext>
                    </a:extLst>
                  </p:cNvPr>
                  <p:cNvSpPr/>
                  <p:nvPr/>
                </p:nvSpPr>
                <p:spPr>
                  <a:xfrm>
                    <a:off x="9391176" y="5882128"/>
                    <a:ext cx="119819" cy="122592"/>
                  </a:xfrm>
                  <a:custGeom>
                    <a:avLst/>
                    <a:gdLst>
                      <a:gd name="connsiteX0" fmla="*/ 8659 w 119819"/>
                      <a:gd name="connsiteY0" fmla="*/ 91033 h 122592"/>
                      <a:gd name="connsiteX1" fmla="*/ 2622 w 119819"/>
                      <a:gd name="connsiteY1" fmla="*/ 88975 h 122592"/>
                      <a:gd name="connsiteX2" fmla="*/ 15 w 119819"/>
                      <a:gd name="connsiteY2" fmla="*/ 82800 h 122592"/>
                      <a:gd name="connsiteX3" fmla="*/ 2759 w 119819"/>
                      <a:gd name="connsiteY3" fmla="*/ 76351 h 122592"/>
                      <a:gd name="connsiteX4" fmla="*/ 70818 w 119819"/>
                      <a:gd name="connsiteY4" fmla="*/ 3214 h 122592"/>
                      <a:gd name="connsiteX5" fmla="*/ 76993 w 119819"/>
                      <a:gd name="connsiteY5" fmla="*/ 58 h 122592"/>
                      <a:gd name="connsiteX6" fmla="*/ 83305 w 119819"/>
                      <a:gd name="connsiteY6" fmla="*/ 2254 h 122592"/>
                      <a:gd name="connsiteX7" fmla="*/ 85775 w 119819"/>
                      <a:gd name="connsiteY7" fmla="*/ 8291 h 122592"/>
                      <a:gd name="connsiteX8" fmla="*/ 83030 w 119819"/>
                      <a:gd name="connsiteY8" fmla="*/ 14741 h 122592"/>
                      <a:gd name="connsiteX9" fmla="*/ 14560 w 119819"/>
                      <a:gd name="connsiteY9" fmla="*/ 88288 h 122592"/>
                      <a:gd name="connsiteX10" fmla="*/ 8522 w 119819"/>
                      <a:gd name="connsiteY10" fmla="*/ 91033 h 122592"/>
                      <a:gd name="connsiteX11" fmla="*/ 42414 w 119819"/>
                      <a:gd name="connsiteY11" fmla="*/ 122455 h 122592"/>
                      <a:gd name="connsiteX12" fmla="*/ 36514 w 119819"/>
                      <a:gd name="connsiteY12" fmla="*/ 120397 h 122592"/>
                      <a:gd name="connsiteX13" fmla="*/ 33907 w 119819"/>
                      <a:gd name="connsiteY13" fmla="*/ 114359 h 122592"/>
                      <a:gd name="connsiteX14" fmla="*/ 36651 w 119819"/>
                      <a:gd name="connsiteY14" fmla="*/ 107910 h 122592"/>
                      <a:gd name="connsiteX15" fmla="*/ 104985 w 119819"/>
                      <a:gd name="connsiteY15" fmla="*/ 34500 h 122592"/>
                      <a:gd name="connsiteX16" fmla="*/ 111022 w 119819"/>
                      <a:gd name="connsiteY16" fmla="*/ 31481 h 122592"/>
                      <a:gd name="connsiteX17" fmla="*/ 117334 w 119819"/>
                      <a:gd name="connsiteY17" fmla="*/ 33813 h 122592"/>
                      <a:gd name="connsiteX18" fmla="*/ 119804 w 119819"/>
                      <a:gd name="connsiteY18" fmla="*/ 39714 h 122592"/>
                      <a:gd name="connsiteX19" fmla="*/ 117060 w 119819"/>
                      <a:gd name="connsiteY19" fmla="*/ 46026 h 122592"/>
                      <a:gd name="connsiteX20" fmla="*/ 48589 w 119819"/>
                      <a:gd name="connsiteY20" fmla="*/ 119711 h 122592"/>
                      <a:gd name="connsiteX21" fmla="*/ 42689 w 119819"/>
                      <a:gd name="connsiteY21" fmla="*/ 122592 h 122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19819" h="122592">
                        <a:moveTo>
                          <a:pt x="8659" y="91033"/>
                        </a:moveTo>
                        <a:cubicBezTo>
                          <a:pt x="6327" y="91033"/>
                          <a:pt x="4268" y="90484"/>
                          <a:pt x="2622" y="88975"/>
                        </a:cubicBezTo>
                        <a:cubicBezTo>
                          <a:pt x="701" y="87191"/>
                          <a:pt x="-123" y="85269"/>
                          <a:pt x="15" y="82800"/>
                        </a:cubicBezTo>
                        <a:cubicBezTo>
                          <a:pt x="15" y="80467"/>
                          <a:pt x="975" y="78271"/>
                          <a:pt x="2759" y="76351"/>
                        </a:cubicBezTo>
                        <a:lnTo>
                          <a:pt x="70818" y="3214"/>
                        </a:lnTo>
                        <a:cubicBezTo>
                          <a:pt x="72602" y="1293"/>
                          <a:pt x="74523" y="333"/>
                          <a:pt x="76993" y="58"/>
                        </a:cubicBezTo>
                        <a:cubicBezTo>
                          <a:pt x="79326" y="-216"/>
                          <a:pt x="81521" y="470"/>
                          <a:pt x="83305" y="2254"/>
                        </a:cubicBezTo>
                        <a:cubicBezTo>
                          <a:pt x="85089" y="3900"/>
                          <a:pt x="85912" y="5821"/>
                          <a:pt x="85775" y="8291"/>
                        </a:cubicBezTo>
                        <a:cubicBezTo>
                          <a:pt x="85775" y="10624"/>
                          <a:pt x="84814" y="12819"/>
                          <a:pt x="83030" y="14741"/>
                        </a:cubicBezTo>
                        <a:lnTo>
                          <a:pt x="14560" y="88288"/>
                        </a:lnTo>
                        <a:cubicBezTo>
                          <a:pt x="12913" y="90072"/>
                          <a:pt x="10992" y="91033"/>
                          <a:pt x="8522" y="91033"/>
                        </a:cubicBezTo>
                        <a:close/>
                        <a:moveTo>
                          <a:pt x="42414" y="122455"/>
                        </a:moveTo>
                        <a:cubicBezTo>
                          <a:pt x="40082" y="122592"/>
                          <a:pt x="38161" y="121906"/>
                          <a:pt x="36514" y="120397"/>
                        </a:cubicBezTo>
                        <a:cubicBezTo>
                          <a:pt x="34730" y="118750"/>
                          <a:pt x="33770" y="116692"/>
                          <a:pt x="33907" y="114359"/>
                        </a:cubicBezTo>
                        <a:cubicBezTo>
                          <a:pt x="33907" y="112027"/>
                          <a:pt x="34867" y="109831"/>
                          <a:pt x="36651" y="107910"/>
                        </a:cubicBezTo>
                        <a:lnTo>
                          <a:pt x="104985" y="34500"/>
                        </a:lnTo>
                        <a:cubicBezTo>
                          <a:pt x="106631" y="32716"/>
                          <a:pt x="108690" y="31755"/>
                          <a:pt x="111022" y="31481"/>
                        </a:cubicBezTo>
                        <a:cubicBezTo>
                          <a:pt x="113355" y="31206"/>
                          <a:pt x="115413" y="32030"/>
                          <a:pt x="117334" y="33813"/>
                        </a:cubicBezTo>
                        <a:cubicBezTo>
                          <a:pt x="119118" y="35460"/>
                          <a:pt x="119941" y="37381"/>
                          <a:pt x="119804" y="39714"/>
                        </a:cubicBezTo>
                        <a:cubicBezTo>
                          <a:pt x="119804" y="42046"/>
                          <a:pt x="118844" y="44105"/>
                          <a:pt x="117060" y="46026"/>
                        </a:cubicBezTo>
                        <a:lnTo>
                          <a:pt x="48589" y="119711"/>
                        </a:lnTo>
                        <a:cubicBezTo>
                          <a:pt x="46943" y="121495"/>
                          <a:pt x="45022" y="122455"/>
                          <a:pt x="42689" y="12259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70" name="Полилиния: фигура 269">
                    <a:extLst>
                      <a:ext uri="{FF2B5EF4-FFF2-40B4-BE49-F238E27FC236}">
                        <a16:creationId xmlns:a16="http://schemas.microsoft.com/office/drawing/2014/main" id="{93B544CE-A5F3-C161-3E6C-A5282C393019}"/>
                      </a:ext>
                    </a:extLst>
                  </p:cNvPr>
                  <p:cNvSpPr/>
                  <p:nvPr/>
                </p:nvSpPr>
                <p:spPr>
                  <a:xfrm>
                    <a:off x="8979405" y="5065064"/>
                    <a:ext cx="121161" cy="122808"/>
                  </a:xfrm>
                  <a:custGeom>
                    <a:avLst/>
                    <a:gdLst>
                      <a:gd name="connsiteX0" fmla="*/ 66550 w 121161"/>
                      <a:gd name="connsiteY0" fmla="*/ 68334 h 122808"/>
                      <a:gd name="connsiteX1" fmla="*/ 75057 w 121161"/>
                      <a:gd name="connsiteY1" fmla="*/ 114575 h 122808"/>
                      <a:gd name="connsiteX2" fmla="*/ 73548 w 121161"/>
                      <a:gd name="connsiteY2" fmla="*/ 120888 h 122808"/>
                      <a:gd name="connsiteX3" fmla="*/ 69294 w 121161"/>
                      <a:gd name="connsiteY3" fmla="*/ 122808 h 122808"/>
                      <a:gd name="connsiteX4" fmla="*/ 64903 w 121161"/>
                      <a:gd name="connsiteY4" fmla="*/ 121299 h 122808"/>
                      <a:gd name="connsiteX5" fmla="*/ 62982 w 121161"/>
                      <a:gd name="connsiteY5" fmla="*/ 117594 h 122808"/>
                      <a:gd name="connsiteX6" fmla="*/ 54338 w 121161"/>
                      <a:gd name="connsiteY6" fmla="*/ 66824 h 122808"/>
                      <a:gd name="connsiteX7" fmla="*/ 4940 w 121161"/>
                      <a:gd name="connsiteY7" fmla="*/ 61061 h 122808"/>
                      <a:gd name="connsiteX8" fmla="*/ 1921 w 121161"/>
                      <a:gd name="connsiteY8" fmla="*/ 59689 h 122808"/>
                      <a:gd name="connsiteX9" fmla="*/ 0 w 121161"/>
                      <a:gd name="connsiteY9" fmla="*/ 54886 h 122808"/>
                      <a:gd name="connsiteX10" fmla="*/ 1921 w 121161"/>
                      <a:gd name="connsiteY10" fmla="*/ 49810 h 122808"/>
                      <a:gd name="connsiteX11" fmla="*/ 7821 w 121161"/>
                      <a:gd name="connsiteY11" fmla="*/ 47889 h 122808"/>
                      <a:gd name="connsiteX12" fmla="*/ 52828 w 121161"/>
                      <a:gd name="connsiteY12" fmla="*/ 53103 h 122808"/>
                      <a:gd name="connsiteX13" fmla="*/ 44733 w 121161"/>
                      <a:gd name="connsiteY13" fmla="*/ 8370 h 122808"/>
                      <a:gd name="connsiteX14" fmla="*/ 46379 w 121161"/>
                      <a:gd name="connsiteY14" fmla="*/ 1921 h 122808"/>
                      <a:gd name="connsiteX15" fmla="*/ 50358 w 121161"/>
                      <a:gd name="connsiteY15" fmla="*/ 0 h 122808"/>
                      <a:gd name="connsiteX16" fmla="*/ 54338 w 121161"/>
                      <a:gd name="connsiteY16" fmla="*/ 1372 h 122808"/>
                      <a:gd name="connsiteX17" fmla="*/ 56122 w 121161"/>
                      <a:gd name="connsiteY17" fmla="*/ 4803 h 122808"/>
                      <a:gd name="connsiteX18" fmla="*/ 65315 w 121161"/>
                      <a:gd name="connsiteY18" fmla="*/ 54612 h 122808"/>
                      <a:gd name="connsiteX19" fmla="*/ 115948 w 121161"/>
                      <a:gd name="connsiteY19" fmla="*/ 60512 h 122808"/>
                      <a:gd name="connsiteX20" fmla="*/ 119378 w 121161"/>
                      <a:gd name="connsiteY20" fmla="*/ 62022 h 122808"/>
                      <a:gd name="connsiteX21" fmla="*/ 121162 w 121161"/>
                      <a:gd name="connsiteY21" fmla="*/ 66687 h 122808"/>
                      <a:gd name="connsiteX22" fmla="*/ 119104 w 121161"/>
                      <a:gd name="connsiteY22" fmla="*/ 71627 h 122808"/>
                      <a:gd name="connsiteX23" fmla="*/ 113478 w 121161"/>
                      <a:gd name="connsiteY23" fmla="*/ 73685 h 122808"/>
                      <a:gd name="connsiteX24" fmla="*/ 66550 w 121161"/>
                      <a:gd name="connsiteY24" fmla="*/ 68196 h 12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21161" h="122808">
                        <a:moveTo>
                          <a:pt x="66550" y="68334"/>
                        </a:moveTo>
                        <a:lnTo>
                          <a:pt x="75057" y="114575"/>
                        </a:lnTo>
                        <a:cubicBezTo>
                          <a:pt x="75469" y="117183"/>
                          <a:pt x="75057" y="119241"/>
                          <a:pt x="73548" y="120888"/>
                        </a:cubicBezTo>
                        <a:cubicBezTo>
                          <a:pt x="72450" y="122123"/>
                          <a:pt x="71078" y="122808"/>
                          <a:pt x="69294" y="122808"/>
                        </a:cubicBezTo>
                        <a:cubicBezTo>
                          <a:pt x="67510" y="122808"/>
                          <a:pt x="66138" y="122397"/>
                          <a:pt x="64903" y="121299"/>
                        </a:cubicBezTo>
                        <a:cubicBezTo>
                          <a:pt x="63943" y="120339"/>
                          <a:pt x="63257" y="119104"/>
                          <a:pt x="62982" y="117594"/>
                        </a:cubicBezTo>
                        <a:lnTo>
                          <a:pt x="54338" y="66824"/>
                        </a:lnTo>
                        <a:lnTo>
                          <a:pt x="4940" y="61061"/>
                        </a:lnTo>
                        <a:cubicBezTo>
                          <a:pt x="3842" y="61061"/>
                          <a:pt x="2744" y="60512"/>
                          <a:pt x="1921" y="59689"/>
                        </a:cubicBezTo>
                        <a:cubicBezTo>
                          <a:pt x="686" y="58454"/>
                          <a:pt x="0" y="56945"/>
                          <a:pt x="0" y="54886"/>
                        </a:cubicBezTo>
                        <a:cubicBezTo>
                          <a:pt x="0" y="52828"/>
                          <a:pt x="549" y="51182"/>
                          <a:pt x="1921" y="49810"/>
                        </a:cubicBezTo>
                        <a:cubicBezTo>
                          <a:pt x="3293" y="48300"/>
                          <a:pt x="5351" y="47614"/>
                          <a:pt x="7821" y="47889"/>
                        </a:cubicBezTo>
                        <a:lnTo>
                          <a:pt x="52828" y="53103"/>
                        </a:lnTo>
                        <a:lnTo>
                          <a:pt x="44733" y="8370"/>
                        </a:lnTo>
                        <a:cubicBezTo>
                          <a:pt x="44321" y="5763"/>
                          <a:pt x="44733" y="3568"/>
                          <a:pt x="46379" y="1921"/>
                        </a:cubicBezTo>
                        <a:cubicBezTo>
                          <a:pt x="47477" y="686"/>
                          <a:pt x="48849" y="137"/>
                          <a:pt x="50358" y="0"/>
                        </a:cubicBezTo>
                        <a:cubicBezTo>
                          <a:pt x="51868" y="0"/>
                          <a:pt x="53240" y="412"/>
                          <a:pt x="54338" y="1372"/>
                        </a:cubicBezTo>
                        <a:cubicBezTo>
                          <a:pt x="55298" y="2196"/>
                          <a:pt x="55847" y="3293"/>
                          <a:pt x="56122" y="4803"/>
                        </a:cubicBezTo>
                        <a:lnTo>
                          <a:pt x="65315" y="54612"/>
                        </a:lnTo>
                        <a:lnTo>
                          <a:pt x="115948" y="60512"/>
                        </a:lnTo>
                        <a:cubicBezTo>
                          <a:pt x="117320" y="60650"/>
                          <a:pt x="118555" y="61199"/>
                          <a:pt x="119378" y="62022"/>
                        </a:cubicBezTo>
                        <a:cubicBezTo>
                          <a:pt x="120613" y="63257"/>
                          <a:pt x="121162" y="64766"/>
                          <a:pt x="121162" y="66687"/>
                        </a:cubicBezTo>
                        <a:cubicBezTo>
                          <a:pt x="121162" y="68608"/>
                          <a:pt x="120339" y="70255"/>
                          <a:pt x="119104" y="71627"/>
                        </a:cubicBezTo>
                        <a:cubicBezTo>
                          <a:pt x="117594" y="73273"/>
                          <a:pt x="115673" y="73960"/>
                          <a:pt x="113478" y="73685"/>
                        </a:cubicBezTo>
                        <a:lnTo>
                          <a:pt x="66550" y="6819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71" name="Полилиния: фигура 270">
                    <a:extLst>
                      <a:ext uri="{FF2B5EF4-FFF2-40B4-BE49-F238E27FC236}">
                        <a16:creationId xmlns:a16="http://schemas.microsoft.com/office/drawing/2014/main" id="{CF9DB60E-0DAC-2702-662A-977A71C2A1DD}"/>
                      </a:ext>
                    </a:extLst>
                  </p:cNvPr>
                  <p:cNvSpPr/>
                  <p:nvPr/>
                </p:nvSpPr>
                <p:spPr>
                  <a:xfrm>
                    <a:off x="9524244" y="5566486"/>
                    <a:ext cx="103247" cy="106222"/>
                  </a:xfrm>
                  <a:custGeom>
                    <a:avLst/>
                    <a:gdLst>
                      <a:gd name="connsiteX0" fmla="*/ 93490 w 103247"/>
                      <a:gd name="connsiteY0" fmla="*/ 101780 h 106222"/>
                      <a:gd name="connsiteX1" fmla="*/ 86218 w 103247"/>
                      <a:gd name="connsiteY1" fmla="*/ 98761 h 106222"/>
                      <a:gd name="connsiteX2" fmla="*/ 52051 w 103247"/>
                      <a:gd name="connsiteY2" fmla="*/ 67064 h 106222"/>
                      <a:gd name="connsiteX3" fmla="*/ 18982 w 103247"/>
                      <a:gd name="connsiteY3" fmla="*/ 102603 h 106222"/>
                      <a:gd name="connsiteX4" fmla="*/ 11847 w 103247"/>
                      <a:gd name="connsiteY4" fmla="*/ 106171 h 106222"/>
                      <a:gd name="connsiteX5" fmla="*/ 4574 w 103247"/>
                      <a:gd name="connsiteY5" fmla="*/ 103701 h 106222"/>
                      <a:gd name="connsiteX6" fmla="*/ 1555 w 103247"/>
                      <a:gd name="connsiteY6" fmla="*/ 96703 h 106222"/>
                      <a:gd name="connsiteX7" fmla="*/ 4848 w 103247"/>
                      <a:gd name="connsiteY7" fmla="*/ 89293 h 106222"/>
                      <a:gd name="connsiteX8" fmla="*/ 37918 w 103247"/>
                      <a:gd name="connsiteY8" fmla="*/ 53754 h 106222"/>
                      <a:gd name="connsiteX9" fmla="*/ 3476 w 103247"/>
                      <a:gd name="connsiteY9" fmla="*/ 21783 h 106222"/>
                      <a:gd name="connsiteX10" fmla="*/ 46 w 103247"/>
                      <a:gd name="connsiteY10" fmla="*/ 14785 h 106222"/>
                      <a:gd name="connsiteX11" fmla="*/ 2790 w 103247"/>
                      <a:gd name="connsiteY11" fmla="*/ 7513 h 106222"/>
                      <a:gd name="connsiteX12" fmla="*/ 9788 w 103247"/>
                      <a:gd name="connsiteY12" fmla="*/ 4357 h 106222"/>
                      <a:gd name="connsiteX13" fmla="*/ 17198 w 103247"/>
                      <a:gd name="connsiteY13" fmla="*/ 7375 h 106222"/>
                      <a:gd name="connsiteX14" fmla="*/ 51639 w 103247"/>
                      <a:gd name="connsiteY14" fmla="*/ 39347 h 106222"/>
                      <a:gd name="connsiteX15" fmla="*/ 84708 w 103247"/>
                      <a:gd name="connsiteY15" fmla="*/ 3808 h 106222"/>
                      <a:gd name="connsiteX16" fmla="*/ 91706 w 103247"/>
                      <a:gd name="connsiteY16" fmla="*/ 103 h 106222"/>
                      <a:gd name="connsiteX17" fmla="*/ 98979 w 103247"/>
                      <a:gd name="connsiteY17" fmla="*/ 2573 h 106222"/>
                      <a:gd name="connsiteX18" fmla="*/ 101997 w 103247"/>
                      <a:gd name="connsiteY18" fmla="*/ 9571 h 106222"/>
                      <a:gd name="connsiteX19" fmla="*/ 98842 w 103247"/>
                      <a:gd name="connsiteY19" fmla="*/ 16981 h 106222"/>
                      <a:gd name="connsiteX20" fmla="*/ 65772 w 103247"/>
                      <a:gd name="connsiteY20" fmla="*/ 52520 h 106222"/>
                      <a:gd name="connsiteX21" fmla="*/ 99939 w 103247"/>
                      <a:gd name="connsiteY21" fmla="*/ 84216 h 106222"/>
                      <a:gd name="connsiteX22" fmla="*/ 103233 w 103247"/>
                      <a:gd name="connsiteY22" fmla="*/ 91214 h 106222"/>
                      <a:gd name="connsiteX23" fmla="*/ 100625 w 103247"/>
                      <a:gd name="connsiteY23" fmla="*/ 98487 h 106222"/>
                      <a:gd name="connsiteX24" fmla="*/ 93627 w 103247"/>
                      <a:gd name="connsiteY24" fmla="*/ 101780 h 106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03247" h="106222">
                        <a:moveTo>
                          <a:pt x="93490" y="101780"/>
                        </a:moveTo>
                        <a:cubicBezTo>
                          <a:pt x="90883" y="101780"/>
                          <a:pt x="88413" y="100820"/>
                          <a:pt x="86218" y="98761"/>
                        </a:cubicBezTo>
                        <a:lnTo>
                          <a:pt x="52051" y="67064"/>
                        </a:lnTo>
                        <a:lnTo>
                          <a:pt x="18982" y="102603"/>
                        </a:lnTo>
                        <a:cubicBezTo>
                          <a:pt x="17061" y="104662"/>
                          <a:pt x="14591" y="105896"/>
                          <a:pt x="11847" y="106171"/>
                        </a:cubicBezTo>
                        <a:cubicBezTo>
                          <a:pt x="9102" y="106445"/>
                          <a:pt x="6632" y="105622"/>
                          <a:pt x="4574" y="103701"/>
                        </a:cubicBezTo>
                        <a:cubicBezTo>
                          <a:pt x="2516" y="101780"/>
                          <a:pt x="1418" y="99447"/>
                          <a:pt x="1555" y="96703"/>
                        </a:cubicBezTo>
                        <a:cubicBezTo>
                          <a:pt x="1555" y="94096"/>
                          <a:pt x="2790" y="91626"/>
                          <a:pt x="4848" y="89293"/>
                        </a:cubicBezTo>
                        <a:lnTo>
                          <a:pt x="37918" y="53754"/>
                        </a:lnTo>
                        <a:lnTo>
                          <a:pt x="3476" y="21783"/>
                        </a:lnTo>
                        <a:cubicBezTo>
                          <a:pt x="1418" y="19862"/>
                          <a:pt x="183" y="17529"/>
                          <a:pt x="46" y="14785"/>
                        </a:cubicBezTo>
                        <a:cubicBezTo>
                          <a:pt x="-229" y="12041"/>
                          <a:pt x="732" y="9571"/>
                          <a:pt x="2790" y="7513"/>
                        </a:cubicBezTo>
                        <a:cubicBezTo>
                          <a:pt x="4711" y="5454"/>
                          <a:pt x="7044" y="4357"/>
                          <a:pt x="9788" y="4357"/>
                        </a:cubicBezTo>
                        <a:cubicBezTo>
                          <a:pt x="12533" y="4357"/>
                          <a:pt x="15002" y="5317"/>
                          <a:pt x="17198" y="7375"/>
                        </a:cubicBezTo>
                        <a:lnTo>
                          <a:pt x="51639" y="39347"/>
                        </a:lnTo>
                        <a:lnTo>
                          <a:pt x="84708" y="3808"/>
                        </a:lnTo>
                        <a:cubicBezTo>
                          <a:pt x="86629" y="1749"/>
                          <a:pt x="88962" y="515"/>
                          <a:pt x="91706" y="103"/>
                        </a:cubicBezTo>
                        <a:cubicBezTo>
                          <a:pt x="94451" y="-309"/>
                          <a:pt x="96783" y="515"/>
                          <a:pt x="98979" y="2573"/>
                        </a:cubicBezTo>
                        <a:cubicBezTo>
                          <a:pt x="101037" y="4494"/>
                          <a:pt x="101997" y="6826"/>
                          <a:pt x="101997" y="9571"/>
                        </a:cubicBezTo>
                        <a:cubicBezTo>
                          <a:pt x="101997" y="12315"/>
                          <a:pt x="100900" y="14785"/>
                          <a:pt x="98842" y="16981"/>
                        </a:cubicBezTo>
                        <a:lnTo>
                          <a:pt x="65772" y="52520"/>
                        </a:lnTo>
                        <a:lnTo>
                          <a:pt x="99939" y="84216"/>
                        </a:lnTo>
                        <a:cubicBezTo>
                          <a:pt x="101997" y="86137"/>
                          <a:pt x="103095" y="88470"/>
                          <a:pt x="103233" y="91214"/>
                        </a:cubicBezTo>
                        <a:cubicBezTo>
                          <a:pt x="103370" y="93959"/>
                          <a:pt x="102546" y="96429"/>
                          <a:pt x="100625" y="98487"/>
                        </a:cubicBezTo>
                        <a:cubicBezTo>
                          <a:pt x="98567" y="100682"/>
                          <a:pt x="96234" y="101780"/>
                          <a:pt x="93627" y="10178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72" name="Полилиния: фигура 271">
                    <a:extLst>
                      <a:ext uri="{FF2B5EF4-FFF2-40B4-BE49-F238E27FC236}">
                        <a16:creationId xmlns:a16="http://schemas.microsoft.com/office/drawing/2014/main" id="{06B53803-F399-9F1D-FC1B-FEABD0227EF8}"/>
                      </a:ext>
                    </a:extLst>
                  </p:cNvPr>
                  <p:cNvSpPr/>
                  <p:nvPr/>
                </p:nvSpPr>
                <p:spPr>
                  <a:xfrm>
                    <a:off x="8285074" y="6255758"/>
                    <a:ext cx="74954" cy="77380"/>
                  </a:xfrm>
                  <a:custGeom>
                    <a:avLst/>
                    <a:gdLst>
                      <a:gd name="connsiteX0" fmla="*/ 67939 w 74954"/>
                      <a:gd name="connsiteY0" fmla="*/ 74165 h 77380"/>
                      <a:gd name="connsiteX1" fmla="*/ 62725 w 74954"/>
                      <a:gd name="connsiteY1" fmla="*/ 71969 h 77380"/>
                      <a:gd name="connsiteX2" fmla="*/ 37889 w 74954"/>
                      <a:gd name="connsiteY2" fmla="*/ 48917 h 77380"/>
                      <a:gd name="connsiteX3" fmla="*/ 13876 w 74954"/>
                      <a:gd name="connsiteY3" fmla="*/ 74713 h 77380"/>
                      <a:gd name="connsiteX4" fmla="*/ 8662 w 74954"/>
                      <a:gd name="connsiteY4" fmla="*/ 77320 h 77380"/>
                      <a:gd name="connsiteX5" fmla="*/ 3448 w 74954"/>
                      <a:gd name="connsiteY5" fmla="*/ 75537 h 77380"/>
                      <a:gd name="connsiteX6" fmla="*/ 1252 w 74954"/>
                      <a:gd name="connsiteY6" fmla="*/ 70460 h 77380"/>
                      <a:gd name="connsiteX7" fmla="*/ 3585 w 74954"/>
                      <a:gd name="connsiteY7" fmla="*/ 65108 h 77380"/>
                      <a:gd name="connsiteX8" fmla="*/ 27598 w 74954"/>
                      <a:gd name="connsiteY8" fmla="*/ 39312 h 77380"/>
                      <a:gd name="connsiteX9" fmla="*/ 2624 w 74954"/>
                      <a:gd name="connsiteY9" fmla="*/ 15985 h 77380"/>
                      <a:gd name="connsiteX10" fmla="*/ 17 w 74954"/>
                      <a:gd name="connsiteY10" fmla="*/ 10908 h 77380"/>
                      <a:gd name="connsiteX11" fmla="*/ 1938 w 74954"/>
                      <a:gd name="connsiteY11" fmla="*/ 5557 h 77380"/>
                      <a:gd name="connsiteX12" fmla="*/ 7015 w 74954"/>
                      <a:gd name="connsiteY12" fmla="*/ 3224 h 77380"/>
                      <a:gd name="connsiteX13" fmla="*/ 12367 w 74954"/>
                      <a:gd name="connsiteY13" fmla="*/ 5419 h 77380"/>
                      <a:gd name="connsiteX14" fmla="*/ 37340 w 74954"/>
                      <a:gd name="connsiteY14" fmla="*/ 28746 h 77380"/>
                      <a:gd name="connsiteX15" fmla="*/ 61353 w 74954"/>
                      <a:gd name="connsiteY15" fmla="*/ 2812 h 77380"/>
                      <a:gd name="connsiteX16" fmla="*/ 66430 w 74954"/>
                      <a:gd name="connsiteY16" fmla="*/ 68 h 77380"/>
                      <a:gd name="connsiteX17" fmla="*/ 71644 w 74954"/>
                      <a:gd name="connsiteY17" fmla="*/ 1852 h 77380"/>
                      <a:gd name="connsiteX18" fmla="*/ 73840 w 74954"/>
                      <a:gd name="connsiteY18" fmla="*/ 6929 h 77380"/>
                      <a:gd name="connsiteX19" fmla="*/ 71644 w 74954"/>
                      <a:gd name="connsiteY19" fmla="*/ 12280 h 77380"/>
                      <a:gd name="connsiteX20" fmla="*/ 47631 w 74954"/>
                      <a:gd name="connsiteY20" fmla="*/ 38214 h 77380"/>
                      <a:gd name="connsiteX21" fmla="*/ 72467 w 74954"/>
                      <a:gd name="connsiteY21" fmla="*/ 61266 h 77380"/>
                      <a:gd name="connsiteX22" fmla="*/ 74937 w 74954"/>
                      <a:gd name="connsiteY22" fmla="*/ 66343 h 77380"/>
                      <a:gd name="connsiteX23" fmla="*/ 73016 w 74954"/>
                      <a:gd name="connsiteY23" fmla="*/ 71695 h 77380"/>
                      <a:gd name="connsiteX24" fmla="*/ 67939 w 74954"/>
                      <a:gd name="connsiteY24" fmla="*/ 74027 h 77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74954" h="77380">
                        <a:moveTo>
                          <a:pt x="67939" y="74165"/>
                        </a:moveTo>
                        <a:cubicBezTo>
                          <a:pt x="66018" y="74165"/>
                          <a:pt x="64234" y="73478"/>
                          <a:pt x="62725" y="71969"/>
                        </a:cubicBezTo>
                        <a:lnTo>
                          <a:pt x="37889" y="48917"/>
                        </a:lnTo>
                        <a:lnTo>
                          <a:pt x="13876" y="74713"/>
                        </a:lnTo>
                        <a:cubicBezTo>
                          <a:pt x="12504" y="76223"/>
                          <a:pt x="10720" y="77184"/>
                          <a:pt x="8662" y="77320"/>
                        </a:cubicBezTo>
                        <a:cubicBezTo>
                          <a:pt x="6604" y="77595"/>
                          <a:pt x="4820" y="76909"/>
                          <a:pt x="3448" y="75537"/>
                        </a:cubicBezTo>
                        <a:cubicBezTo>
                          <a:pt x="1938" y="74165"/>
                          <a:pt x="1252" y="72381"/>
                          <a:pt x="1252" y="70460"/>
                        </a:cubicBezTo>
                        <a:cubicBezTo>
                          <a:pt x="1252" y="68539"/>
                          <a:pt x="2075" y="66755"/>
                          <a:pt x="3585" y="65108"/>
                        </a:cubicBezTo>
                        <a:lnTo>
                          <a:pt x="27598" y="39312"/>
                        </a:lnTo>
                        <a:lnTo>
                          <a:pt x="2624" y="15985"/>
                        </a:lnTo>
                        <a:cubicBezTo>
                          <a:pt x="1115" y="14613"/>
                          <a:pt x="292" y="12829"/>
                          <a:pt x="17" y="10908"/>
                        </a:cubicBezTo>
                        <a:cubicBezTo>
                          <a:pt x="-120" y="8987"/>
                          <a:pt x="566" y="7203"/>
                          <a:pt x="1938" y="5557"/>
                        </a:cubicBezTo>
                        <a:cubicBezTo>
                          <a:pt x="3310" y="4047"/>
                          <a:pt x="5094" y="3224"/>
                          <a:pt x="7015" y="3224"/>
                        </a:cubicBezTo>
                        <a:cubicBezTo>
                          <a:pt x="8936" y="3224"/>
                          <a:pt x="10720" y="3910"/>
                          <a:pt x="12367" y="5419"/>
                        </a:cubicBezTo>
                        <a:lnTo>
                          <a:pt x="37340" y="28746"/>
                        </a:lnTo>
                        <a:lnTo>
                          <a:pt x="61353" y="2812"/>
                        </a:lnTo>
                        <a:cubicBezTo>
                          <a:pt x="62725" y="1303"/>
                          <a:pt x="64509" y="342"/>
                          <a:pt x="66430" y="68"/>
                        </a:cubicBezTo>
                        <a:cubicBezTo>
                          <a:pt x="68351" y="-207"/>
                          <a:pt x="70135" y="342"/>
                          <a:pt x="71644" y="1852"/>
                        </a:cubicBezTo>
                        <a:cubicBezTo>
                          <a:pt x="73153" y="3224"/>
                          <a:pt x="73840" y="4870"/>
                          <a:pt x="73840" y="6929"/>
                        </a:cubicBezTo>
                        <a:cubicBezTo>
                          <a:pt x="73840" y="8987"/>
                          <a:pt x="73016" y="10771"/>
                          <a:pt x="71644" y="12280"/>
                        </a:cubicBezTo>
                        <a:lnTo>
                          <a:pt x="47631" y="38214"/>
                        </a:lnTo>
                        <a:lnTo>
                          <a:pt x="72467" y="61266"/>
                        </a:lnTo>
                        <a:cubicBezTo>
                          <a:pt x="73977" y="62639"/>
                          <a:pt x="74800" y="64285"/>
                          <a:pt x="74937" y="66343"/>
                        </a:cubicBezTo>
                        <a:cubicBezTo>
                          <a:pt x="75074" y="68401"/>
                          <a:pt x="74388" y="70048"/>
                          <a:pt x="73016" y="71695"/>
                        </a:cubicBezTo>
                        <a:cubicBezTo>
                          <a:pt x="71507" y="73341"/>
                          <a:pt x="69860" y="74027"/>
                          <a:pt x="67939" y="740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73" name="Полилиния: фигура 272">
                    <a:extLst>
                      <a:ext uri="{FF2B5EF4-FFF2-40B4-BE49-F238E27FC236}">
                        <a16:creationId xmlns:a16="http://schemas.microsoft.com/office/drawing/2014/main" id="{97A8D4BA-AAC3-D754-6A6E-A5C0A9FD4B5F}"/>
                      </a:ext>
                    </a:extLst>
                  </p:cNvPr>
                  <p:cNvSpPr/>
                  <p:nvPr/>
                </p:nvSpPr>
                <p:spPr>
                  <a:xfrm>
                    <a:off x="9210588" y="5274494"/>
                    <a:ext cx="79693" cy="84997"/>
                  </a:xfrm>
                  <a:custGeom>
                    <a:avLst/>
                    <a:gdLst>
                      <a:gd name="connsiteX0" fmla="*/ 5651 w 79693"/>
                      <a:gd name="connsiteY0" fmla="*/ 84899 h 84997"/>
                      <a:gd name="connsiteX1" fmla="*/ 1397 w 79693"/>
                      <a:gd name="connsiteY1" fmla="*/ 83801 h 84997"/>
                      <a:gd name="connsiteX2" fmla="*/ 25 w 79693"/>
                      <a:gd name="connsiteY2" fmla="*/ 79684 h 84997"/>
                      <a:gd name="connsiteX3" fmla="*/ 2907 w 79693"/>
                      <a:gd name="connsiteY3" fmla="*/ 74196 h 84997"/>
                      <a:gd name="connsiteX4" fmla="*/ 68771 w 79693"/>
                      <a:gd name="connsiteY4" fmla="*/ 3392 h 84997"/>
                      <a:gd name="connsiteX5" fmla="*/ 74122 w 79693"/>
                      <a:gd name="connsiteY5" fmla="*/ 99 h 84997"/>
                      <a:gd name="connsiteX6" fmla="*/ 78376 w 79693"/>
                      <a:gd name="connsiteY6" fmla="*/ 1197 h 84997"/>
                      <a:gd name="connsiteX7" fmla="*/ 79611 w 79693"/>
                      <a:gd name="connsiteY7" fmla="*/ 5313 h 84997"/>
                      <a:gd name="connsiteX8" fmla="*/ 76592 w 79693"/>
                      <a:gd name="connsiteY8" fmla="*/ 10802 h 84997"/>
                      <a:gd name="connsiteX9" fmla="*/ 10728 w 79693"/>
                      <a:gd name="connsiteY9" fmla="*/ 81606 h 84997"/>
                      <a:gd name="connsiteX10" fmla="*/ 5514 w 79693"/>
                      <a:gd name="connsiteY10" fmla="*/ 84899 h 84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9693" h="84997">
                        <a:moveTo>
                          <a:pt x="5651" y="84899"/>
                        </a:moveTo>
                        <a:cubicBezTo>
                          <a:pt x="3867" y="85173"/>
                          <a:pt x="2495" y="84899"/>
                          <a:pt x="1397" y="83801"/>
                        </a:cubicBezTo>
                        <a:cubicBezTo>
                          <a:pt x="300" y="82840"/>
                          <a:pt x="-112" y="81468"/>
                          <a:pt x="25" y="79684"/>
                        </a:cubicBezTo>
                        <a:cubicBezTo>
                          <a:pt x="163" y="77900"/>
                          <a:pt x="1260" y="76117"/>
                          <a:pt x="2907" y="74196"/>
                        </a:cubicBezTo>
                        <a:lnTo>
                          <a:pt x="68771" y="3392"/>
                        </a:lnTo>
                        <a:cubicBezTo>
                          <a:pt x="70555" y="1471"/>
                          <a:pt x="72338" y="373"/>
                          <a:pt x="74122" y="99"/>
                        </a:cubicBezTo>
                        <a:cubicBezTo>
                          <a:pt x="75906" y="-176"/>
                          <a:pt x="77278" y="99"/>
                          <a:pt x="78376" y="1197"/>
                        </a:cubicBezTo>
                        <a:cubicBezTo>
                          <a:pt x="79474" y="2157"/>
                          <a:pt x="79885" y="3529"/>
                          <a:pt x="79611" y="5313"/>
                        </a:cubicBezTo>
                        <a:cubicBezTo>
                          <a:pt x="79474" y="7097"/>
                          <a:pt x="78376" y="8881"/>
                          <a:pt x="76592" y="10802"/>
                        </a:cubicBezTo>
                        <a:lnTo>
                          <a:pt x="10728" y="81606"/>
                        </a:lnTo>
                        <a:cubicBezTo>
                          <a:pt x="8944" y="83526"/>
                          <a:pt x="7161" y="84624"/>
                          <a:pt x="5514" y="8489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74" name="Полилиния: фигура 273">
                    <a:extLst>
                      <a:ext uri="{FF2B5EF4-FFF2-40B4-BE49-F238E27FC236}">
                        <a16:creationId xmlns:a16="http://schemas.microsoft.com/office/drawing/2014/main" id="{171AB1C9-196F-F564-D8BD-A3DF4267F00B}"/>
                      </a:ext>
                    </a:extLst>
                  </p:cNvPr>
                  <p:cNvSpPr/>
                  <p:nvPr/>
                </p:nvSpPr>
                <p:spPr>
                  <a:xfrm>
                    <a:off x="8409683" y="6231813"/>
                    <a:ext cx="55709" cy="59140"/>
                  </a:xfrm>
                  <a:custGeom>
                    <a:avLst/>
                    <a:gdLst>
                      <a:gd name="connsiteX0" fmla="*/ 5626 w 55709"/>
                      <a:gd name="connsiteY0" fmla="*/ 59140 h 59140"/>
                      <a:gd name="connsiteX1" fmla="*/ 1784 w 55709"/>
                      <a:gd name="connsiteY1" fmla="*/ 57631 h 59140"/>
                      <a:gd name="connsiteX2" fmla="*/ 0 w 55709"/>
                      <a:gd name="connsiteY2" fmla="*/ 53926 h 59140"/>
                      <a:gd name="connsiteX3" fmla="*/ 1647 w 55709"/>
                      <a:gd name="connsiteY3" fmla="*/ 49809 h 59140"/>
                      <a:gd name="connsiteX4" fmla="*/ 46105 w 55709"/>
                      <a:gd name="connsiteY4" fmla="*/ 1921 h 59140"/>
                      <a:gd name="connsiteX5" fmla="*/ 50084 w 55709"/>
                      <a:gd name="connsiteY5" fmla="*/ 0 h 59140"/>
                      <a:gd name="connsiteX6" fmla="*/ 53926 w 55709"/>
                      <a:gd name="connsiteY6" fmla="*/ 1509 h 59140"/>
                      <a:gd name="connsiteX7" fmla="*/ 55710 w 55709"/>
                      <a:gd name="connsiteY7" fmla="*/ 5214 h 59140"/>
                      <a:gd name="connsiteX8" fmla="*/ 54063 w 55709"/>
                      <a:gd name="connsiteY8" fmla="*/ 9331 h 59140"/>
                      <a:gd name="connsiteX9" fmla="*/ 9605 w 55709"/>
                      <a:gd name="connsiteY9" fmla="*/ 57219 h 59140"/>
                      <a:gd name="connsiteX10" fmla="*/ 5626 w 55709"/>
                      <a:gd name="connsiteY10" fmla="*/ 59140 h 59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5709" h="59140">
                        <a:moveTo>
                          <a:pt x="5626" y="59140"/>
                        </a:moveTo>
                        <a:cubicBezTo>
                          <a:pt x="4254" y="59140"/>
                          <a:pt x="2881" y="58591"/>
                          <a:pt x="1784" y="57631"/>
                        </a:cubicBezTo>
                        <a:cubicBezTo>
                          <a:pt x="686" y="56670"/>
                          <a:pt x="137" y="55435"/>
                          <a:pt x="0" y="53926"/>
                        </a:cubicBezTo>
                        <a:cubicBezTo>
                          <a:pt x="0" y="52416"/>
                          <a:pt x="412" y="51181"/>
                          <a:pt x="1647" y="49809"/>
                        </a:cubicBezTo>
                        <a:lnTo>
                          <a:pt x="46105" y="1921"/>
                        </a:lnTo>
                        <a:cubicBezTo>
                          <a:pt x="47340" y="686"/>
                          <a:pt x="48574" y="0"/>
                          <a:pt x="50084" y="0"/>
                        </a:cubicBezTo>
                        <a:cubicBezTo>
                          <a:pt x="51593" y="0"/>
                          <a:pt x="52828" y="549"/>
                          <a:pt x="53926" y="1509"/>
                        </a:cubicBezTo>
                        <a:cubicBezTo>
                          <a:pt x="55024" y="2470"/>
                          <a:pt x="55572" y="3705"/>
                          <a:pt x="55710" y="5214"/>
                        </a:cubicBezTo>
                        <a:cubicBezTo>
                          <a:pt x="55710" y="6586"/>
                          <a:pt x="55298" y="7958"/>
                          <a:pt x="54063" y="9331"/>
                        </a:cubicBezTo>
                        <a:lnTo>
                          <a:pt x="9605" y="57219"/>
                        </a:lnTo>
                        <a:cubicBezTo>
                          <a:pt x="8370" y="58454"/>
                          <a:pt x="7135" y="59140"/>
                          <a:pt x="5626" y="591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75" name="Полилиния: фигура 274">
                    <a:extLst>
                      <a:ext uri="{FF2B5EF4-FFF2-40B4-BE49-F238E27FC236}">
                        <a16:creationId xmlns:a16="http://schemas.microsoft.com/office/drawing/2014/main" id="{677AF83E-57B4-647C-66A6-9F02C48671FC}"/>
                      </a:ext>
                    </a:extLst>
                  </p:cNvPr>
                  <p:cNvSpPr/>
                  <p:nvPr/>
                </p:nvSpPr>
                <p:spPr>
                  <a:xfrm>
                    <a:off x="8349014" y="6174752"/>
                    <a:ext cx="55062" cy="161325"/>
                  </a:xfrm>
                  <a:custGeom>
                    <a:avLst/>
                    <a:gdLst>
                      <a:gd name="connsiteX0" fmla="*/ 54906 w 55062"/>
                      <a:gd name="connsiteY0" fmla="*/ 156955 h 161325"/>
                      <a:gd name="connsiteX1" fmla="*/ 52161 w 55062"/>
                      <a:gd name="connsiteY1" fmla="*/ 161209 h 161325"/>
                      <a:gd name="connsiteX2" fmla="*/ 47633 w 55062"/>
                      <a:gd name="connsiteY2" fmla="*/ 159288 h 161325"/>
                      <a:gd name="connsiteX3" fmla="*/ 43517 w 55062"/>
                      <a:gd name="connsiteY3" fmla="*/ 151192 h 161325"/>
                      <a:gd name="connsiteX4" fmla="*/ 1254 w 55062"/>
                      <a:gd name="connsiteY4" fmla="*/ 13427 h 161325"/>
                      <a:gd name="connsiteX5" fmla="*/ 157 w 55062"/>
                      <a:gd name="connsiteY5" fmla="*/ 4370 h 161325"/>
                      <a:gd name="connsiteX6" fmla="*/ 2901 w 55062"/>
                      <a:gd name="connsiteY6" fmla="*/ 117 h 161325"/>
                      <a:gd name="connsiteX7" fmla="*/ 7429 w 55062"/>
                      <a:gd name="connsiteY7" fmla="*/ 2038 h 161325"/>
                      <a:gd name="connsiteX8" fmla="*/ 11545 w 55062"/>
                      <a:gd name="connsiteY8" fmla="*/ 10134 h 161325"/>
                      <a:gd name="connsiteX9" fmla="*/ 53808 w 55062"/>
                      <a:gd name="connsiteY9" fmla="*/ 147899 h 161325"/>
                      <a:gd name="connsiteX10" fmla="*/ 54906 w 55062"/>
                      <a:gd name="connsiteY10" fmla="*/ 156955 h 161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5062" h="161325">
                        <a:moveTo>
                          <a:pt x="54906" y="156955"/>
                        </a:moveTo>
                        <a:cubicBezTo>
                          <a:pt x="54494" y="159288"/>
                          <a:pt x="53671" y="160660"/>
                          <a:pt x="52161" y="161209"/>
                        </a:cubicBezTo>
                        <a:cubicBezTo>
                          <a:pt x="50789" y="161620"/>
                          <a:pt x="49280" y="160934"/>
                          <a:pt x="47633" y="159288"/>
                        </a:cubicBezTo>
                        <a:cubicBezTo>
                          <a:pt x="45987" y="157504"/>
                          <a:pt x="44615" y="154896"/>
                          <a:pt x="43517" y="151192"/>
                        </a:cubicBezTo>
                        <a:lnTo>
                          <a:pt x="1254" y="13427"/>
                        </a:lnTo>
                        <a:cubicBezTo>
                          <a:pt x="157" y="9722"/>
                          <a:pt x="-255" y="6703"/>
                          <a:pt x="157" y="4370"/>
                        </a:cubicBezTo>
                        <a:cubicBezTo>
                          <a:pt x="568" y="2038"/>
                          <a:pt x="1529" y="528"/>
                          <a:pt x="2901" y="117"/>
                        </a:cubicBezTo>
                        <a:cubicBezTo>
                          <a:pt x="4273" y="-295"/>
                          <a:pt x="5782" y="391"/>
                          <a:pt x="7429" y="2038"/>
                        </a:cubicBezTo>
                        <a:cubicBezTo>
                          <a:pt x="9076" y="3822"/>
                          <a:pt x="10448" y="6429"/>
                          <a:pt x="11545" y="10134"/>
                        </a:cubicBezTo>
                        <a:lnTo>
                          <a:pt x="53808" y="147899"/>
                        </a:lnTo>
                        <a:cubicBezTo>
                          <a:pt x="54906" y="151603"/>
                          <a:pt x="55318" y="154622"/>
                          <a:pt x="54906" y="15695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76" name="Полилиния: фигура 275">
                    <a:extLst>
                      <a:ext uri="{FF2B5EF4-FFF2-40B4-BE49-F238E27FC236}">
                        <a16:creationId xmlns:a16="http://schemas.microsoft.com/office/drawing/2014/main" id="{9E9D92DA-CF70-2F6F-22E6-5542B1513E8D}"/>
                      </a:ext>
                    </a:extLst>
                  </p:cNvPr>
                  <p:cNvSpPr/>
                  <p:nvPr/>
                </p:nvSpPr>
                <p:spPr>
                  <a:xfrm>
                    <a:off x="8793177" y="4886172"/>
                    <a:ext cx="79693" cy="84997"/>
                  </a:xfrm>
                  <a:custGeom>
                    <a:avLst/>
                    <a:gdLst>
                      <a:gd name="connsiteX0" fmla="*/ 5651 w 79693"/>
                      <a:gd name="connsiteY0" fmla="*/ 84898 h 84997"/>
                      <a:gd name="connsiteX1" fmla="*/ 1398 w 79693"/>
                      <a:gd name="connsiteY1" fmla="*/ 83801 h 84997"/>
                      <a:gd name="connsiteX2" fmla="*/ 26 w 79693"/>
                      <a:gd name="connsiteY2" fmla="*/ 79684 h 84997"/>
                      <a:gd name="connsiteX3" fmla="*/ 2907 w 79693"/>
                      <a:gd name="connsiteY3" fmla="*/ 74196 h 84997"/>
                      <a:gd name="connsiteX4" fmla="*/ 68771 w 79693"/>
                      <a:gd name="connsiteY4" fmla="*/ 3392 h 84997"/>
                      <a:gd name="connsiteX5" fmla="*/ 74122 w 79693"/>
                      <a:gd name="connsiteY5" fmla="*/ 99 h 84997"/>
                      <a:gd name="connsiteX6" fmla="*/ 78376 w 79693"/>
                      <a:gd name="connsiteY6" fmla="*/ 1197 h 84997"/>
                      <a:gd name="connsiteX7" fmla="*/ 79611 w 79693"/>
                      <a:gd name="connsiteY7" fmla="*/ 5313 h 84997"/>
                      <a:gd name="connsiteX8" fmla="*/ 76592 w 79693"/>
                      <a:gd name="connsiteY8" fmla="*/ 10802 h 84997"/>
                      <a:gd name="connsiteX9" fmla="*/ 10728 w 79693"/>
                      <a:gd name="connsiteY9" fmla="*/ 81605 h 84997"/>
                      <a:gd name="connsiteX10" fmla="*/ 5514 w 79693"/>
                      <a:gd name="connsiteY10" fmla="*/ 84898 h 84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9693" h="84997">
                        <a:moveTo>
                          <a:pt x="5651" y="84898"/>
                        </a:moveTo>
                        <a:cubicBezTo>
                          <a:pt x="3868" y="85173"/>
                          <a:pt x="2495" y="84898"/>
                          <a:pt x="1398" y="83801"/>
                        </a:cubicBezTo>
                        <a:cubicBezTo>
                          <a:pt x="300" y="82840"/>
                          <a:pt x="-112" y="81468"/>
                          <a:pt x="26" y="79684"/>
                        </a:cubicBezTo>
                        <a:cubicBezTo>
                          <a:pt x="163" y="77901"/>
                          <a:pt x="1260" y="76117"/>
                          <a:pt x="2907" y="74196"/>
                        </a:cubicBezTo>
                        <a:lnTo>
                          <a:pt x="68771" y="3392"/>
                        </a:lnTo>
                        <a:cubicBezTo>
                          <a:pt x="70555" y="1471"/>
                          <a:pt x="72338" y="373"/>
                          <a:pt x="74122" y="99"/>
                        </a:cubicBezTo>
                        <a:cubicBezTo>
                          <a:pt x="75906" y="-175"/>
                          <a:pt x="77278" y="99"/>
                          <a:pt x="78376" y="1197"/>
                        </a:cubicBezTo>
                        <a:cubicBezTo>
                          <a:pt x="79474" y="2295"/>
                          <a:pt x="79885" y="3529"/>
                          <a:pt x="79611" y="5313"/>
                        </a:cubicBezTo>
                        <a:cubicBezTo>
                          <a:pt x="79474" y="7097"/>
                          <a:pt x="78376" y="8881"/>
                          <a:pt x="76592" y="10802"/>
                        </a:cubicBezTo>
                        <a:lnTo>
                          <a:pt x="10728" y="81605"/>
                        </a:lnTo>
                        <a:cubicBezTo>
                          <a:pt x="8944" y="83526"/>
                          <a:pt x="7161" y="84624"/>
                          <a:pt x="5514" y="8489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77" name="Рисунок 95">
                    <a:extLst>
                      <a:ext uri="{FF2B5EF4-FFF2-40B4-BE49-F238E27FC236}">
                        <a16:creationId xmlns:a16="http://schemas.microsoft.com/office/drawing/2014/main" id="{19A545A2-9B8C-EDCF-B7A1-F98A419F9323}"/>
                      </a:ext>
                    </a:extLst>
                  </p:cNvPr>
                  <p:cNvGrpSpPr/>
                  <p:nvPr/>
                </p:nvGrpSpPr>
                <p:grpSpPr>
                  <a:xfrm>
                    <a:off x="8074601" y="5544615"/>
                    <a:ext cx="207196" cy="207646"/>
                    <a:chOff x="8074601" y="5544615"/>
                    <a:chExt cx="207196" cy="207646"/>
                  </a:xfrm>
                  <a:solidFill>
                    <a:srgbClr val="FFFFFF"/>
                  </a:solidFill>
                </p:grpSpPr>
                <p:sp>
                  <p:nvSpPr>
                    <p:cNvPr id="278" name="Полилиния: фигура 277">
                      <a:extLst>
                        <a:ext uri="{FF2B5EF4-FFF2-40B4-BE49-F238E27FC236}">
                          <a16:creationId xmlns:a16="http://schemas.microsoft.com/office/drawing/2014/main" id="{BEAB9248-6003-5274-A0DB-ED86E1525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4601" y="5612087"/>
                      <a:ext cx="139630" cy="140174"/>
                    </a:xfrm>
                    <a:custGeom>
                      <a:avLst/>
                      <a:gdLst>
                        <a:gd name="connsiteX0" fmla="*/ 99070 w 139630"/>
                        <a:gd name="connsiteY0" fmla="*/ 103794 h 140174"/>
                        <a:gd name="connsiteX1" fmla="*/ 93170 w 139630"/>
                        <a:gd name="connsiteY1" fmla="*/ 103245 h 140174"/>
                        <a:gd name="connsiteX2" fmla="*/ 16878 w 139630"/>
                        <a:gd name="connsiteY2" fmla="*/ 77036 h 140174"/>
                        <a:gd name="connsiteX3" fmla="*/ 72999 w 139630"/>
                        <a:gd name="connsiteY3" fmla="*/ 129316 h 140174"/>
                        <a:gd name="connsiteX4" fmla="*/ 74371 w 139630"/>
                        <a:gd name="connsiteY4" fmla="*/ 133295 h 140174"/>
                        <a:gd name="connsiteX5" fmla="*/ 72176 w 139630"/>
                        <a:gd name="connsiteY5" fmla="*/ 137549 h 140174"/>
                        <a:gd name="connsiteX6" fmla="*/ 68059 w 139630"/>
                        <a:gd name="connsiteY6" fmla="*/ 140018 h 140174"/>
                        <a:gd name="connsiteX7" fmla="*/ 63943 w 139630"/>
                        <a:gd name="connsiteY7" fmla="*/ 138921 h 140174"/>
                        <a:gd name="connsiteX8" fmla="*/ 2882 w 139630"/>
                        <a:gd name="connsiteY8" fmla="*/ 82113 h 140174"/>
                        <a:gd name="connsiteX9" fmla="*/ 0 w 139630"/>
                        <a:gd name="connsiteY9" fmla="*/ 75115 h 140174"/>
                        <a:gd name="connsiteX10" fmla="*/ 3156 w 139630"/>
                        <a:gd name="connsiteY10" fmla="*/ 67706 h 140174"/>
                        <a:gd name="connsiteX11" fmla="*/ 9193 w 139630"/>
                        <a:gd name="connsiteY11" fmla="*/ 64275 h 140174"/>
                        <a:gd name="connsiteX12" fmla="*/ 17289 w 139630"/>
                        <a:gd name="connsiteY12" fmla="*/ 64824 h 140174"/>
                        <a:gd name="connsiteX13" fmla="*/ 91112 w 139630"/>
                        <a:gd name="connsiteY13" fmla="*/ 89797 h 140174"/>
                        <a:gd name="connsiteX14" fmla="*/ 60924 w 139630"/>
                        <a:gd name="connsiteY14" fmla="*/ 18033 h 140174"/>
                        <a:gd name="connsiteX15" fmla="*/ 59689 w 139630"/>
                        <a:gd name="connsiteY15" fmla="*/ 10075 h 140174"/>
                        <a:gd name="connsiteX16" fmla="*/ 62708 w 139630"/>
                        <a:gd name="connsiteY16" fmla="*/ 3763 h 140174"/>
                        <a:gd name="connsiteX17" fmla="*/ 69843 w 139630"/>
                        <a:gd name="connsiteY17" fmla="*/ 58 h 140174"/>
                        <a:gd name="connsiteX18" fmla="*/ 77116 w 139630"/>
                        <a:gd name="connsiteY18" fmla="*/ 2391 h 140174"/>
                        <a:gd name="connsiteX19" fmla="*/ 138177 w 139630"/>
                        <a:gd name="connsiteY19" fmla="*/ 59198 h 140174"/>
                        <a:gd name="connsiteX20" fmla="*/ 139549 w 139630"/>
                        <a:gd name="connsiteY20" fmla="*/ 63177 h 140174"/>
                        <a:gd name="connsiteX21" fmla="*/ 137353 w 139630"/>
                        <a:gd name="connsiteY21" fmla="*/ 67431 h 140174"/>
                        <a:gd name="connsiteX22" fmla="*/ 133237 w 139630"/>
                        <a:gd name="connsiteY22" fmla="*/ 69901 h 140174"/>
                        <a:gd name="connsiteX23" fmla="*/ 129120 w 139630"/>
                        <a:gd name="connsiteY23" fmla="*/ 68803 h 140174"/>
                        <a:gd name="connsiteX24" fmla="*/ 72999 w 139630"/>
                        <a:gd name="connsiteY24" fmla="*/ 16524 h 140174"/>
                        <a:gd name="connsiteX25" fmla="*/ 104559 w 139630"/>
                        <a:gd name="connsiteY25" fmla="*/ 90758 h 140174"/>
                        <a:gd name="connsiteX26" fmla="*/ 105519 w 139630"/>
                        <a:gd name="connsiteY26" fmla="*/ 96658 h 140174"/>
                        <a:gd name="connsiteX27" fmla="*/ 103461 w 139630"/>
                        <a:gd name="connsiteY27" fmla="*/ 101323 h 140174"/>
                        <a:gd name="connsiteX28" fmla="*/ 99070 w 139630"/>
                        <a:gd name="connsiteY28" fmla="*/ 103794 h 1401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139630" h="140174">
                          <a:moveTo>
                            <a:pt x="99070" y="103794"/>
                          </a:moveTo>
                          <a:cubicBezTo>
                            <a:pt x="97286" y="104205"/>
                            <a:pt x="95228" y="104068"/>
                            <a:pt x="93170" y="103245"/>
                          </a:cubicBezTo>
                          <a:lnTo>
                            <a:pt x="16878" y="77036"/>
                          </a:lnTo>
                          <a:lnTo>
                            <a:pt x="72999" y="129316"/>
                          </a:lnTo>
                          <a:cubicBezTo>
                            <a:pt x="74234" y="130413"/>
                            <a:pt x="74646" y="131785"/>
                            <a:pt x="74371" y="133295"/>
                          </a:cubicBezTo>
                          <a:cubicBezTo>
                            <a:pt x="74097" y="134804"/>
                            <a:pt x="73411" y="136314"/>
                            <a:pt x="72176" y="137549"/>
                          </a:cubicBezTo>
                          <a:cubicBezTo>
                            <a:pt x="70941" y="138783"/>
                            <a:pt x="69569" y="139607"/>
                            <a:pt x="68059" y="140018"/>
                          </a:cubicBezTo>
                          <a:cubicBezTo>
                            <a:pt x="66550" y="140430"/>
                            <a:pt x="65178" y="140018"/>
                            <a:pt x="63943" y="138921"/>
                          </a:cubicBezTo>
                          <a:lnTo>
                            <a:pt x="2882" y="82113"/>
                          </a:lnTo>
                          <a:cubicBezTo>
                            <a:pt x="823" y="80329"/>
                            <a:pt x="0" y="77859"/>
                            <a:pt x="0" y="75115"/>
                          </a:cubicBezTo>
                          <a:cubicBezTo>
                            <a:pt x="0" y="72234"/>
                            <a:pt x="1098" y="69901"/>
                            <a:pt x="3156" y="67706"/>
                          </a:cubicBezTo>
                          <a:cubicBezTo>
                            <a:pt x="4803" y="66059"/>
                            <a:pt x="6724" y="64824"/>
                            <a:pt x="9193" y="64275"/>
                          </a:cubicBezTo>
                          <a:cubicBezTo>
                            <a:pt x="11663" y="63726"/>
                            <a:pt x="14270" y="63864"/>
                            <a:pt x="17289" y="64824"/>
                          </a:cubicBezTo>
                          <a:lnTo>
                            <a:pt x="91112" y="89797"/>
                          </a:lnTo>
                          <a:lnTo>
                            <a:pt x="60924" y="18033"/>
                          </a:lnTo>
                          <a:cubicBezTo>
                            <a:pt x="59689" y="15152"/>
                            <a:pt x="59277" y="12545"/>
                            <a:pt x="59689" y="10075"/>
                          </a:cubicBezTo>
                          <a:cubicBezTo>
                            <a:pt x="60101" y="7605"/>
                            <a:pt x="61061" y="5547"/>
                            <a:pt x="62708" y="3763"/>
                          </a:cubicBezTo>
                          <a:cubicBezTo>
                            <a:pt x="64629" y="1705"/>
                            <a:pt x="67099" y="470"/>
                            <a:pt x="69843" y="58"/>
                          </a:cubicBezTo>
                          <a:cubicBezTo>
                            <a:pt x="72725" y="-217"/>
                            <a:pt x="75057" y="470"/>
                            <a:pt x="77116" y="2391"/>
                          </a:cubicBezTo>
                          <a:lnTo>
                            <a:pt x="138177" y="59198"/>
                          </a:lnTo>
                          <a:cubicBezTo>
                            <a:pt x="139412" y="60296"/>
                            <a:pt x="139823" y="61668"/>
                            <a:pt x="139549" y="63177"/>
                          </a:cubicBezTo>
                          <a:cubicBezTo>
                            <a:pt x="139274" y="64687"/>
                            <a:pt x="138588" y="66196"/>
                            <a:pt x="137353" y="67431"/>
                          </a:cubicBezTo>
                          <a:cubicBezTo>
                            <a:pt x="136118" y="68803"/>
                            <a:pt x="134746" y="69626"/>
                            <a:pt x="133237" y="69901"/>
                          </a:cubicBezTo>
                          <a:cubicBezTo>
                            <a:pt x="131727" y="70175"/>
                            <a:pt x="130355" y="69901"/>
                            <a:pt x="129120" y="68803"/>
                          </a:cubicBezTo>
                          <a:lnTo>
                            <a:pt x="72999" y="16524"/>
                          </a:lnTo>
                          <a:lnTo>
                            <a:pt x="104559" y="90758"/>
                          </a:lnTo>
                          <a:cubicBezTo>
                            <a:pt x="105382" y="92816"/>
                            <a:pt x="105794" y="94737"/>
                            <a:pt x="105519" y="96658"/>
                          </a:cubicBezTo>
                          <a:cubicBezTo>
                            <a:pt x="105245" y="98579"/>
                            <a:pt x="104559" y="100088"/>
                            <a:pt x="103461" y="101323"/>
                          </a:cubicBezTo>
                          <a:cubicBezTo>
                            <a:pt x="102363" y="102559"/>
                            <a:pt x="100854" y="103382"/>
                            <a:pt x="99070" y="1037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9" name="Полилиния: фигура 278">
                      <a:extLst>
                        <a:ext uri="{FF2B5EF4-FFF2-40B4-BE49-F238E27FC236}">
                          <a16:creationId xmlns:a16="http://schemas.microsoft.com/office/drawing/2014/main" id="{B517980B-4F5F-8F77-C557-940CE9E153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3380" y="5544615"/>
                      <a:ext cx="118417" cy="109439"/>
                    </a:xfrm>
                    <a:custGeom>
                      <a:avLst/>
                      <a:gdLst>
                        <a:gd name="connsiteX0" fmla="*/ 70941 w 118417"/>
                        <a:gd name="connsiteY0" fmla="*/ 109381 h 109439"/>
                        <a:gd name="connsiteX1" fmla="*/ 65864 w 118417"/>
                        <a:gd name="connsiteY1" fmla="*/ 107460 h 109439"/>
                        <a:gd name="connsiteX2" fmla="*/ 2195 w 118417"/>
                        <a:gd name="connsiteY2" fmla="*/ 48319 h 109439"/>
                        <a:gd name="connsiteX3" fmla="*/ 0 w 118417"/>
                        <a:gd name="connsiteY3" fmla="*/ 43517 h 109439"/>
                        <a:gd name="connsiteX4" fmla="*/ 1921 w 118417"/>
                        <a:gd name="connsiteY4" fmla="*/ 38440 h 109439"/>
                        <a:gd name="connsiteX5" fmla="*/ 22778 w 118417"/>
                        <a:gd name="connsiteY5" fmla="*/ 16074 h 109439"/>
                        <a:gd name="connsiteX6" fmla="*/ 30462 w 118417"/>
                        <a:gd name="connsiteY6" fmla="*/ 8664 h 109439"/>
                        <a:gd name="connsiteX7" fmla="*/ 38695 w 118417"/>
                        <a:gd name="connsiteY7" fmla="*/ 3175 h 109439"/>
                        <a:gd name="connsiteX8" fmla="*/ 47477 w 118417"/>
                        <a:gd name="connsiteY8" fmla="*/ 157 h 109439"/>
                        <a:gd name="connsiteX9" fmla="*/ 56533 w 118417"/>
                        <a:gd name="connsiteY9" fmla="*/ 1254 h 109439"/>
                        <a:gd name="connsiteX10" fmla="*/ 65727 w 118417"/>
                        <a:gd name="connsiteY10" fmla="*/ 7017 h 109439"/>
                        <a:gd name="connsiteX11" fmla="*/ 72999 w 118417"/>
                        <a:gd name="connsiteY11" fmla="*/ 21013 h 109439"/>
                        <a:gd name="connsiteX12" fmla="*/ 68059 w 118417"/>
                        <a:gd name="connsiteY12" fmla="*/ 38165 h 109439"/>
                        <a:gd name="connsiteX13" fmla="*/ 68196 w 118417"/>
                        <a:gd name="connsiteY13" fmla="*/ 38165 h 109439"/>
                        <a:gd name="connsiteX14" fmla="*/ 97561 w 118417"/>
                        <a:gd name="connsiteY14" fmla="*/ 40087 h 109439"/>
                        <a:gd name="connsiteX15" fmla="*/ 115536 w 118417"/>
                        <a:gd name="connsiteY15" fmla="*/ 53259 h 109439"/>
                        <a:gd name="connsiteX16" fmla="*/ 116359 w 118417"/>
                        <a:gd name="connsiteY16" fmla="*/ 53808 h 109439"/>
                        <a:gd name="connsiteX17" fmla="*/ 118418 w 118417"/>
                        <a:gd name="connsiteY17" fmla="*/ 58336 h 109439"/>
                        <a:gd name="connsiteX18" fmla="*/ 116496 w 118417"/>
                        <a:gd name="connsiteY18" fmla="*/ 63001 h 109439"/>
                        <a:gd name="connsiteX19" fmla="*/ 111831 w 118417"/>
                        <a:gd name="connsiteY19" fmla="*/ 65609 h 109439"/>
                        <a:gd name="connsiteX20" fmla="*/ 106617 w 118417"/>
                        <a:gd name="connsiteY20" fmla="*/ 64236 h 109439"/>
                        <a:gd name="connsiteX21" fmla="*/ 90700 w 118417"/>
                        <a:gd name="connsiteY21" fmla="*/ 52436 h 109439"/>
                        <a:gd name="connsiteX22" fmla="*/ 82192 w 118417"/>
                        <a:gd name="connsiteY22" fmla="*/ 46810 h 109439"/>
                        <a:gd name="connsiteX23" fmla="*/ 75606 w 118417"/>
                        <a:gd name="connsiteY23" fmla="*/ 45026 h 109439"/>
                        <a:gd name="connsiteX24" fmla="*/ 69569 w 118417"/>
                        <a:gd name="connsiteY24" fmla="*/ 46947 h 109439"/>
                        <a:gd name="connsiteX25" fmla="*/ 62845 w 118417"/>
                        <a:gd name="connsiteY25" fmla="*/ 52985 h 109439"/>
                        <a:gd name="connsiteX26" fmla="*/ 46791 w 118417"/>
                        <a:gd name="connsiteY26" fmla="*/ 70274 h 109439"/>
                        <a:gd name="connsiteX27" fmla="*/ 75469 w 118417"/>
                        <a:gd name="connsiteY27" fmla="*/ 97031 h 109439"/>
                        <a:gd name="connsiteX28" fmla="*/ 77664 w 118417"/>
                        <a:gd name="connsiteY28" fmla="*/ 101971 h 109439"/>
                        <a:gd name="connsiteX29" fmla="*/ 75469 w 118417"/>
                        <a:gd name="connsiteY29" fmla="*/ 106911 h 109439"/>
                        <a:gd name="connsiteX30" fmla="*/ 70803 w 118417"/>
                        <a:gd name="connsiteY30" fmla="*/ 109381 h 109439"/>
                        <a:gd name="connsiteX31" fmla="*/ 52828 w 118417"/>
                        <a:gd name="connsiteY31" fmla="*/ 47908 h 109439"/>
                        <a:gd name="connsiteX32" fmla="*/ 57631 w 118417"/>
                        <a:gd name="connsiteY32" fmla="*/ 42282 h 109439"/>
                        <a:gd name="connsiteX33" fmla="*/ 61061 w 118417"/>
                        <a:gd name="connsiteY33" fmla="*/ 36519 h 109439"/>
                        <a:gd name="connsiteX34" fmla="*/ 62708 w 118417"/>
                        <a:gd name="connsiteY34" fmla="*/ 30481 h 109439"/>
                        <a:gd name="connsiteX35" fmla="*/ 61473 w 118417"/>
                        <a:gd name="connsiteY35" fmla="*/ 24444 h 109439"/>
                        <a:gd name="connsiteX36" fmla="*/ 56945 w 118417"/>
                        <a:gd name="connsiteY36" fmla="*/ 18406 h 109439"/>
                        <a:gd name="connsiteX37" fmla="*/ 51730 w 118417"/>
                        <a:gd name="connsiteY37" fmla="*/ 14839 h 109439"/>
                        <a:gd name="connsiteX38" fmla="*/ 46654 w 118417"/>
                        <a:gd name="connsiteY38" fmla="*/ 14015 h 109439"/>
                        <a:gd name="connsiteX39" fmla="*/ 42125 w 118417"/>
                        <a:gd name="connsiteY39" fmla="*/ 14976 h 109439"/>
                        <a:gd name="connsiteX40" fmla="*/ 37734 w 118417"/>
                        <a:gd name="connsiteY40" fmla="*/ 17583 h 109439"/>
                        <a:gd name="connsiteX41" fmla="*/ 33892 w 118417"/>
                        <a:gd name="connsiteY41" fmla="*/ 20876 h 109439"/>
                        <a:gd name="connsiteX42" fmla="*/ 30188 w 118417"/>
                        <a:gd name="connsiteY42" fmla="*/ 24581 h 109439"/>
                        <a:gd name="connsiteX43" fmla="*/ 14957 w 118417"/>
                        <a:gd name="connsiteY43" fmla="*/ 41047 h 109439"/>
                        <a:gd name="connsiteX44" fmla="*/ 38695 w 118417"/>
                        <a:gd name="connsiteY44" fmla="*/ 63139 h 109439"/>
                        <a:gd name="connsiteX45" fmla="*/ 52691 w 118417"/>
                        <a:gd name="connsiteY45" fmla="*/ 48182 h 109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</a:cxnLst>
                      <a:rect l="l" t="t" r="r" b="b"/>
                      <a:pathLst>
                        <a:path w="118417" h="109439">
                          <a:moveTo>
                            <a:pt x="70941" y="109381"/>
                          </a:moveTo>
                          <a:cubicBezTo>
                            <a:pt x="69157" y="109655"/>
                            <a:pt x="67510" y="108969"/>
                            <a:pt x="65864" y="107460"/>
                          </a:cubicBezTo>
                          <a:lnTo>
                            <a:pt x="2195" y="48319"/>
                          </a:lnTo>
                          <a:cubicBezTo>
                            <a:pt x="823" y="46947"/>
                            <a:pt x="0" y="45438"/>
                            <a:pt x="0" y="43517"/>
                          </a:cubicBezTo>
                          <a:cubicBezTo>
                            <a:pt x="0" y="41596"/>
                            <a:pt x="686" y="39949"/>
                            <a:pt x="1921" y="38440"/>
                          </a:cubicBezTo>
                          <a:lnTo>
                            <a:pt x="22778" y="16074"/>
                          </a:lnTo>
                          <a:cubicBezTo>
                            <a:pt x="25385" y="13192"/>
                            <a:pt x="27992" y="10859"/>
                            <a:pt x="30462" y="8664"/>
                          </a:cubicBezTo>
                          <a:cubicBezTo>
                            <a:pt x="32932" y="6606"/>
                            <a:pt x="35676" y="4685"/>
                            <a:pt x="38695" y="3175"/>
                          </a:cubicBezTo>
                          <a:cubicBezTo>
                            <a:pt x="41714" y="1529"/>
                            <a:pt x="44595" y="568"/>
                            <a:pt x="47477" y="157"/>
                          </a:cubicBezTo>
                          <a:cubicBezTo>
                            <a:pt x="50358" y="-255"/>
                            <a:pt x="53377" y="157"/>
                            <a:pt x="56533" y="1254"/>
                          </a:cubicBezTo>
                          <a:cubicBezTo>
                            <a:pt x="59689" y="2352"/>
                            <a:pt x="62845" y="4273"/>
                            <a:pt x="65727" y="7017"/>
                          </a:cubicBezTo>
                          <a:cubicBezTo>
                            <a:pt x="69980" y="10996"/>
                            <a:pt x="72450" y="15662"/>
                            <a:pt x="72999" y="21013"/>
                          </a:cubicBezTo>
                          <a:cubicBezTo>
                            <a:pt x="73548" y="26365"/>
                            <a:pt x="71901" y="32128"/>
                            <a:pt x="68059" y="38165"/>
                          </a:cubicBezTo>
                          <a:lnTo>
                            <a:pt x="68196" y="38165"/>
                          </a:lnTo>
                          <a:cubicBezTo>
                            <a:pt x="77527" y="31853"/>
                            <a:pt x="87269" y="32402"/>
                            <a:pt x="97561" y="40087"/>
                          </a:cubicBezTo>
                          <a:lnTo>
                            <a:pt x="115536" y="53259"/>
                          </a:lnTo>
                          <a:cubicBezTo>
                            <a:pt x="115536" y="53259"/>
                            <a:pt x="115948" y="53533"/>
                            <a:pt x="116359" y="53808"/>
                          </a:cubicBezTo>
                          <a:cubicBezTo>
                            <a:pt x="117731" y="55043"/>
                            <a:pt x="118418" y="56552"/>
                            <a:pt x="118418" y="58336"/>
                          </a:cubicBezTo>
                          <a:cubicBezTo>
                            <a:pt x="118418" y="60120"/>
                            <a:pt x="117731" y="61629"/>
                            <a:pt x="116496" y="63001"/>
                          </a:cubicBezTo>
                          <a:cubicBezTo>
                            <a:pt x="115262" y="64374"/>
                            <a:pt x="113615" y="65197"/>
                            <a:pt x="111831" y="65609"/>
                          </a:cubicBezTo>
                          <a:cubicBezTo>
                            <a:pt x="110047" y="66020"/>
                            <a:pt x="108264" y="65609"/>
                            <a:pt x="106617" y="64236"/>
                          </a:cubicBezTo>
                          <a:lnTo>
                            <a:pt x="90700" y="52436"/>
                          </a:lnTo>
                          <a:cubicBezTo>
                            <a:pt x="87269" y="49829"/>
                            <a:pt x="84388" y="48045"/>
                            <a:pt x="82192" y="46810"/>
                          </a:cubicBezTo>
                          <a:cubicBezTo>
                            <a:pt x="79997" y="45712"/>
                            <a:pt x="77802" y="45026"/>
                            <a:pt x="75606" y="45026"/>
                          </a:cubicBezTo>
                          <a:cubicBezTo>
                            <a:pt x="73411" y="45026"/>
                            <a:pt x="71352" y="45712"/>
                            <a:pt x="69569" y="46947"/>
                          </a:cubicBezTo>
                          <a:cubicBezTo>
                            <a:pt x="67648" y="48182"/>
                            <a:pt x="65452" y="50240"/>
                            <a:pt x="62845" y="52985"/>
                          </a:cubicBezTo>
                          <a:lnTo>
                            <a:pt x="46791" y="70274"/>
                          </a:lnTo>
                          <a:lnTo>
                            <a:pt x="75469" y="97031"/>
                          </a:lnTo>
                          <a:cubicBezTo>
                            <a:pt x="77115" y="98540"/>
                            <a:pt x="77802" y="100187"/>
                            <a:pt x="77664" y="101971"/>
                          </a:cubicBezTo>
                          <a:cubicBezTo>
                            <a:pt x="77664" y="103755"/>
                            <a:pt x="76841" y="105401"/>
                            <a:pt x="75469" y="106911"/>
                          </a:cubicBezTo>
                          <a:cubicBezTo>
                            <a:pt x="74097" y="108283"/>
                            <a:pt x="72587" y="109106"/>
                            <a:pt x="70803" y="109381"/>
                          </a:cubicBezTo>
                          <a:close/>
                          <a:moveTo>
                            <a:pt x="52828" y="47908"/>
                          </a:moveTo>
                          <a:cubicBezTo>
                            <a:pt x="54749" y="45849"/>
                            <a:pt x="56259" y="43929"/>
                            <a:pt x="57631" y="42282"/>
                          </a:cubicBezTo>
                          <a:cubicBezTo>
                            <a:pt x="59003" y="40498"/>
                            <a:pt x="60101" y="38577"/>
                            <a:pt x="61061" y="36519"/>
                          </a:cubicBezTo>
                          <a:cubicBezTo>
                            <a:pt x="62022" y="34323"/>
                            <a:pt x="62708" y="32402"/>
                            <a:pt x="62708" y="30481"/>
                          </a:cubicBezTo>
                          <a:cubicBezTo>
                            <a:pt x="62708" y="28560"/>
                            <a:pt x="62433" y="26502"/>
                            <a:pt x="61473" y="24444"/>
                          </a:cubicBezTo>
                          <a:cubicBezTo>
                            <a:pt x="60650" y="22386"/>
                            <a:pt x="59140" y="20327"/>
                            <a:pt x="56945" y="18406"/>
                          </a:cubicBezTo>
                          <a:cubicBezTo>
                            <a:pt x="55161" y="16760"/>
                            <a:pt x="53514" y="15662"/>
                            <a:pt x="51730" y="14839"/>
                          </a:cubicBezTo>
                          <a:cubicBezTo>
                            <a:pt x="49947" y="14152"/>
                            <a:pt x="48300" y="13741"/>
                            <a:pt x="46654" y="14015"/>
                          </a:cubicBezTo>
                          <a:cubicBezTo>
                            <a:pt x="45007" y="14152"/>
                            <a:pt x="43497" y="14564"/>
                            <a:pt x="42125" y="14976"/>
                          </a:cubicBezTo>
                          <a:cubicBezTo>
                            <a:pt x="40753" y="15525"/>
                            <a:pt x="39244" y="16348"/>
                            <a:pt x="37734" y="17583"/>
                          </a:cubicBezTo>
                          <a:cubicBezTo>
                            <a:pt x="36225" y="18818"/>
                            <a:pt x="34853" y="19916"/>
                            <a:pt x="33892" y="20876"/>
                          </a:cubicBezTo>
                          <a:cubicBezTo>
                            <a:pt x="32795" y="21837"/>
                            <a:pt x="31560" y="23071"/>
                            <a:pt x="30188" y="24581"/>
                          </a:cubicBezTo>
                          <a:lnTo>
                            <a:pt x="14957" y="41047"/>
                          </a:lnTo>
                          <a:lnTo>
                            <a:pt x="38695" y="63139"/>
                          </a:lnTo>
                          <a:lnTo>
                            <a:pt x="52691" y="4818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0" name="Рисунок 95">
                    <a:extLst>
                      <a:ext uri="{FF2B5EF4-FFF2-40B4-BE49-F238E27FC236}">
                        <a16:creationId xmlns:a16="http://schemas.microsoft.com/office/drawing/2014/main" id="{8F242FA5-8BE8-C5B6-CACC-DD1E9B3C6B1D}"/>
                      </a:ext>
                    </a:extLst>
                  </p:cNvPr>
                  <p:cNvGrpSpPr/>
                  <p:nvPr/>
                </p:nvGrpSpPr>
                <p:grpSpPr>
                  <a:xfrm>
                    <a:off x="8298675" y="5365019"/>
                    <a:ext cx="156563" cy="146154"/>
                    <a:chOff x="8298675" y="5365019"/>
                    <a:chExt cx="156563" cy="146154"/>
                  </a:xfrm>
                  <a:solidFill>
                    <a:srgbClr val="FFFFFF"/>
                  </a:solidFill>
                </p:grpSpPr>
                <p:sp>
                  <p:nvSpPr>
                    <p:cNvPr id="281" name="Полилиния: фигура 280">
                      <a:extLst>
                        <a:ext uri="{FF2B5EF4-FFF2-40B4-BE49-F238E27FC236}">
                          <a16:creationId xmlns:a16="http://schemas.microsoft.com/office/drawing/2014/main" id="{0E5B558C-6E7E-D57D-580F-7991573294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8675" y="5370998"/>
                      <a:ext cx="139629" cy="140174"/>
                    </a:xfrm>
                    <a:custGeom>
                      <a:avLst/>
                      <a:gdLst>
                        <a:gd name="connsiteX0" fmla="*/ 99070 w 139629"/>
                        <a:gd name="connsiteY0" fmla="*/ 103793 h 140174"/>
                        <a:gd name="connsiteX1" fmla="*/ 93170 w 139629"/>
                        <a:gd name="connsiteY1" fmla="*/ 103244 h 140174"/>
                        <a:gd name="connsiteX2" fmla="*/ 16878 w 139629"/>
                        <a:gd name="connsiteY2" fmla="*/ 77036 h 140174"/>
                        <a:gd name="connsiteX3" fmla="*/ 72999 w 139629"/>
                        <a:gd name="connsiteY3" fmla="*/ 129315 h 140174"/>
                        <a:gd name="connsiteX4" fmla="*/ 74371 w 139629"/>
                        <a:gd name="connsiteY4" fmla="*/ 133295 h 140174"/>
                        <a:gd name="connsiteX5" fmla="*/ 72176 w 139629"/>
                        <a:gd name="connsiteY5" fmla="*/ 137548 h 140174"/>
                        <a:gd name="connsiteX6" fmla="*/ 68059 w 139629"/>
                        <a:gd name="connsiteY6" fmla="*/ 140018 h 140174"/>
                        <a:gd name="connsiteX7" fmla="*/ 63943 w 139629"/>
                        <a:gd name="connsiteY7" fmla="*/ 138921 h 140174"/>
                        <a:gd name="connsiteX8" fmla="*/ 2882 w 139629"/>
                        <a:gd name="connsiteY8" fmla="*/ 82113 h 140174"/>
                        <a:gd name="connsiteX9" fmla="*/ 0 w 139629"/>
                        <a:gd name="connsiteY9" fmla="*/ 75115 h 140174"/>
                        <a:gd name="connsiteX10" fmla="*/ 3156 w 139629"/>
                        <a:gd name="connsiteY10" fmla="*/ 67705 h 140174"/>
                        <a:gd name="connsiteX11" fmla="*/ 9193 w 139629"/>
                        <a:gd name="connsiteY11" fmla="*/ 64275 h 140174"/>
                        <a:gd name="connsiteX12" fmla="*/ 17289 w 139629"/>
                        <a:gd name="connsiteY12" fmla="*/ 64824 h 140174"/>
                        <a:gd name="connsiteX13" fmla="*/ 91111 w 139629"/>
                        <a:gd name="connsiteY13" fmla="*/ 89797 h 140174"/>
                        <a:gd name="connsiteX14" fmla="*/ 60924 w 139629"/>
                        <a:gd name="connsiteY14" fmla="*/ 18033 h 140174"/>
                        <a:gd name="connsiteX15" fmla="*/ 59689 w 139629"/>
                        <a:gd name="connsiteY15" fmla="*/ 10075 h 140174"/>
                        <a:gd name="connsiteX16" fmla="*/ 62708 w 139629"/>
                        <a:gd name="connsiteY16" fmla="*/ 3763 h 140174"/>
                        <a:gd name="connsiteX17" fmla="*/ 69843 w 139629"/>
                        <a:gd name="connsiteY17" fmla="*/ 58 h 140174"/>
                        <a:gd name="connsiteX18" fmla="*/ 77115 w 139629"/>
                        <a:gd name="connsiteY18" fmla="*/ 2390 h 140174"/>
                        <a:gd name="connsiteX19" fmla="*/ 138177 w 139629"/>
                        <a:gd name="connsiteY19" fmla="*/ 59198 h 140174"/>
                        <a:gd name="connsiteX20" fmla="*/ 139549 w 139629"/>
                        <a:gd name="connsiteY20" fmla="*/ 63178 h 140174"/>
                        <a:gd name="connsiteX21" fmla="*/ 137353 w 139629"/>
                        <a:gd name="connsiteY21" fmla="*/ 67431 h 140174"/>
                        <a:gd name="connsiteX22" fmla="*/ 133237 w 139629"/>
                        <a:gd name="connsiteY22" fmla="*/ 69901 h 140174"/>
                        <a:gd name="connsiteX23" fmla="*/ 129120 w 139629"/>
                        <a:gd name="connsiteY23" fmla="*/ 68803 h 140174"/>
                        <a:gd name="connsiteX24" fmla="*/ 72999 w 139629"/>
                        <a:gd name="connsiteY24" fmla="*/ 16524 h 140174"/>
                        <a:gd name="connsiteX25" fmla="*/ 104559 w 139629"/>
                        <a:gd name="connsiteY25" fmla="*/ 90758 h 140174"/>
                        <a:gd name="connsiteX26" fmla="*/ 105519 w 139629"/>
                        <a:gd name="connsiteY26" fmla="*/ 96658 h 140174"/>
                        <a:gd name="connsiteX27" fmla="*/ 103461 w 139629"/>
                        <a:gd name="connsiteY27" fmla="*/ 101324 h 140174"/>
                        <a:gd name="connsiteX28" fmla="*/ 99070 w 139629"/>
                        <a:gd name="connsiteY28" fmla="*/ 103793 h 1401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139629" h="140174">
                          <a:moveTo>
                            <a:pt x="99070" y="103793"/>
                          </a:moveTo>
                          <a:cubicBezTo>
                            <a:pt x="97286" y="104205"/>
                            <a:pt x="95228" y="104068"/>
                            <a:pt x="93170" y="103244"/>
                          </a:cubicBezTo>
                          <a:lnTo>
                            <a:pt x="16878" y="77036"/>
                          </a:lnTo>
                          <a:lnTo>
                            <a:pt x="72999" y="129315"/>
                          </a:lnTo>
                          <a:cubicBezTo>
                            <a:pt x="74234" y="130413"/>
                            <a:pt x="74646" y="131786"/>
                            <a:pt x="74371" y="133295"/>
                          </a:cubicBezTo>
                          <a:cubicBezTo>
                            <a:pt x="74097" y="134804"/>
                            <a:pt x="73411" y="136314"/>
                            <a:pt x="72176" y="137548"/>
                          </a:cubicBezTo>
                          <a:cubicBezTo>
                            <a:pt x="70941" y="138783"/>
                            <a:pt x="69569" y="139607"/>
                            <a:pt x="68059" y="140018"/>
                          </a:cubicBezTo>
                          <a:cubicBezTo>
                            <a:pt x="66550" y="140430"/>
                            <a:pt x="65178" y="140018"/>
                            <a:pt x="63943" y="138921"/>
                          </a:cubicBezTo>
                          <a:lnTo>
                            <a:pt x="2882" y="82113"/>
                          </a:lnTo>
                          <a:cubicBezTo>
                            <a:pt x="823" y="80330"/>
                            <a:pt x="0" y="77859"/>
                            <a:pt x="0" y="75115"/>
                          </a:cubicBezTo>
                          <a:cubicBezTo>
                            <a:pt x="0" y="72371"/>
                            <a:pt x="1098" y="69901"/>
                            <a:pt x="3156" y="67705"/>
                          </a:cubicBezTo>
                          <a:cubicBezTo>
                            <a:pt x="4803" y="66059"/>
                            <a:pt x="6724" y="64824"/>
                            <a:pt x="9193" y="64275"/>
                          </a:cubicBezTo>
                          <a:cubicBezTo>
                            <a:pt x="11663" y="63726"/>
                            <a:pt x="14270" y="63863"/>
                            <a:pt x="17289" y="64824"/>
                          </a:cubicBezTo>
                          <a:lnTo>
                            <a:pt x="91111" y="89797"/>
                          </a:lnTo>
                          <a:lnTo>
                            <a:pt x="60924" y="18033"/>
                          </a:lnTo>
                          <a:cubicBezTo>
                            <a:pt x="59689" y="15152"/>
                            <a:pt x="59277" y="12545"/>
                            <a:pt x="59689" y="10075"/>
                          </a:cubicBezTo>
                          <a:cubicBezTo>
                            <a:pt x="60101" y="7605"/>
                            <a:pt x="61061" y="5547"/>
                            <a:pt x="62708" y="3763"/>
                          </a:cubicBezTo>
                          <a:cubicBezTo>
                            <a:pt x="64629" y="1705"/>
                            <a:pt x="67099" y="470"/>
                            <a:pt x="69843" y="58"/>
                          </a:cubicBezTo>
                          <a:cubicBezTo>
                            <a:pt x="72725" y="-216"/>
                            <a:pt x="75057" y="470"/>
                            <a:pt x="77115" y="2390"/>
                          </a:cubicBezTo>
                          <a:lnTo>
                            <a:pt x="138177" y="59198"/>
                          </a:lnTo>
                          <a:cubicBezTo>
                            <a:pt x="139412" y="60296"/>
                            <a:pt x="139823" y="61668"/>
                            <a:pt x="139549" y="63178"/>
                          </a:cubicBezTo>
                          <a:cubicBezTo>
                            <a:pt x="139274" y="64687"/>
                            <a:pt x="138588" y="66196"/>
                            <a:pt x="137353" y="67431"/>
                          </a:cubicBezTo>
                          <a:cubicBezTo>
                            <a:pt x="136118" y="68803"/>
                            <a:pt x="134746" y="69627"/>
                            <a:pt x="133237" y="69901"/>
                          </a:cubicBezTo>
                          <a:cubicBezTo>
                            <a:pt x="131727" y="70175"/>
                            <a:pt x="130355" y="69901"/>
                            <a:pt x="129120" y="68803"/>
                          </a:cubicBezTo>
                          <a:lnTo>
                            <a:pt x="72999" y="16524"/>
                          </a:lnTo>
                          <a:lnTo>
                            <a:pt x="104559" y="90758"/>
                          </a:lnTo>
                          <a:cubicBezTo>
                            <a:pt x="105382" y="92816"/>
                            <a:pt x="105794" y="94737"/>
                            <a:pt x="105519" y="96658"/>
                          </a:cubicBezTo>
                          <a:cubicBezTo>
                            <a:pt x="105245" y="98579"/>
                            <a:pt x="104559" y="100089"/>
                            <a:pt x="103461" y="101324"/>
                          </a:cubicBezTo>
                          <a:cubicBezTo>
                            <a:pt x="102363" y="102558"/>
                            <a:pt x="100854" y="103382"/>
                            <a:pt x="99070" y="1037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2" name="Полилиния: фигура 281">
                      <a:extLst>
                        <a:ext uri="{FF2B5EF4-FFF2-40B4-BE49-F238E27FC236}">
                          <a16:creationId xmlns:a16="http://schemas.microsoft.com/office/drawing/2014/main" id="{F4AE5260-AA0D-4FA7-A8C6-33FAC8BCF9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22993" y="5365019"/>
                      <a:ext cx="32245" cy="33780"/>
                    </a:xfrm>
                    <a:custGeom>
                      <a:avLst/>
                      <a:gdLst>
                        <a:gd name="connsiteX0" fmla="*/ 5214 w 32245"/>
                        <a:gd name="connsiteY0" fmla="*/ 33755 h 33780"/>
                        <a:gd name="connsiteX1" fmla="*/ 1647 w 32245"/>
                        <a:gd name="connsiteY1" fmla="*/ 32520 h 33780"/>
                        <a:gd name="connsiteX2" fmla="*/ 0 w 32245"/>
                        <a:gd name="connsiteY2" fmla="*/ 28952 h 33780"/>
                        <a:gd name="connsiteX3" fmla="*/ 1784 w 32245"/>
                        <a:gd name="connsiteY3" fmla="*/ 24973 h 33780"/>
                        <a:gd name="connsiteX4" fmla="*/ 23190 w 32245"/>
                        <a:gd name="connsiteY4" fmla="*/ 2058 h 33780"/>
                        <a:gd name="connsiteX5" fmla="*/ 27032 w 32245"/>
                        <a:gd name="connsiteY5" fmla="*/ 0 h 33780"/>
                        <a:gd name="connsiteX6" fmla="*/ 30736 w 32245"/>
                        <a:gd name="connsiteY6" fmla="*/ 1372 h 33780"/>
                        <a:gd name="connsiteX7" fmla="*/ 32246 w 32245"/>
                        <a:gd name="connsiteY7" fmla="*/ 4940 h 33780"/>
                        <a:gd name="connsiteX8" fmla="*/ 30462 w 32245"/>
                        <a:gd name="connsiteY8" fmla="*/ 8782 h 33780"/>
                        <a:gd name="connsiteX9" fmla="*/ 9056 w 32245"/>
                        <a:gd name="connsiteY9" fmla="*/ 31697 h 33780"/>
                        <a:gd name="connsiteX10" fmla="*/ 5352 w 32245"/>
                        <a:gd name="connsiteY10" fmla="*/ 33755 h 337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2245" h="33780">
                          <a:moveTo>
                            <a:pt x="5214" y="33755"/>
                          </a:moveTo>
                          <a:cubicBezTo>
                            <a:pt x="3842" y="33892"/>
                            <a:pt x="2607" y="33481"/>
                            <a:pt x="1647" y="32520"/>
                          </a:cubicBezTo>
                          <a:cubicBezTo>
                            <a:pt x="549" y="31560"/>
                            <a:pt x="0" y="30325"/>
                            <a:pt x="0" y="28952"/>
                          </a:cubicBezTo>
                          <a:cubicBezTo>
                            <a:pt x="0" y="27581"/>
                            <a:pt x="686" y="26208"/>
                            <a:pt x="1784" y="24973"/>
                          </a:cubicBezTo>
                          <a:lnTo>
                            <a:pt x="23190" y="2058"/>
                          </a:lnTo>
                          <a:cubicBezTo>
                            <a:pt x="24287" y="823"/>
                            <a:pt x="25660" y="137"/>
                            <a:pt x="27032" y="0"/>
                          </a:cubicBezTo>
                          <a:cubicBezTo>
                            <a:pt x="28404" y="0"/>
                            <a:pt x="29639" y="274"/>
                            <a:pt x="30736" y="1372"/>
                          </a:cubicBezTo>
                          <a:cubicBezTo>
                            <a:pt x="31697" y="2333"/>
                            <a:pt x="32246" y="3568"/>
                            <a:pt x="32246" y="4940"/>
                          </a:cubicBezTo>
                          <a:cubicBezTo>
                            <a:pt x="32246" y="6312"/>
                            <a:pt x="31560" y="7684"/>
                            <a:pt x="30462" y="8782"/>
                          </a:cubicBezTo>
                          <a:lnTo>
                            <a:pt x="9056" y="31697"/>
                          </a:lnTo>
                          <a:cubicBezTo>
                            <a:pt x="7959" y="32932"/>
                            <a:pt x="6724" y="33618"/>
                            <a:pt x="5352" y="3375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3" name="Рисунок 95">
                    <a:extLst>
                      <a:ext uri="{FF2B5EF4-FFF2-40B4-BE49-F238E27FC236}">
                        <a16:creationId xmlns:a16="http://schemas.microsoft.com/office/drawing/2014/main" id="{A4A8360D-B663-AEDA-CFFA-7BF02E619419}"/>
                      </a:ext>
                    </a:extLst>
                  </p:cNvPr>
                  <p:cNvGrpSpPr/>
                  <p:nvPr/>
                </p:nvGrpSpPr>
                <p:grpSpPr>
                  <a:xfrm>
                    <a:off x="8522887" y="5097970"/>
                    <a:ext cx="184418" cy="172114"/>
                    <a:chOff x="8522887" y="5097970"/>
                    <a:chExt cx="184418" cy="172114"/>
                  </a:xfrm>
                  <a:solidFill>
                    <a:srgbClr val="FFFFFF"/>
                  </a:solidFill>
                </p:grpSpPr>
                <p:sp>
                  <p:nvSpPr>
                    <p:cNvPr id="284" name="Полилиния: фигура 283">
                      <a:extLst>
                        <a:ext uri="{FF2B5EF4-FFF2-40B4-BE49-F238E27FC236}">
                          <a16:creationId xmlns:a16="http://schemas.microsoft.com/office/drawing/2014/main" id="{CD4BD35E-1857-8217-08B3-045AA64DBE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22887" y="5129909"/>
                      <a:ext cx="139629" cy="140175"/>
                    </a:xfrm>
                    <a:custGeom>
                      <a:avLst/>
                      <a:gdLst>
                        <a:gd name="connsiteX0" fmla="*/ 99070 w 139629"/>
                        <a:gd name="connsiteY0" fmla="*/ 103793 h 140175"/>
                        <a:gd name="connsiteX1" fmla="*/ 93170 w 139629"/>
                        <a:gd name="connsiteY1" fmla="*/ 103244 h 140175"/>
                        <a:gd name="connsiteX2" fmla="*/ 16878 w 139629"/>
                        <a:gd name="connsiteY2" fmla="*/ 77036 h 140175"/>
                        <a:gd name="connsiteX3" fmla="*/ 72999 w 139629"/>
                        <a:gd name="connsiteY3" fmla="*/ 129316 h 140175"/>
                        <a:gd name="connsiteX4" fmla="*/ 74371 w 139629"/>
                        <a:gd name="connsiteY4" fmla="*/ 133295 h 140175"/>
                        <a:gd name="connsiteX5" fmla="*/ 72176 w 139629"/>
                        <a:gd name="connsiteY5" fmla="*/ 137548 h 140175"/>
                        <a:gd name="connsiteX6" fmla="*/ 68059 w 139629"/>
                        <a:gd name="connsiteY6" fmla="*/ 140019 h 140175"/>
                        <a:gd name="connsiteX7" fmla="*/ 63943 w 139629"/>
                        <a:gd name="connsiteY7" fmla="*/ 138921 h 140175"/>
                        <a:gd name="connsiteX8" fmla="*/ 2881 w 139629"/>
                        <a:gd name="connsiteY8" fmla="*/ 82113 h 140175"/>
                        <a:gd name="connsiteX9" fmla="*/ 0 w 139629"/>
                        <a:gd name="connsiteY9" fmla="*/ 75115 h 140175"/>
                        <a:gd name="connsiteX10" fmla="*/ 3156 w 139629"/>
                        <a:gd name="connsiteY10" fmla="*/ 67705 h 140175"/>
                        <a:gd name="connsiteX11" fmla="*/ 9193 w 139629"/>
                        <a:gd name="connsiteY11" fmla="*/ 64275 h 140175"/>
                        <a:gd name="connsiteX12" fmla="*/ 17289 w 139629"/>
                        <a:gd name="connsiteY12" fmla="*/ 64824 h 140175"/>
                        <a:gd name="connsiteX13" fmla="*/ 91112 w 139629"/>
                        <a:gd name="connsiteY13" fmla="*/ 89797 h 140175"/>
                        <a:gd name="connsiteX14" fmla="*/ 60924 w 139629"/>
                        <a:gd name="connsiteY14" fmla="*/ 18033 h 140175"/>
                        <a:gd name="connsiteX15" fmla="*/ 59689 w 139629"/>
                        <a:gd name="connsiteY15" fmla="*/ 10075 h 140175"/>
                        <a:gd name="connsiteX16" fmla="*/ 62708 w 139629"/>
                        <a:gd name="connsiteY16" fmla="*/ 3763 h 140175"/>
                        <a:gd name="connsiteX17" fmla="*/ 69843 w 139629"/>
                        <a:gd name="connsiteY17" fmla="*/ 58 h 140175"/>
                        <a:gd name="connsiteX18" fmla="*/ 77115 w 139629"/>
                        <a:gd name="connsiteY18" fmla="*/ 2391 h 140175"/>
                        <a:gd name="connsiteX19" fmla="*/ 138177 w 139629"/>
                        <a:gd name="connsiteY19" fmla="*/ 59198 h 140175"/>
                        <a:gd name="connsiteX20" fmla="*/ 139549 w 139629"/>
                        <a:gd name="connsiteY20" fmla="*/ 63178 h 140175"/>
                        <a:gd name="connsiteX21" fmla="*/ 137353 w 139629"/>
                        <a:gd name="connsiteY21" fmla="*/ 67431 h 140175"/>
                        <a:gd name="connsiteX22" fmla="*/ 133237 w 139629"/>
                        <a:gd name="connsiteY22" fmla="*/ 69901 h 140175"/>
                        <a:gd name="connsiteX23" fmla="*/ 129120 w 139629"/>
                        <a:gd name="connsiteY23" fmla="*/ 68803 h 140175"/>
                        <a:gd name="connsiteX24" fmla="*/ 72999 w 139629"/>
                        <a:gd name="connsiteY24" fmla="*/ 16524 h 140175"/>
                        <a:gd name="connsiteX25" fmla="*/ 104559 w 139629"/>
                        <a:gd name="connsiteY25" fmla="*/ 90758 h 140175"/>
                        <a:gd name="connsiteX26" fmla="*/ 105519 w 139629"/>
                        <a:gd name="connsiteY26" fmla="*/ 96658 h 140175"/>
                        <a:gd name="connsiteX27" fmla="*/ 103461 w 139629"/>
                        <a:gd name="connsiteY27" fmla="*/ 101324 h 140175"/>
                        <a:gd name="connsiteX28" fmla="*/ 99070 w 139629"/>
                        <a:gd name="connsiteY28" fmla="*/ 103793 h 140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139629" h="140175">
                          <a:moveTo>
                            <a:pt x="99070" y="103793"/>
                          </a:moveTo>
                          <a:cubicBezTo>
                            <a:pt x="97286" y="104205"/>
                            <a:pt x="95228" y="104068"/>
                            <a:pt x="93170" y="103244"/>
                          </a:cubicBezTo>
                          <a:lnTo>
                            <a:pt x="16878" y="77036"/>
                          </a:lnTo>
                          <a:lnTo>
                            <a:pt x="72999" y="129316"/>
                          </a:lnTo>
                          <a:cubicBezTo>
                            <a:pt x="74234" y="130413"/>
                            <a:pt x="74645" y="131786"/>
                            <a:pt x="74371" y="133295"/>
                          </a:cubicBezTo>
                          <a:cubicBezTo>
                            <a:pt x="74097" y="134804"/>
                            <a:pt x="73411" y="136314"/>
                            <a:pt x="72176" y="137548"/>
                          </a:cubicBezTo>
                          <a:cubicBezTo>
                            <a:pt x="70941" y="138784"/>
                            <a:pt x="69568" y="139607"/>
                            <a:pt x="68059" y="140019"/>
                          </a:cubicBezTo>
                          <a:cubicBezTo>
                            <a:pt x="66550" y="140430"/>
                            <a:pt x="65178" y="140019"/>
                            <a:pt x="63943" y="138921"/>
                          </a:cubicBezTo>
                          <a:lnTo>
                            <a:pt x="2881" y="82113"/>
                          </a:lnTo>
                          <a:cubicBezTo>
                            <a:pt x="960" y="80330"/>
                            <a:pt x="0" y="77860"/>
                            <a:pt x="0" y="75115"/>
                          </a:cubicBezTo>
                          <a:cubicBezTo>
                            <a:pt x="0" y="72371"/>
                            <a:pt x="1098" y="69901"/>
                            <a:pt x="3156" y="67705"/>
                          </a:cubicBezTo>
                          <a:cubicBezTo>
                            <a:pt x="4802" y="66059"/>
                            <a:pt x="6723" y="64824"/>
                            <a:pt x="9193" y="64275"/>
                          </a:cubicBezTo>
                          <a:cubicBezTo>
                            <a:pt x="11663" y="63726"/>
                            <a:pt x="14270" y="63863"/>
                            <a:pt x="17289" y="64824"/>
                          </a:cubicBezTo>
                          <a:lnTo>
                            <a:pt x="91112" y="89797"/>
                          </a:lnTo>
                          <a:lnTo>
                            <a:pt x="60924" y="18033"/>
                          </a:lnTo>
                          <a:cubicBezTo>
                            <a:pt x="59689" y="15152"/>
                            <a:pt x="59277" y="12545"/>
                            <a:pt x="59689" y="10075"/>
                          </a:cubicBezTo>
                          <a:cubicBezTo>
                            <a:pt x="60101" y="7605"/>
                            <a:pt x="61061" y="5547"/>
                            <a:pt x="62708" y="3763"/>
                          </a:cubicBezTo>
                          <a:cubicBezTo>
                            <a:pt x="64629" y="1705"/>
                            <a:pt x="67099" y="470"/>
                            <a:pt x="69843" y="58"/>
                          </a:cubicBezTo>
                          <a:cubicBezTo>
                            <a:pt x="72724" y="-216"/>
                            <a:pt x="75057" y="470"/>
                            <a:pt x="77115" y="2391"/>
                          </a:cubicBezTo>
                          <a:lnTo>
                            <a:pt x="138177" y="59198"/>
                          </a:lnTo>
                          <a:cubicBezTo>
                            <a:pt x="139411" y="60296"/>
                            <a:pt x="139823" y="61668"/>
                            <a:pt x="139549" y="63178"/>
                          </a:cubicBezTo>
                          <a:cubicBezTo>
                            <a:pt x="139274" y="64687"/>
                            <a:pt x="138588" y="66196"/>
                            <a:pt x="137353" y="67431"/>
                          </a:cubicBezTo>
                          <a:cubicBezTo>
                            <a:pt x="136118" y="68803"/>
                            <a:pt x="134746" y="69627"/>
                            <a:pt x="133237" y="69901"/>
                          </a:cubicBezTo>
                          <a:cubicBezTo>
                            <a:pt x="131727" y="70176"/>
                            <a:pt x="130355" y="69901"/>
                            <a:pt x="129120" y="68803"/>
                          </a:cubicBezTo>
                          <a:lnTo>
                            <a:pt x="72999" y="16524"/>
                          </a:lnTo>
                          <a:lnTo>
                            <a:pt x="104559" y="90758"/>
                          </a:lnTo>
                          <a:cubicBezTo>
                            <a:pt x="105382" y="92816"/>
                            <a:pt x="105794" y="94737"/>
                            <a:pt x="105519" y="96658"/>
                          </a:cubicBezTo>
                          <a:cubicBezTo>
                            <a:pt x="105245" y="98579"/>
                            <a:pt x="104559" y="100089"/>
                            <a:pt x="103461" y="101324"/>
                          </a:cubicBezTo>
                          <a:cubicBezTo>
                            <a:pt x="102363" y="102558"/>
                            <a:pt x="100854" y="103382"/>
                            <a:pt x="99070" y="1037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5" name="Полилиния: фигура 284">
                      <a:extLst>
                        <a:ext uri="{FF2B5EF4-FFF2-40B4-BE49-F238E27FC236}">
                          <a16:creationId xmlns:a16="http://schemas.microsoft.com/office/drawing/2014/main" id="{463B735F-23DC-3840-4DED-831D6DD126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3379" y="5097970"/>
                      <a:ext cx="53925" cy="55486"/>
                    </a:xfrm>
                    <a:custGeom>
                      <a:avLst/>
                      <a:gdLst>
                        <a:gd name="connsiteX0" fmla="*/ 48849 w 53925"/>
                        <a:gd name="connsiteY0" fmla="*/ 53129 h 55486"/>
                        <a:gd name="connsiteX1" fmla="*/ 45007 w 53925"/>
                        <a:gd name="connsiteY1" fmla="*/ 51619 h 55486"/>
                        <a:gd name="connsiteX2" fmla="*/ 27169 w 53925"/>
                        <a:gd name="connsiteY2" fmla="*/ 35016 h 55486"/>
                        <a:gd name="connsiteX3" fmla="*/ 9880 w 53925"/>
                        <a:gd name="connsiteY3" fmla="*/ 53540 h 55486"/>
                        <a:gd name="connsiteX4" fmla="*/ 6175 w 53925"/>
                        <a:gd name="connsiteY4" fmla="*/ 55461 h 55486"/>
                        <a:gd name="connsiteX5" fmla="*/ 2333 w 53925"/>
                        <a:gd name="connsiteY5" fmla="*/ 54226 h 55486"/>
                        <a:gd name="connsiteX6" fmla="*/ 823 w 53925"/>
                        <a:gd name="connsiteY6" fmla="*/ 50659 h 55486"/>
                        <a:gd name="connsiteX7" fmla="*/ 2470 w 53925"/>
                        <a:gd name="connsiteY7" fmla="*/ 46816 h 55486"/>
                        <a:gd name="connsiteX8" fmla="*/ 19759 w 53925"/>
                        <a:gd name="connsiteY8" fmla="*/ 28292 h 55486"/>
                        <a:gd name="connsiteX9" fmla="*/ 1784 w 53925"/>
                        <a:gd name="connsiteY9" fmla="*/ 11552 h 55486"/>
                        <a:gd name="connsiteX10" fmla="*/ 0 w 53925"/>
                        <a:gd name="connsiteY10" fmla="*/ 7847 h 55486"/>
                        <a:gd name="connsiteX11" fmla="*/ 1372 w 53925"/>
                        <a:gd name="connsiteY11" fmla="*/ 4005 h 55486"/>
                        <a:gd name="connsiteX12" fmla="*/ 5077 w 53925"/>
                        <a:gd name="connsiteY12" fmla="*/ 2358 h 55486"/>
                        <a:gd name="connsiteX13" fmla="*/ 8919 w 53925"/>
                        <a:gd name="connsiteY13" fmla="*/ 3868 h 55486"/>
                        <a:gd name="connsiteX14" fmla="*/ 26894 w 53925"/>
                        <a:gd name="connsiteY14" fmla="*/ 20608 h 55486"/>
                        <a:gd name="connsiteX15" fmla="*/ 44184 w 53925"/>
                        <a:gd name="connsiteY15" fmla="*/ 1947 h 55486"/>
                        <a:gd name="connsiteX16" fmla="*/ 47889 w 53925"/>
                        <a:gd name="connsiteY16" fmla="*/ 26 h 55486"/>
                        <a:gd name="connsiteX17" fmla="*/ 51731 w 53925"/>
                        <a:gd name="connsiteY17" fmla="*/ 1261 h 55486"/>
                        <a:gd name="connsiteX18" fmla="*/ 53240 w 53925"/>
                        <a:gd name="connsiteY18" fmla="*/ 4965 h 55486"/>
                        <a:gd name="connsiteX19" fmla="*/ 51593 w 53925"/>
                        <a:gd name="connsiteY19" fmla="*/ 8808 h 55486"/>
                        <a:gd name="connsiteX20" fmla="*/ 34304 w 53925"/>
                        <a:gd name="connsiteY20" fmla="*/ 27469 h 55486"/>
                        <a:gd name="connsiteX21" fmla="*/ 52142 w 53925"/>
                        <a:gd name="connsiteY21" fmla="*/ 44072 h 55486"/>
                        <a:gd name="connsiteX22" fmla="*/ 53926 w 53925"/>
                        <a:gd name="connsiteY22" fmla="*/ 47777 h 55486"/>
                        <a:gd name="connsiteX23" fmla="*/ 52554 w 53925"/>
                        <a:gd name="connsiteY23" fmla="*/ 51619 h 55486"/>
                        <a:gd name="connsiteX24" fmla="*/ 48849 w 53925"/>
                        <a:gd name="connsiteY24" fmla="*/ 53403 h 55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53925" h="55486">
                          <a:moveTo>
                            <a:pt x="48849" y="53129"/>
                          </a:moveTo>
                          <a:cubicBezTo>
                            <a:pt x="47477" y="53129"/>
                            <a:pt x="46242" y="52580"/>
                            <a:pt x="45007" y="51619"/>
                          </a:cubicBezTo>
                          <a:lnTo>
                            <a:pt x="27169" y="35016"/>
                          </a:lnTo>
                          <a:lnTo>
                            <a:pt x="9880" y="53540"/>
                          </a:lnTo>
                          <a:cubicBezTo>
                            <a:pt x="8919" y="54638"/>
                            <a:pt x="7684" y="55324"/>
                            <a:pt x="6175" y="55461"/>
                          </a:cubicBezTo>
                          <a:cubicBezTo>
                            <a:pt x="4665" y="55598"/>
                            <a:pt x="3430" y="55187"/>
                            <a:pt x="2333" y="54226"/>
                          </a:cubicBezTo>
                          <a:cubicBezTo>
                            <a:pt x="1235" y="53266"/>
                            <a:pt x="686" y="52031"/>
                            <a:pt x="823" y="50659"/>
                          </a:cubicBezTo>
                          <a:cubicBezTo>
                            <a:pt x="823" y="49286"/>
                            <a:pt x="1372" y="47914"/>
                            <a:pt x="2470" y="46816"/>
                          </a:cubicBezTo>
                          <a:lnTo>
                            <a:pt x="19759" y="28292"/>
                          </a:lnTo>
                          <a:lnTo>
                            <a:pt x="1784" y="11552"/>
                          </a:lnTo>
                          <a:cubicBezTo>
                            <a:pt x="686" y="10591"/>
                            <a:pt x="137" y="9357"/>
                            <a:pt x="0" y="7847"/>
                          </a:cubicBezTo>
                          <a:cubicBezTo>
                            <a:pt x="0" y="6475"/>
                            <a:pt x="412" y="5103"/>
                            <a:pt x="1372" y="4005"/>
                          </a:cubicBezTo>
                          <a:cubicBezTo>
                            <a:pt x="2333" y="2907"/>
                            <a:pt x="3568" y="2358"/>
                            <a:pt x="5077" y="2358"/>
                          </a:cubicBezTo>
                          <a:cubicBezTo>
                            <a:pt x="6449" y="2358"/>
                            <a:pt x="7821" y="2907"/>
                            <a:pt x="8919" y="3868"/>
                          </a:cubicBezTo>
                          <a:lnTo>
                            <a:pt x="26894" y="20608"/>
                          </a:lnTo>
                          <a:lnTo>
                            <a:pt x="44184" y="1947"/>
                          </a:lnTo>
                          <a:cubicBezTo>
                            <a:pt x="45144" y="849"/>
                            <a:pt x="46379" y="163"/>
                            <a:pt x="47889" y="26"/>
                          </a:cubicBezTo>
                          <a:cubicBezTo>
                            <a:pt x="49261" y="-111"/>
                            <a:pt x="50633" y="300"/>
                            <a:pt x="51731" y="1261"/>
                          </a:cubicBezTo>
                          <a:cubicBezTo>
                            <a:pt x="52828" y="2221"/>
                            <a:pt x="53377" y="3456"/>
                            <a:pt x="53240" y="4965"/>
                          </a:cubicBezTo>
                          <a:cubicBezTo>
                            <a:pt x="53240" y="6475"/>
                            <a:pt x="52691" y="7710"/>
                            <a:pt x="51593" y="8808"/>
                          </a:cubicBezTo>
                          <a:lnTo>
                            <a:pt x="34304" y="27469"/>
                          </a:lnTo>
                          <a:lnTo>
                            <a:pt x="52142" y="44072"/>
                          </a:lnTo>
                          <a:cubicBezTo>
                            <a:pt x="53240" y="45033"/>
                            <a:pt x="53789" y="46268"/>
                            <a:pt x="53926" y="47777"/>
                          </a:cubicBezTo>
                          <a:cubicBezTo>
                            <a:pt x="53926" y="49286"/>
                            <a:pt x="53514" y="50521"/>
                            <a:pt x="52554" y="51619"/>
                          </a:cubicBezTo>
                          <a:cubicBezTo>
                            <a:pt x="51456" y="52717"/>
                            <a:pt x="50221" y="53403"/>
                            <a:pt x="48849" y="5340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86" name="Полилиния: фигура 285">
                    <a:extLst>
                      <a:ext uri="{FF2B5EF4-FFF2-40B4-BE49-F238E27FC236}">
                        <a16:creationId xmlns:a16="http://schemas.microsoft.com/office/drawing/2014/main" id="{A1109CA7-2B96-3560-232F-FC84106028CD}"/>
                      </a:ext>
                    </a:extLst>
                  </p:cNvPr>
                  <p:cNvSpPr/>
                  <p:nvPr/>
                </p:nvSpPr>
                <p:spPr>
                  <a:xfrm>
                    <a:off x="8377300" y="4901914"/>
                    <a:ext cx="69019" cy="120750"/>
                  </a:xfrm>
                  <a:custGeom>
                    <a:avLst/>
                    <a:gdLst>
                      <a:gd name="connsiteX0" fmla="*/ 0 w 69019"/>
                      <a:gd name="connsiteY0" fmla="*/ 113615 h 120750"/>
                      <a:gd name="connsiteX1" fmla="*/ 66961 w 69019"/>
                      <a:gd name="connsiteY1" fmla="*/ 120750 h 120750"/>
                      <a:gd name="connsiteX2" fmla="*/ 38420 w 69019"/>
                      <a:gd name="connsiteY2" fmla="*/ 32932 h 120750"/>
                      <a:gd name="connsiteX3" fmla="*/ 69020 w 69019"/>
                      <a:gd name="connsiteY3" fmla="*/ 0 h 120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019" h="120750">
                        <a:moveTo>
                          <a:pt x="0" y="113615"/>
                        </a:moveTo>
                        <a:lnTo>
                          <a:pt x="66961" y="120750"/>
                        </a:lnTo>
                        <a:lnTo>
                          <a:pt x="38420" y="32932"/>
                        </a:lnTo>
                        <a:lnTo>
                          <a:pt x="69020" y="0"/>
                        </a:lnTo>
                      </a:path>
                    </a:pathLst>
                  </a:custGeom>
                  <a:noFill/>
                  <a:ln w="27442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87" name="Рисунок 95">
              <a:extLst>
                <a:ext uri="{FF2B5EF4-FFF2-40B4-BE49-F238E27FC236}">
                  <a16:creationId xmlns:a16="http://schemas.microsoft.com/office/drawing/2014/main" id="{FA6F72F0-B16D-8E3E-0614-F772AFF8A767}"/>
                </a:ext>
              </a:extLst>
            </p:cNvPr>
            <p:cNvGrpSpPr/>
            <p:nvPr/>
          </p:nvGrpSpPr>
          <p:grpSpPr>
            <a:xfrm>
              <a:off x="7808932" y="2254527"/>
              <a:ext cx="4098271" cy="4646585"/>
              <a:chOff x="7947777" y="2263350"/>
              <a:chExt cx="4098271" cy="4646585"/>
            </a:xfrm>
          </p:grpSpPr>
          <p:grpSp>
            <p:nvGrpSpPr>
              <p:cNvPr id="288" name="Рисунок 95">
                <a:extLst>
                  <a:ext uri="{FF2B5EF4-FFF2-40B4-BE49-F238E27FC236}">
                    <a16:creationId xmlns:a16="http://schemas.microsoft.com/office/drawing/2014/main" id="{C2FE6964-E175-AD36-AA9C-E8F5C0DFB3AE}"/>
                  </a:ext>
                </a:extLst>
              </p:cNvPr>
              <p:cNvGrpSpPr/>
              <p:nvPr/>
            </p:nvGrpSpPr>
            <p:grpSpPr>
              <a:xfrm>
                <a:off x="10678141" y="4042804"/>
                <a:ext cx="431133" cy="1757282"/>
                <a:chOff x="10678141" y="4042804"/>
                <a:chExt cx="431133" cy="1757282"/>
              </a:xfrm>
              <a:solidFill>
                <a:srgbClr val="3D72B8"/>
              </a:solidFill>
            </p:grpSpPr>
            <p:sp>
              <p:nvSpPr>
                <p:cNvPr id="289" name="Полилиния: фигура 288">
                  <a:extLst>
                    <a:ext uri="{FF2B5EF4-FFF2-40B4-BE49-F238E27FC236}">
                      <a16:creationId xmlns:a16="http://schemas.microsoft.com/office/drawing/2014/main" id="{1E66A130-947A-3B58-EBEF-741B3C1C2780}"/>
                    </a:ext>
                  </a:extLst>
                </p:cNvPr>
                <p:cNvSpPr/>
                <p:nvPr/>
              </p:nvSpPr>
              <p:spPr>
                <a:xfrm>
                  <a:off x="10678141" y="4042804"/>
                  <a:ext cx="431133" cy="1757282"/>
                </a:xfrm>
                <a:custGeom>
                  <a:avLst/>
                  <a:gdLst>
                    <a:gd name="connsiteX0" fmla="*/ 245343 w 431133"/>
                    <a:gd name="connsiteY0" fmla="*/ 0 h 1757282"/>
                    <a:gd name="connsiteX1" fmla="*/ 431133 w 431133"/>
                    <a:gd name="connsiteY1" fmla="*/ 1020339 h 1757282"/>
                    <a:gd name="connsiteX2" fmla="*/ 169325 w 431133"/>
                    <a:gd name="connsiteY2" fmla="*/ 1724807 h 1757282"/>
                    <a:gd name="connsiteX3" fmla="*/ 61610 w 431133"/>
                    <a:gd name="connsiteY3" fmla="*/ 1744017 h 1757282"/>
                    <a:gd name="connsiteX4" fmla="*/ 0 w 431133"/>
                    <a:gd name="connsiteY4" fmla="*/ 1393705 h 1757282"/>
                    <a:gd name="connsiteX5" fmla="*/ 245343 w 431133"/>
                    <a:gd name="connsiteY5" fmla="*/ 0 h 1757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1133" h="1757282">
                      <a:moveTo>
                        <a:pt x="245343" y="0"/>
                      </a:moveTo>
                      <a:lnTo>
                        <a:pt x="431133" y="1020339"/>
                      </a:lnTo>
                      <a:lnTo>
                        <a:pt x="169325" y="1724807"/>
                      </a:lnTo>
                      <a:cubicBezTo>
                        <a:pt x="169325" y="1724807"/>
                        <a:pt x="107715" y="1782575"/>
                        <a:pt x="61610" y="1744017"/>
                      </a:cubicBezTo>
                      <a:cubicBezTo>
                        <a:pt x="15368" y="1705460"/>
                        <a:pt x="0" y="1393705"/>
                        <a:pt x="0" y="1393705"/>
                      </a:cubicBezTo>
                      <a:lnTo>
                        <a:pt x="245343" y="0"/>
                      </a:lnTo>
                      <a:close/>
                    </a:path>
                  </a:pathLst>
                </a:custGeom>
                <a:solidFill>
                  <a:srgbClr val="3D72B8"/>
                </a:solidFill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0" name="Полилиния: фигура 289">
                  <a:extLst>
                    <a:ext uri="{FF2B5EF4-FFF2-40B4-BE49-F238E27FC236}">
                      <a16:creationId xmlns:a16="http://schemas.microsoft.com/office/drawing/2014/main" id="{4A2A572E-B995-7CF0-3478-9DD479833798}"/>
                    </a:ext>
                  </a:extLst>
                </p:cNvPr>
                <p:cNvSpPr/>
                <p:nvPr/>
              </p:nvSpPr>
              <p:spPr>
                <a:xfrm>
                  <a:off x="10820571" y="4585768"/>
                  <a:ext cx="169324" cy="215566"/>
                </a:xfrm>
                <a:custGeom>
                  <a:avLst/>
                  <a:gdLst>
                    <a:gd name="connsiteX0" fmla="*/ 169325 w 169324"/>
                    <a:gd name="connsiteY0" fmla="*/ 0 h 215566"/>
                    <a:gd name="connsiteX1" fmla="*/ 0 w 169324"/>
                    <a:gd name="connsiteY1" fmla="*/ 215567 h 215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9324" h="215566">
                      <a:moveTo>
                        <a:pt x="169325" y="0"/>
                      </a:moveTo>
                      <a:lnTo>
                        <a:pt x="0" y="215567"/>
                      </a:lnTo>
                    </a:path>
                  </a:pathLst>
                </a:custGeom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1" name="Полилиния: фигура 290">
                  <a:extLst>
                    <a:ext uri="{FF2B5EF4-FFF2-40B4-BE49-F238E27FC236}">
                      <a16:creationId xmlns:a16="http://schemas.microsoft.com/office/drawing/2014/main" id="{F4A81409-9A4D-5CE0-82EB-A39747B424F7}"/>
                    </a:ext>
                  </a:extLst>
                </p:cNvPr>
                <p:cNvSpPr/>
                <p:nvPr/>
              </p:nvSpPr>
              <p:spPr>
                <a:xfrm>
                  <a:off x="10843623" y="4293223"/>
                  <a:ext cx="123220" cy="350312"/>
                </a:xfrm>
                <a:custGeom>
                  <a:avLst/>
                  <a:gdLst>
                    <a:gd name="connsiteX0" fmla="*/ 123220 w 123220"/>
                    <a:gd name="connsiteY0" fmla="*/ 0 h 350312"/>
                    <a:gd name="connsiteX1" fmla="*/ 0 w 123220"/>
                    <a:gd name="connsiteY1" fmla="*/ 350313 h 350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220" h="350312">
                      <a:moveTo>
                        <a:pt x="123220" y="0"/>
                      </a:moveTo>
                      <a:lnTo>
                        <a:pt x="0" y="350313"/>
                      </a:lnTo>
                    </a:path>
                  </a:pathLst>
                </a:custGeom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292" name="Полилиния: фигура 291">
                <a:extLst>
                  <a:ext uri="{FF2B5EF4-FFF2-40B4-BE49-F238E27FC236}">
                    <a16:creationId xmlns:a16="http://schemas.microsoft.com/office/drawing/2014/main" id="{22893C3F-57D9-A9F4-7BE2-D539D55F0B61}"/>
                  </a:ext>
                </a:extLst>
              </p:cNvPr>
              <p:cNvSpPr/>
              <p:nvPr/>
            </p:nvSpPr>
            <p:spPr>
              <a:xfrm>
                <a:off x="9382383" y="2263350"/>
                <a:ext cx="1160676" cy="1773279"/>
              </a:xfrm>
              <a:custGeom>
                <a:avLst/>
                <a:gdLst>
                  <a:gd name="connsiteX0" fmla="*/ 857215 w 1160676"/>
                  <a:gd name="connsiteY0" fmla="*/ 127920 h 1773279"/>
                  <a:gd name="connsiteX1" fmla="*/ 560005 w 1160676"/>
                  <a:gd name="connsiteY1" fmla="*/ 35 h 1773279"/>
                  <a:gd name="connsiteX2" fmla="*/ 2770 w 1160676"/>
                  <a:gd name="connsiteY2" fmla="*/ 483173 h 1773279"/>
                  <a:gd name="connsiteX3" fmla="*/ 42837 w 1160676"/>
                  <a:gd name="connsiteY3" fmla="*/ 599395 h 1773279"/>
                  <a:gd name="connsiteX4" fmla="*/ 28018 w 1160676"/>
                  <a:gd name="connsiteY4" fmla="*/ 1656646 h 1773279"/>
                  <a:gd name="connsiteX5" fmla="*/ 543813 w 1160676"/>
                  <a:gd name="connsiteY5" fmla="*/ 1539463 h 1773279"/>
                  <a:gd name="connsiteX6" fmla="*/ 1074703 w 1160676"/>
                  <a:gd name="connsiteY6" fmla="*/ 1773279 h 1773279"/>
                  <a:gd name="connsiteX7" fmla="*/ 1151681 w 1160676"/>
                  <a:gd name="connsiteY7" fmla="*/ 704365 h 1773279"/>
                  <a:gd name="connsiteX8" fmla="*/ 1057825 w 1160676"/>
                  <a:gd name="connsiteY8" fmla="*/ 189942 h 1773279"/>
                  <a:gd name="connsiteX9" fmla="*/ 857215 w 1160676"/>
                  <a:gd name="connsiteY9" fmla="*/ 128057 h 1773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0676" h="1773279">
                    <a:moveTo>
                      <a:pt x="857215" y="127920"/>
                    </a:moveTo>
                    <a:cubicBezTo>
                      <a:pt x="857215" y="127920"/>
                      <a:pt x="804524" y="-2435"/>
                      <a:pt x="560005" y="35"/>
                    </a:cubicBezTo>
                    <a:cubicBezTo>
                      <a:pt x="315486" y="2505"/>
                      <a:pt x="18413" y="386984"/>
                      <a:pt x="2770" y="483173"/>
                    </a:cubicBezTo>
                    <a:cubicBezTo>
                      <a:pt x="-12873" y="579361"/>
                      <a:pt x="42837" y="599395"/>
                      <a:pt x="42837" y="599395"/>
                    </a:cubicBezTo>
                    <a:lnTo>
                      <a:pt x="28018" y="1656646"/>
                    </a:lnTo>
                    <a:cubicBezTo>
                      <a:pt x="28018" y="1656646"/>
                      <a:pt x="437197" y="1529858"/>
                      <a:pt x="543813" y="1539463"/>
                    </a:cubicBezTo>
                    <a:cubicBezTo>
                      <a:pt x="650430" y="1549068"/>
                      <a:pt x="1074703" y="1773279"/>
                      <a:pt x="1074703" y="1773279"/>
                    </a:cubicBezTo>
                    <a:cubicBezTo>
                      <a:pt x="1074703" y="1773279"/>
                      <a:pt x="1135901" y="860792"/>
                      <a:pt x="1151681" y="704365"/>
                    </a:cubicBezTo>
                    <a:cubicBezTo>
                      <a:pt x="1167461" y="547939"/>
                      <a:pt x="1175831" y="290521"/>
                      <a:pt x="1057825" y="189942"/>
                    </a:cubicBezTo>
                    <a:cubicBezTo>
                      <a:pt x="939819" y="89362"/>
                      <a:pt x="857215" y="128057"/>
                      <a:pt x="857215" y="128057"/>
                    </a:cubicBezTo>
                    <a:close/>
                  </a:path>
                </a:pathLst>
              </a:custGeom>
              <a:solidFill>
                <a:srgbClr val="221A30"/>
              </a:solidFill>
              <a:ln w="1905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3" name="Полилиния: фигура 292">
                <a:extLst>
                  <a:ext uri="{FF2B5EF4-FFF2-40B4-BE49-F238E27FC236}">
                    <a16:creationId xmlns:a16="http://schemas.microsoft.com/office/drawing/2014/main" id="{C798D593-4738-6B07-0CED-BE8B968E0F3D}"/>
                  </a:ext>
                </a:extLst>
              </p:cNvPr>
              <p:cNvSpPr/>
              <p:nvPr/>
            </p:nvSpPr>
            <p:spPr>
              <a:xfrm>
                <a:off x="9601817" y="3760138"/>
                <a:ext cx="716542" cy="796128"/>
              </a:xfrm>
              <a:custGeom>
                <a:avLst/>
                <a:gdLst>
                  <a:gd name="connsiteX0" fmla="*/ 111557 w 716542"/>
                  <a:gd name="connsiteY0" fmla="*/ 19897 h 796128"/>
                  <a:gd name="connsiteX1" fmla="*/ 0 w 716542"/>
                  <a:gd name="connsiteY1" fmla="*/ 107440 h 796128"/>
                  <a:gd name="connsiteX2" fmla="*/ 43909 w 716542"/>
                  <a:gd name="connsiteY2" fmla="*/ 796128 h 796128"/>
                  <a:gd name="connsiteX3" fmla="*/ 716543 w 716542"/>
                  <a:gd name="connsiteY3" fmla="*/ 796128 h 796128"/>
                  <a:gd name="connsiteX4" fmla="*/ 664812 w 716542"/>
                  <a:gd name="connsiteY4" fmla="*/ 67648 h 796128"/>
                  <a:gd name="connsiteX5" fmla="*/ 465849 w 716542"/>
                  <a:gd name="connsiteY5" fmla="*/ 0 h 796128"/>
                  <a:gd name="connsiteX6" fmla="*/ 111557 w 716542"/>
                  <a:gd name="connsiteY6" fmla="*/ 19897 h 79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6542" h="796128">
                    <a:moveTo>
                      <a:pt x="111557" y="19897"/>
                    </a:moveTo>
                    <a:lnTo>
                      <a:pt x="0" y="107440"/>
                    </a:lnTo>
                    <a:lnTo>
                      <a:pt x="43909" y="796128"/>
                    </a:lnTo>
                    <a:lnTo>
                      <a:pt x="716543" y="796128"/>
                    </a:lnTo>
                    <a:lnTo>
                      <a:pt x="664812" y="67648"/>
                    </a:lnTo>
                    <a:lnTo>
                      <a:pt x="465849" y="0"/>
                    </a:lnTo>
                    <a:lnTo>
                      <a:pt x="111557" y="1989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4" name="Полилиния: фигура 293">
                <a:extLst>
                  <a:ext uri="{FF2B5EF4-FFF2-40B4-BE49-F238E27FC236}">
                    <a16:creationId xmlns:a16="http://schemas.microsoft.com/office/drawing/2014/main" id="{C8315CF4-945F-7EF3-CF66-1B86C0CD0509}"/>
                  </a:ext>
                </a:extLst>
              </p:cNvPr>
              <p:cNvSpPr/>
              <p:nvPr/>
            </p:nvSpPr>
            <p:spPr>
              <a:xfrm>
                <a:off x="9660957" y="3566801"/>
                <a:ext cx="501387" cy="444580"/>
              </a:xfrm>
              <a:custGeom>
                <a:avLst/>
                <a:gdLst>
                  <a:gd name="connsiteX0" fmla="*/ 0 w 501387"/>
                  <a:gd name="connsiteY0" fmla="*/ 421254 h 444580"/>
                  <a:gd name="connsiteX1" fmla="*/ 6724 w 501387"/>
                  <a:gd name="connsiteY1" fmla="*/ 6724 h 444580"/>
                  <a:gd name="connsiteX2" fmla="*/ 437857 w 501387"/>
                  <a:gd name="connsiteY2" fmla="*/ 0 h 444580"/>
                  <a:gd name="connsiteX3" fmla="*/ 501388 w 501387"/>
                  <a:gd name="connsiteY3" fmla="*/ 444581 h 44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1387" h="444580">
                    <a:moveTo>
                      <a:pt x="0" y="421254"/>
                    </a:moveTo>
                    <a:lnTo>
                      <a:pt x="6724" y="6724"/>
                    </a:lnTo>
                    <a:lnTo>
                      <a:pt x="437857" y="0"/>
                    </a:lnTo>
                    <a:lnTo>
                      <a:pt x="501388" y="444581"/>
                    </a:lnTo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295" name="Рисунок 95">
                <a:extLst>
                  <a:ext uri="{FF2B5EF4-FFF2-40B4-BE49-F238E27FC236}">
                    <a16:creationId xmlns:a16="http://schemas.microsoft.com/office/drawing/2014/main" id="{4DDF8F76-C60B-CE71-B2CC-24D5D35335A9}"/>
                  </a:ext>
                </a:extLst>
              </p:cNvPr>
              <p:cNvGrpSpPr/>
              <p:nvPr/>
            </p:nvGrpSpPr>
            <p:grpSpPr>
              <a:xfrm>
                <a:off x="9413644" y="2639494"/>
                <a:ext cx="1057489" cy="1071784"/>
                <a:chOff x="9413644" y="2639494"/>
                <a:chExt cx="1057489" cy="1071784"/>
              </a:xfrm>
            </p:grpSpPr>
            <p:sp>
              <p:nvSpPr>
                <p:cNvPr id="296" name="Полилиния: фигура 295">
                  <a:extLst>
                    <a:ext uri="{FF2B5EF4-FFF2-40B4-BE49-F238E27FC236}">
                      <a16:creationId xmlns:a16="http://schemas.microsoft.com/office/drawing/2014/main" id="{91B40CBF-969B-AF44-79D1-F49F03AF3C36}"/>
                    </a:ext>
                  </a:extLst>
                </p:cNvPr>
                <p:cNvSpPr/>
                <p:nvPr/>
              </p:nvSpPr>
              <p:spPr>
                <a:xfrm>
                  <a:off x="9515499" y="2639494"/>
                  <a:ext cx="860492" cy="1071784"/>
                </a:xfrm>
                <a:custGeom>
                  <a:avLst/>
                  <a:gdLst>
                    <a:gd name="connsiteX0" fmla="*/ 51466 w 860492"/>
                    <a:gd name="connsiteY0" fmla="*/ 224074 h 1071784"/>
                    <a:gd name="connsiteX1" fmla="*/ 284 w 860492"/>
                    <a:gd name="connsiteY1" fmla="*/ 543651 h 1071784"/>
                    <a:gd name="connsiteX2" fmla="*/ 86593 w 860492"/>
                    <a:gd name="connsiteY2" fmla="*/ 863776 h 1071784"/>
                    <a:gd name="connsiteX3" fmla="*/ 387096 w 860492"/>
                    <a:gd name="connsiteY3" fmla="*/ 1071384 h 1071784"/>
                    <a:gd name="connsiteX4" fmla="*/ 766499 w 860492"/>
                    <a:gd name="connsiteY4" fmla="*/ 825904 h 1071784"/>
                    <a:gd name="connsiteX5" fmla="*/ 851710 w 860492"/>
                    <a:gd name="connsiteY5" fmla="*/ 565880 h 1071784"/>
                    <a:gd name="connsiteX6" fmla="*/ 860492 w 860492"/>
                    <a:gd name="connsiteY6" fmla="*/ 201296 h 1071784"/>
                    <a:gd name="connsiteX7" fmla="*/ 667155 w 860492"/>
                    <a:gd name="connsiteY7" fmla="*/ 0 h 1071784"/>
                    <a:gd name="connsiteX8" fmla="*/ 51466 w 860492"/>
                    <a:gd name="connsiteY8" fmla="*/ 224074 h 1071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0492" h="1071784">
                      <a:moveTo>
                        <a:pt x="51466" y="224074"/>
                      </a:moveTo>
                      <a:cubicBezTo>
                        <a:pt x="51466" y="224074"/>
                        <a:pt x="4675" y="426331"/>
                        <a:pt x="284" y="543651"/>
                      </a:cubicBezTo>
                      <a:cubicBezTo>
                        <a:pt x="-4107" y="660970"/>
                        <a:pt x="43232" y="793658"/>
                        <a:pt x="86593" y="863776"/>
                      </a:cubicBezTo>
                      <a:cubicBezTo>
                        <a:pt x="129953" y="933756"/>
                        <a:pt x="286517" y="1080440"/>
                        <a:pt x="387096" y="1071384"/>
                      </a:cubicBezTo>
                      <a:cubicBezTo>
                        <a:pt x="487676" y="1062190"/>
                        <a:pt x="700635" y="927170"/>
                        <a:pt x="766499" y="825904"/>
                      </a:cubicBezTo>
                      <a:cubicBezTo>
                        <a:pt x="832363" y="724776"/>
                        <a:pt x="842654" y="635311"/>
                        <a:pt x="851710" y="565880"/>
                      </a:cubicBezTo>
                      <a:cubicBezTo>
                        <a:pt x="860766" y="496448"/>
                        <a:pt x="860492" y="201296"/>
                        <a:pt x="860492" y="201296"/>
                      </a:cubicBezTo>
                      <a:cubicBezTo>
                        <a:pt x="860492" y="201296"/>
                        <a:pt x="727392" y="83565"/>
                        <a:pt x="667155" y="0"/>
                      </a:cubicBezTo>
                      <a:cubicBezTo>
                        <a:pt x="667155" y="0"/>
                        <a:pt x="346617" y="221330"/>
                        <a:pt x="51466" y="2240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7" name="Полилиния: фигура 296">
                  <a:extLst>
                    <a:ext uri="{FF2B5EF4-FFF2-40B4-BE49-F238E27FC236}">
                      <a16:creationId xmlns:a16="http://schemas.microsoft.com/office/drawing/2014/main" id="{1CB335F3-BEF6-3622-6719-BCE447C0D33A}"/>
                    </a:ext>
                  </a:extLst>
                </p:cNvPr>
                <p:cNvSpPr/>
                <p:nvPr/>
              </p:nvSpPr>
              <p:spPr>
                <a:xfrm>
                  <a:off x="10357329" y="3059700"/>
                  <a:ext cx="113804" cy="227591"/>
                </a:xfrm>
                <a:custGeom>
                  <a:avLst/>
                  <a:gdLst>
                    <a:gd name="connsiteX0" fmla="*/ 19485 w 113804"/>
                    <a:gd name="connsiteY0" fmla="*/ 23551 h 227591"/>
                    <a:gd name="connsiteX1" fmla="*/ 97561 w 113804"/>
                    <a:gd name="connsiteY1" fmla="*/ 13123 h 227591"/>
                    <a:gd name="connsiteX2" fmla="*/ 68608 w 113804"/>
                    <a:gd name="connsiteY2" fmla="*/ 166531 h 227591"/>
                    <a:gd name="connsiteX3" fmla="*/ 0 w 113804"/>
                    <a:gd name="connsiteY3" fmla="*/ 227592 h 227591"/>
                    <a:gd name="connsiteX4" fmla="*/ 15368 w 113804"/>
                    <a:gd name="connsiteY4" fmla="*/ 93394 h 227591"/>
                    <a:gd name="connsiteX5" fmla="*/ 19485 w 113804"/>
                    <a:gd name="connsiteY5" fmla="*/ 23551 h 227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804" h="227591">
                      <a:moveTo>
                        <a:pt x="19485" y="23551"/>
                      </a:moveTo>
                      <a:cubicBezTo>
                        <a:pt x="19485" y="23551"/>
                        <a:pt x="59689" y="-21593"/>
                        <a:pt x="97561" y="13123"/>
                      </a:cubicBezTo>
                      <a:cubicBezTo>
                        <a:pt x="135570" y="47839"/>
                        <a:pt x="98933" y="118231"/>
                        <a:pt x="68608" y="166531"/>
                      </a:cubicBezTo>
                      <a:cubicBezTo>
                        <a:pt x="38283" y="214831"/>
                        <a:pt x="0" y="227592"/>
                        <a:pt x="0" y="227592"/>
                      </a:cubicBezTo>
                      <a:cubicBezTo>
                        <a:pt x="0" y="227592"/>
                        <a:pt x="15917" y="126052"/>
                        <a:pt x="15368" y="93394"/>
                      </a:cubicBezTo>
                      <a:cubicBezTo>
                        <a:pt x="14820" y="60874"/>
                        <a:pt x="19485" y="23551"/>
                        <a:pt x="19485" y="235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8" name="Полилиния: фигура 297">
                  <a:extLst>
                    <a:ext uri="{FF2B5EF4-FFF2-40B4-BE49-F238E27FC236}">
                      <a16:creationId xmlns:a16="http://schemas.microsoft.com/office/drawing/2014/main" id="{B4FA7F2B-31B6-BBA8-4A99-0E96FE98A5B7}"/>
                    </a:ext>
                  </a:extLst>
                </p:cNvPr>
                <p:cNvSpPr/>
                <p:nvPr/>
              </p:nvSpPr>
              <p:spPr>
                <a:xfrm>
                  <a:off x="9413644" y="2988227"/>
                  <a:ext cx="115585" cy="216185"/>
                </a:xfrm>
                <a:custGeom>
                  <a:avLst/>
                  <a:gdLst>
                    <a:gd name="connsiteX0" fmla="*/ 115448 w 115585"/>
                    <a:gd name="connsiteY0" fmla="*/ 37942 h 216185"/>
                    <a:gd name="connsiteX1" fmla="*/ 29551 w 115585"/>
                    <a:gd name="connsiteY1" fmla="*/ 13517 h 216185"/>
                    <a:gd name="connsiteX2" fmla="*/ 46703 w 115585"/>
                    <a:gd name="connsiteY2" fmla="*/ 185312 h 216185"/>
                    <a:gd name="connsiteX3" fmla="*/ 110920 w 115585"/>
                    <a:gd name="connsiteY3" fmla="*/ 216186 h 216185"/>
                    <a:gd name="connsiteX4" fmla="*/ 106941 w 115585"/>
                    <a:gd name="connsiteY4" fmla="*/ 151969 h 216185"/>
                    <a:gd name="connsiteX5" fmla="*/ 115586 w 115585"/>
                    <a:gd name="connsiteY5" fmla="*/ 37942 h 216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585" h="216185">
                      <a:moveTo>
                        <a:pt x="115448" y="37942"/>
                      </a:moveTo>
                      <a:cubicBezTo>
                        <a:pt x="115448" y="37942"/>
                        <a:pt x="90200" y="-27510"/>
                        <a:pt x="29551" y="13517"/>
                      </a:cubicBezTo>
                      <a:cubicBezTo>
                        <a:pt x="-31099" y="54545"/>
                        <a:pt x="15418" y="156222"/>
                        <a:pt x="46703" y="185312"/>
                      </a:cubicBezTo>
                      <a:cubicBezTo>
                        <a:pt x="77988" y="214265"/>
                        <a:pt x="110920" y="216186"/>
                        <a:pt x="110920" y="216186"/>
                      </a:cubicBezTo>
                      <a:cubicBezTo>
                        <a:pt x="110920" y="216186"/>
                        <a:pt x="105706" y="173237"/>
                        <a:pt x="106941" y="151969"/>
                      </a:cubicBezTo>
                      <a:cubicBezTo>
                        <a:pt x="108176" y="130700"/>
                        <a:pt x="115586" y="37942"/>
                        <a:pt x="115586" y="379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9" name="Полилиния: фигура 298">
                  <a:extLst>
                    <a:ext uri="{FF2B5EF4-FFF2-40B4-BE49-F238E27FC236}">
                      <a16:creationId xmlns:a16="http://schemas.microsoft.com/office/drawing/2014/main" id="{FC691C11-37ED-9ADD-0157-4A0814823BD2}"/>
                    </a:ext>
                  </a:extLst>
                </p:cNvPr>
                <p:cNvSpPr/>
                <p:nvPr/>
              </p:nvSpPr>
              <p:spPr>
                <a:xfrm>
                  <a:off x="9512394" y="2977064"/>
                  <a:ext cx="382853" cy="286999"/>
                </a:xfrm>
                <a:custGeom>
                  <a:avLst/>
                  <a:gdLst>
                    <a:gd name="connsiteX0" fmla="*/ 374696 w 382853"/>
                    <a:gd name="connsiteY0" fmla="*/ 67904 h 286999"/>
                    <a:gd name="connsiteX1" fmla="*/ 222661 w 382853"/>
                    <a:gd name="connsiteY1" fmla="*/ 17271 h 286999"/>
                    <a:gd name="connsiteX2" fmla="*/ 2977 w 382853"/>
                    <a:gd name="connsiteY2" fmla="*/ 18781 h 286999"/>
                    <a:gd name="connsiteX3" fmla="*/ 51826 w 382853"/>
                    <a:gd name="connsiteY3" fmla="*/ 246148 h 286999"/>
                    <a:gd name="connsiteX4" fmla="*/ 301285 w 382853"/>
                    <a:gd name="connsiteY4" fmla="*/ 269749 h 286999"/>
                    <a:gd name="connsiteX5" fmla="*/ 379498 w 382853"/>
                    <a:gd name="connsiteY5" fmla="*/ 102894 h 286999"/>
                    <a:gd name="connsiteX6" fmla="*/ 374696 w 382853"/>
                    <a:gd name="connsiteY6" fmla="*/ 67904 h 28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2853" h="286999">
                      <a:moveTo>
                        <a:pt x="374696" y="67904"/>
                      </a:moveTo>
                      <a:cubicBezTo>
                        <a:pt x="374696" y="67904"/>
                        <a:pt x="322417" y="42656"/>
                        <a:pt x="222661" y="17271"/>
                      </a:cubicBezTo>
                      <a:cubicBezTo>
                        <a:pt x="122904" y="-8114"/>
                        <a:pt x="8054" y="-3723"/>
                        <a:pt x="2977" y="18781"/>
                      </a:cubicBezTo>
                      <a:cubicBezTo>
                        <a:pt x="-2100" y="41284"/>
                        <a:pt x="-7863" y="198534"/>
                        <a:pt x="51826" y="246148"/>
                      </a:cubicBezTo>
                      <a:cubicBezTo>
                        <a:pt x="111515" y="293899"/>
                        <a:pt x="261218" y="297055"/>
                        <a:pt x="301285" y="269749"/>
                      </a:cubicBezTo>
                      <a:cubicBezTo>
                        <a:pt x="341352" y="242443"/>
                        <a:pt x="374422" y="117851"/>
                        <a:pt x="379498" y="102894"/>
                      </a:cubicBezTo>
                      <a:cubicBezTo>
                        <a:pt x="384576" y="87938"/>
                        <a:pt x="384576" y="75451"/>
                        <a:pt x="374696" y="67904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0" name="Полилиния: фигура 299">
                  <a:extLst>
                    <a:ext uri="{FF2B5EF4-FFF2-40B4-BE49-F238E27FC236}">
                      <a16:creationId xmlns:a16="http://schemas.microsoft.com/office/drawing/2014/main" id="{F5CBFBEF-FBFB-E37C-15F1-74C77BCD8F1D}"/>
                    </a:ext>
                  </a:extLst>
                </p:cNvPr>
                <p:cNvSpPr/>
                <p:nvPr/>
              </p:nvSpPr>
              <p:spPr>
                <a:xfrm>
                  <a:off x="9981977" y="3013693"/>
                  <a:ext cx="385516" cy="276873"/>
                </a:xfrm>
                <a:custGeom>
                  <a:avLst/>
                  <a:gdLst>
                    <a:gd name="connsiteX0" fmla="*/ 10357 w 385516"/>
                    <a:gd name="connsiteY0" fmla="*/ 37450 h 276873"/>
                    <a:gd name="connsiteX1" fmla="*/ 167195 w 385516"/>
                    <a:gd name="connsiteY1" fmla="*/ 4792 h 276873"/>
                    <a:gd name="connsiteX2" fmla="*/ 385231 w 385516"/>
                    <a:gd name="connsiteY2" fmla="*/ 31824 h 276873"/>
                    <a:gd name="connsiteX3" fmla="*/ 310311 w 385516"/>
                    <a:gd name="connsiteY3" fmla="*/ 252056 h 276873"/>
                    <a:gd name="connsiteX4" fmla="*/ 59755 w 385516"/>
                    <a:gd name="connsiteY4" fmla="*/ 246567 h 276873"/>
                    <a:gd name="connsiteX5" fmla="*/ 1575 w 385516"/>
                    <a:gd name="connsiteY5" fmla="*/ 71754 h 276873"/>
                    <a:gd name="connsiteX6" fmla="*/ 10494 w 385516"/>
                    <a:gd name="connsiteY6" fmla="*/ 37587 h 276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516" h="276873">
                      <a:moveTo>
                        <a:pt x="10357" y="37450"/>
                      </a:moveTo>
                      <a:cubicBezTo>
                        <a:pt x="10357" y="37450"/>
                        <a:pt x="65243" y="18514"/>
                        <a:pt x="167195" y="4792"/>
                      </a:cubicBezTo>
                      <a:cubicBezTo>
                        <a:pt x="269147" y="-8929"/>
                        <a:pt x="382762" y="8909"/>
                        <a:pt x="385231" y="31824"/>
                      </a:cubicBezTo>
                      <a:cubicBezTo>
                        <a:pt x="387701" y="54739"/>
                        <a:pt x="375077" y="211577"/>
                        <a:pt x="310311" y="252056"/>
                      </a:cubicBezTo>
                      <a:cubicBezTo>
                        <a:pt x="245545" y="292535"/>
                        <a:pt x="96391" y="278264"/>
                        <a:pt x="59755" y="246567"/>
                      </a:cubicBezTo>
                      <a:cubicBezTo>
                        <a:pt x="23118" y="214870"/>
                        <a:pt x="4868" y="87122"/>
                        <a:pt x="1575" y="71754"/>
                      </a:cubicBezTo>
                      <a:cubicBezTo>
                        <a:pt x="-1718" y="56248"/>
                        <a:pt x="-346" y="43899"/>
                        <a:pt x="10494" y="37587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1" name="Полилиния: фигура 300">
                  <a:extLst>
                    <a:ext uri="{FF2B5EF4-FFF2-40B4-BE49-F238E27FC236}">
                      <a16:creationId xmlns:a16="http://schemas.microsoft.com/office/drawing/2014/main" id="{74452D0F-A9A9-2465-B827-BD23F039BE02}"/>
                    </a:ext>
                  </a:extLst>
                </p:cNvPr>
                <p:cNvSpPr/>
                <p:nvPr/>
              </p:nvSpPr>
              <p:spPr>
                <a:xfrm>
                  <a:off x="9887090" y="3028191"/>
                  <a:ext cx="105244" cy="22950"/>
                </a:xfrm>
                <a:custGeom>
                  <a:avLst/>
                  <a:gdLst>
                    <a:gd name="connsiteX0" fmla="*/ 0 w 105244"/>
                    <a:gd name="connsiteY0" fmla="*/ 16776 h 22950"/>
                    <a:gd name="connsiteX1" fmla="*/ 105245 w 105244"/>
                    <a:gd name="connsiteY1" fmla="*/ 22951 h 2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5244" h="22950">
                      <a:moveTo>
                        <a:pt x="0" y="16776"/>
                      </a:moveTo>
                      <a:cubicBezTo>
                        <a:pt x="0" y="16776"/>
                        <a:pt x="54200" y="-24800"/>
                        <a:pt x="105245" y="22951"/>
                      </a:cubicBezTo>
                    </a:path>
                  </a:pathLst>
                </a:custGeom>
                <a:noFill/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2" name="Полилиния: фигура 301">
                  <a:extLst>
                    <a:ext uri="{FF2B5EF4-FFF2-40B4-BE49-F238E27FC236}">
                      <a16:creationId xmlns:a16="http://schemas.microsoft.com/office/drawing/2014/main" id="{31CD1551-D7CF-C493-A444-02C3E94324DE}"/>
                    </a:ext>
                  </a:extLst>
                </p:cNvPr>
                <p:cNvSpPr/>
                <p:nvPr/>
              </p:nvSpPr>
              <p:spPr>
                <a:xfrm>
                  <a:off x="9618557" y="3077875"/>
                  <a:ext cx="156563" cy="32819"/>
                </a:xfrm>
                <a:custGeom>
                  <a:avLst/>
                  <a:gdLst>
                    <a:gd name="connsiteX0" fmla="*/ 0 w 156563"/>
                    <a:gd name="connsiteY0" fmla="*/ 16216 h 32819"/>
                    <a:gd name="connsiteX1" fmla="*/ 156564 w 156563"/>
                    <a:gd name="connsiteY1" fmla="*/ 32819 h 32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6563" h="32819">
                      <a:moveTo>
                        <a:pt x="0" y="16216"/>
                      </a:moveTo>
                      <a:cubicBezTo>
                        <a:pt x="0" y="16216"/>
                        <a:pt x="72725" y="-29614"/>
                        <a:pt x="156564" y="32819"/>
                      </a:cubicBezTo>
                    </a:path>
                  </a:pathLst>
                </a:custGeom>
                <a:noFill/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3" name="Полилиния: фигура 302">
                  <a:extLst>
                    <a:ext uri="{FF2B5EF4-FFF2-40B4-BE49-F238E27FC236}">
                      <a16:creationId xmlns:a16="http://schemas.microsoft.com/office/drawing/2014/main" id="{5345CA9D-C2C4-F224-03A0-5CEEE57F529D}"/>
                    </a:ext>
                  </a:extLst>
                </p:cNvPr>
                <p:cNvSpPr/>
                <p:nvPr/>
              </p:nvSpPr>
              <p:spPr>
                <a:xfrm>
                  <a:off x="10058061" y="3119172"/>
                  <a:ext cx="162189" cy="30354"/>
                </a:xfrm>
                <a:custGeom>
                  <a:avLst/>
                  <a:gdLst>
                    <a:gd name="connsiteX0" fmla="*/ 0 w 162189"/>
                    <a:gd name="connsiteY0" fmla="*/ 23356 h 30354"/>
                    <a:gd name="connsiteX1" fmla="*/ 162190 w 162189"/>
                    <a:gd name="connsiteY1" fmla="*/ 30354 h 30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2189" h="30354">
                      <a:moveTo>
                        <a:pt x="0" y="23356"/>
                      </a:moveTo>
                      <a:cubicBezTo>
                        <a:pt x="0" y="23356"/>
                        <a:pt x="95777" y="-33589"/>
                        <a:pt x="162190" y="30354"/>
                      </a:cubicBezTo>
                    </a:path>
                  </a:pathLst>
                </a:custGeom>
                <a:noFill/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4" name="Полилиния: фигура 303">
                  <a:extLst>
                    <a:ext uri="{FF2B5EF4-FFF2-40B4-BE49-F238E27FC236}">
                      <a16:creationId xmlns:a16="http://schemas.microsoft.com/office/drawing/2014/main" id="{A919A2C3-0601-D8AD-CD8D-FF172906F816}"/>
                    </a:ext>
                  </a:extLst>
                </p:cNvPr>
                <p:cNvSpPr/>
                <p:nvPr/>
              </p:nvSpPr>
              <p:spPr>
                <a:xfrm>
                  <a:off x="10010721" y="2960801"/>
                  <a:ext cx="265650" cy="38474"/>
                </a:xfrm>
                <a:custGeom>
                  <a:avLst/>
                  <a:gdLst>
                    <a:gd name="connsiteX0" fmla="*/ 0 w 265650"/>
                    <a:gd name="connsiteY0" fmla="*/ 38474 h 38474"/>
                    <a:gd name="connsiteX1" fmla="*/ 265650 w 265650"/>
                    <a:gd name="connsiteY1" fmla="*/ 29006 h 38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5650" h="38474">
                      <a:moveTo>
                        <a:pt x="0" y="38474"/>
                      </a:moveTo>
                      <a:cubicBezTo>
                        <a:pt x="0" y="38474"/>
                        <a:pt x="132139" y="-41386"/>
                        <a:pt x="265650" y="29006"/>
                      </a:cubicBezTo>
                    </a:path>
                  </a:pathLst>
                </a:custGeom>
                <a:noFill/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5" name="Полилиния: фигура 304">
                  <a:extLst>
                    <a:ext uri="{FF2B5EF4-FFF2-40B4-BE49-F238E27FC236}">
                      <a16:creationId xmlns:a16="http://schemas.microsoft.com/office/drawing/2014/main" id="{7186633C-F2D6-3E00-CAEA-C59106B8CFD8}"/>
                    </a:ext>
                  </a:extLst>
                </p:cNvPr>
                <p:cNvSpPr/>
                <p:nvPr/>
              </p:nvSpPr>
              <p:spPr>
                <a:xfrm>
                  <a:off x="9602915" y="2929819"/>
                  <a:ext cx="251654" cy="71102"/>
                </a:xfrm>
                <a:custGeom>
                  <a:avLst/>
                  <a:gdLst>
                    <a:gd name="connsiteX0" fmla="*/ 251654 w 251654"/>
                    <a:gd name="connsiteY0" fmla="*/ 71103 h 71102"/>
                    <a:gd name="connsiteX1" fmla="*/ 0 w 251654"/>
                    <a:gd name="connsiteY1" fmla="*/ 13884 h 71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1654" h="71102">
                      <a:moveTo>
                        <a:pt x="251654" y="71103"/>
                      </a:moveTo>
                      <a:cubicBezTo>
                        <a:pt x="251654" y="71103"/>
                        <a:pt x="142979" y="-37710"/>
                        <a:pt x="0" y="13884"/>
                      </a:cubicBezTo>
                    </a:path>
                  </a:pathLst>
                </a:custGeom>
                <a:noFill/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6" name="Полилиния: фигура 305">
                  <a:extLst>
                    <a:ext uri="{FF2B5EF4-FFF2-40B4-BE49-F238E27FC236}">
                      <a16:creationId xmlns:a16="http://schemas.microsoft.com/office/drawing/2014/main" id="{C28C1F1B-8009-7681-6CE1-C490CF272293}"/>
                    </a:ext>
                  </a:extLst>
                </p:cNvPr>
                <p:cNvSpPr/>
                <p:nvPr/>
              </p:nvSpPr>
              <p:spPr>
                <a:xfrm>
                  <a:off x="9851276" y="3305130"/>
                  <a:ext cx="149702" cy="27121"/>
                </a:xfrm>
                <a:custGeom>
                  <a:avLst/>
                  <a:gdLst>
                    <a:gd name="connsiteX0" fmla="*/ 0 w 149702"/>
                    <a:gd name="connsiteY0" fmla="*/ 0 h 27121"/>
                    <a:gd name="connsiteX1" fmla="*/ 149703 w 149702"/>
                    <a:gd name="connsiteY1" fmla="*/ 6175 h 27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702" h="27121">
                      <a:moveTo>
                        <a:pt x="0" y="0"/>
                      </a:moveTo>
                      <a:cubicBezTo>
                        <a:pt x="0" y="0"/>
                        <a:pt x="71764" y="56670"/>
                        <a:pt x="149703" y="6175"/>
                      </a:cubicBezTo>
                    </a:path>
                  </a:pathLst>
                </a:custGeom>
                <a:noFill/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7" name="Полилиния: фигура 306">
                  <a:extLst>
                    <a:ext uri="{FF2B5EF4-FFF2-40B4-BE49-F238E27FC236}">
                      <a16:creationId xmlns:a16="http://schemas.microsoft.com/office/drawing/2014/main" id="{4BA662C1-0079-20B2-B92B-523B827A70A9}"/>
                    </a:ext>
                  </a:extLst>
                </p:cNvPr>
                <p:cNvSpPr/>
                <p:nvPr/>
              </p:nvSpPr>
              <p:spPr>
                <a:xfrm>
                  <a:off x="9763183" y="3400083"/>
                  <a:ext cx="306815" cy="51330"/>
                </a:xfrm>
                <a:custGeom>
                  <a:avLst/>
                  <a:gdLst>
                    <a:gd name="connsiteX0" fmla="*/ 0 w 306815"/>
                    <a:gd name="connsiteY0" fmla="*/ 0 h 51330"/>
                    <a:gd name="connsiteX1" fmla="*/ 306815 w 306815"/>
                    <a:gd name="connsiteY1" fmla="*/ 12898 h 51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6815" h="51330">
                      <a:moveTo>
                        <a:pt x="0" y="0"/>
                      </a:moveTo>
                      <a:cubicBezTo>
                        <a:pt x="0" y="0"/>
                        <a:pt x="125141" y="106343"/>
                        <a:pt x="306815" y="12898"/>
                      </a:cubicBezTo>
                    </a:path>
                  </a:pathLst>
                </a:custGeom>
                <a:noFill/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308" name="Полилиния: фигура 307">
                <a:extLst>
                  <a:ext uri="{FF2B5EF4-FFF2-40B4-BE49-F238E27FC236}">
                    <a16:creationId xmlns:a16="http://schemas.microsoft.com/office/drawing/2014/main" id="{808857EA-D2BE-082A-83D1-E01FAE511D62}"/>
                  </a:ext>
                </a:extLst>
              </p:cNvPr>
              <p:cNvSpPr/>
              <p:nvPr/>
            </p:nvSpPr>
            <p:spPr>
              <a:xfrm>
                <a:off x="9621713" y="4536370"/>
                <a:ext cx="744397" cy="1138482"/>
              </a:xfrm>
              <a:custGeom>
                <a:avLst/>
                <a:gdLst>
                  <a:gd name="connsiteX0" fmla="*/ 0 w 744397"/>
                  <a:gd name="connsiteY0" fmla="*/ 0 h 1138482"/>
                  <a:gd name="connsiteX1" fmla="*/ 744397 w 744397"/>
                  <a:gd name="connsiteY1" fmla="*/ 0 h 1138482"/>
                  <a:gd name="connsiteX2" fmla="*/ 744397 w 744397"/>
                  <a:gd name="connsiteY2" fmla="*/ 1138482 h 1138482"/>
                  <a:gd name="connsiteX3" fmla="*/ 0 w 744397"/>
                  <a:gd name="connsiteY3" fmla="*/ 1138482 h 113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4397" h="1138482">
                    <a:moveTo>
                      <a:pt x="0" y="0"/>
                    </a:moveTo>
                    <a:lnTo>
                      <a:pt x="744397" y="0"/>
                    </a:lnTo>
                    <a:lnTo>
                      <a:pt x="744397" y="1138482"/>
                    </a:lnTo>
                    <a:lnTo>
                      <a:pt x="0" y="113848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9" name="Полилиния: фигура 308">
                <a:extLst>
                  <a:ext uri="{FF2B5EF4-FFF2-40B4-BE49-F238E27FC236}">
                    <a16:creationId xmlns:a16="http://schemas.microsoft.com/office/drawing/2014/main" id="{55D9B748-976B-DA54-53EB-A137297263C1}"/>
                  </a:ext>
                </a:extLst>
              </p:cNvPr>
              <p:cNvSpPr/>
              <p:nvPr/>
            </p:nvSpPr>
            <p:spPr>
              <a:xfrm>
                <a:off x="9621713" y="5674853"/>
                <a:ext cx="772252" cy="1234945"/>
              </a:xfrm>
              <a:custGeom>
                <a:avLst/>
                <a:gdLst>
                  <a:gd name="connsiteX0" fmla="*/ 0 w 772252"/>
                  <a:gd name="connsiteY0" fmla="*/ 0 h 1234945"/>
                  <a:gd name="connsiteX1" fmla="*/ 772253 w 772252"/>
                  <a:gd name="connsiteY1" fmla="*/ 0 h 1234945"/>
                  <a:gd name="connsiteX2" fmla="*/ 772253 w 772252"/>
                  <a:gd name="connsiteY2" fmla="*/ 1234945 h 1234945"/>
                  <a:gd name="connsiteX3" fmla="*/ 0 w 772252"/>
                  <a:gd name="connsiteY3" fmla="*/ 1234945 h 123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252" h="1234945">
                    <a:moveTo>
                      <a:pt x="0" y="0"/>
                    </a:moveTo>
                    <a:lnTo>
                      <a:pt x="772253" y="0"/>
                    </a:lnTo>
                    <a:lnTo>
                      <a:pt x="772253" y="1234945"/>
                    </a:lnTo>
                    <a:lnTo>
                      <a:pt x="0" y="1234945"/>
                    </a:lnTo>
                    <a:close/>
                  </a:path>
                </a:pathLst>
              </a:custGeom>
              <a:solidFill>
                <a:srgbClr val="221A30"/>
              </a:solidFill>
              <a:ln w="1905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310" name="Рисунок 95">
                <a:extLst>
                  <a:ext uri="{FF2B5EF4-FFF2-40B4-BE49-F238E27FC236}">
                    <a16:creationId xmlns:a16="http://schemas.microsoft.com/office/drawing/2014/main" id="{15ABB7F0-A26F-2024-5F43-936FE9F85A8F}"/>
                  </a:ext>
                </a:extLst>
              </p:cNvPr>
              <p:cNvGrpSpPr/>
              <p:nvPr/>
            </p:nvGrpSpPr>
            <p:grpSpPr>
              <a:xfrm>
                <a:off x="8792242" y="4042804"/>
                <a:ext cx="431133" cy="1764389"/>
                <a:chOff x="8792242" y="4042804"/>
                <a:chExt cx="431133" cy="1764389"/>
              </a:xfrm>
            </p:grpSpPr>
            <p:sp>
              <p:nvSpPr>
                <p:cNvPr id="311" name="Полилиния: фигура 310">
                  <a:extLst>
                    <a:ext uri="{FF2B5EF4-FFF2-40B4-BE49-F238E27FC236}">
                      <a16:creationId xmlns:a16="http://schemas.microsoft.com/office/drawing/2014/main" id="{A1422B95-4433-A540-A4D8-9E91797D4755}"/>
                    </a:ext>
                  </a:extLst>
                </p:cNvPr>
                <p:cNvSpPr/>
                <p:nvPr/>
              </p:nvSpPr>
              <p:spPr>
                <a:xfrm>
                  <a:off x="8792242" y="4042804"/>
                  <a:ext cx="431133" cy="1764389"/>
                </a:xfrm>
                <a:custGeom>
                  <a:avLst/>
                  <a:gdLst>
                    <a:gd name="connsiteX0" fmla="*/ 185791 w 431133"/>
                    <a:gd name="connsiteY0" fmla="*/ 0 h 1764389"/>
                    <a:gd name="connsiteX1" fmla="*/ 0 w 431133"/>
                    <a:gd name="connsiteY1" fmla="*/ 1020339 h 1764389"/>
                    <a:gd name="connsiteX2" fmla="*/ 95091 w 431133"/>
                    <a:gd name="connsiteY2" fmla="*/ 1754720 h 1764389"/>
                    <a:gd name="connsiteX3" fmla="*/ 369523 w 431133"/>
                    <a:gd name="connsiteY3" fmla="*/ 1744017 h 1764389"/>
                    <a:gd name="connsiteX4" fmla="*/ 431133 w 431133"/>
                    <a:gd name="connsiteY4" fmla="*/ 1393705 h 1764389"/>
                    <a:gd name="connsiteX5" fmla="*/ 185791 w 431133"/>
                    <a:gd name="connsiteY5" fmla="*/ 0 h 1764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1133" h="1764389">
                      <a:moveTo>
                        <a:pt x="185791" y="0"/>
                      </a:moveTo>
                      <a:lnTo>
                        <a:pt x="0" y="1020339"/>
                      </a:lnTo>
                      <a:lnTo>
                        <a:pt x="95091" y="1754720"/>
                      </a:lnTo>
                      <a:cubicBezTo>
                        <a:pt x="95091" y="1754720"/>
                        <a:pt x="323281" y="1782438"/>
                        <a:pt x="369523" y="1744017"/>
                      </a:cubicBezTo>
                      <a:cubicBezTo>
                        <a:pt x="415765" y="1705597"/>
                        <a:pt x="431133" y="1393705"/>
                        <a:pt x="431133" y="1393705"/>
                      </a:cubicBezTo>
                      <a:lnTo>
                        <a:pt x="185791" y="0"/>
                      </a:lnTo>
                      <a:close/>
                    </a:path>
                  </a:pathLst>
                </a:custGeom>
                <a:solidFill>
                  <a:srgbClr val="3D72B8"/>
                </a:solidFill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2" name="Полилиния: фигура 311">
                  <a:extLst>
                    <a:ext uri="{FF2B5EF4-FFF2-40B4-BE49-F238E27FC236}">
                      <a16:creationId xmlns:a16="http://schemas.microsoft.com/office/drawing/2014/main" id="{8DB5F914-D94D-EA40-923D-D599EB4B9156}"/>
                    </a:ext>
                  </a:extLst>
                </p:cNvPr>
                <p:cNvSpPr/>
                <p:nvPr/>
              </p:nvSpPr>
              <p:spPr>
                <a:xfrm>
                  <a:off x="8911620" y="4585768"/>
                  <a:ext cx="169324" cy="215566"/>
                </a:xfrm>
                <a:custGeom>
                  <a:avLst/>
                  <a:gdLst>
                    <a:gd name="connsiteX0" fmla="*/ 0 w 169324"/>
                    <a:gd name="connsiteY0" fmla="*/ 0 h 215566"/>
                    <a:gd name="connsiteX1" fmla="*/ 169325 w 169324"/>
                    <a:gd name="connsiteY1" fmla="*/ 215567 h 215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9324" h="215566">
                      <a:moveTo>
                        <a:pt x="0" y="0"/>
                      </a:moveTo>
                      <a:lnTo>
                        <a:pt x="169325" y="215567"/>
                      </a:lnTo>
                    </a:path>
                  </a:pathLst>
                </a:custGeom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3" name="Полилиния: фигура 312">
                  <a:extLst>
                    <a:ext uri="{FF2B5EF4-FFF2-40B4-BE49-F238E27FC236}">
                      <a16:creationId xmlns:a16="http://schemas.microsoft.com/office/drawing/2014/main" id="{15079DFF-D160-5242-B172-86D177019809}"/>
                    </a:ext>
                  </a:extLst>
                </p:cNvPr>
                <p:cNvSpPr/>
                <p:nvPr/>
              </p:nvSpPr>
              <p:spPr>
                <a:xfrm>
                  <a:off x="9043896" y="5171819"/>
                  <a:ext cx="115398" cy="113614"/>
                </a:xfrm>
                <a:custGeom>
                  <a:avLst/>
                  <a:gdLst>
                    <a:gd name="connsiteX0" fmla="*/ 0 w 115398"/>
                    <a:gd name="connsiteY0" fmla="*/ 0 h 113614"/>
                    <a:gd name="connsiteX1" fmla="*/ 115399 w 115398"/>
                    <a:gd name="connsiteY1" fmla="*/ 113615 h 113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5398" h="113614">
                      <a:moveTo>
                        <a:pt x="0" y="0"/>
                      </a:moveTo>
                      <a:cubicBezTo>
                        <a:pt x="0" y="0"/>
                        <a:pt x="72587" y="33480"/>
                        <a:pt x="115399" y="113615"/>
                      </a:cubicBezTo>
                    </a:path>
                  </a:pathLst>
                </a:custGeom>
                <a:noFill/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4" name="Полилиния: фигура 313">
                  <a:extLst>
                    <a:ext uri="{FF2B5EF4-FFF2-40B4-BE49-F238E27FC236}">
                      <a16:creationId xmlns:a16="http://schemas.microsoft.com/office/drawing/2014/main" id="{C5CBA2C5-9353-F23F-B6A0-263090B909F0}"/>
                    </a:ext>
                  </a:extLst>
                </p:cNvPr>
                <p:cNvSpPr/>
                <p:nvPr/>
              </p:nvSpPr>
              <p:spPr>
                <a:xfrm>
                  <a:off x="8958273" y="5117755"/>
                  <a:ext cx="189907" cy="61472"/>
                </a:xfrm>
                <a:custGeom>
                  <a:avLst/>
                  <a:gdLst>
                    <a:gd name="connsiteX0" fmla="*/ 0 w 189907"/>
                    <a:gd name="connsiteY0" fmla="*/ 0 h 61472"/>
                    <a:gd name="connsiteX1" fmla="*/ 189907 w 189907"/>
                    <a:gd name="connsiteY1" fmla="*/ 61473 h 61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9907" h="61472">
                      <a:moveTo>
                        <a:pt x="0" y="0"/>
                      </a:moveTo>
                      <a:cubicBezTo>
                        <a:pt x="0" y="0"/>
                        <a:pt x="111694" y="9331"/>
                        <a:pt x="189907" y="61473"/>
                      </a:cubicBezTo>
                    </a:path>
                  </a:pathLst>
                </a:custGeom>
                <a:noFill/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5" name="Полилиния: фигура 314">
                  <a:extLst>
                    <a:ext uri="{FF2B5EF4-FFF2-40B4-BE49-F238E27FC236}">
                      <a16:creationId xmlns:a16="http://schemas.microsoft.com/office/drawing/2014/main" id="{5C251C76-B787-992C-E054-2CACB3FF1D2D}"/>
                    </a:ext>
                  </a:extLst>
                </p:cNvPr>
                <p:cNvSpPr/>
                <p:nvPr/>
              </p:nvSpPr>
              <p:spPr>
                <a:xfrm>
                  <a:off x="8934672" y="4293223"/>
                  <a:ext cx="123220" cy="350312"/>
                </a:xfrm>
                <a:custGeom>
                  <a:avLst/>
                  <a:gdLst>
                    <a:gd name="connsiteX0" fmla="*/ 0 w 123220"/>
                    <a:gd name="connsiteY0" fmla="*/ 0 h 350312"/>
                    <a:gd name="connsiteX1" fmla="*/ 123220 w 123220"/>
                    <a:gd name="connsiteY1" fmla="*/ 350313 h 350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220" h="350312">
                      <a:moveTo>
                        <a:pt x="0" y="0"/>
                      </a:moveTo>
                      <a:lnTo>
                        <a:pt x="123220" y="350313"/>
                      </a:lnTo>
                    </a:path>
                  </a:pathLst>
                </a:custGeom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316" name="Полилиния: фигура 315">
                <a:extLst>
                  <a:ext uri="{FF2B5EF4-FFF2-40B4-BE49-F238E27FC236}">
                    <a16:creationId xmlns:a16="http://schemas.microsoft.com/office/drawing/2014/main" id="{E63B8828-3D92-6B5A-72C9-8C3536BE707F}"/>
                  </a:ext>
                </a:extLst>
              </p:cNvPr>
              <p:cNvSpPr/>
              <p:nvPr/>
            </p:nvSpPr>
            <p:spPr>
              <a:xfrm>
                <a:off x="8903387" y="3808027"/>
                <a:ext cx="889434" cy="3101908"/>
              </a:xfrm>
              <a:custGeom>
                <a:avLst/>
                <a:gdLst>
                  <a:gd name="connsiteX0" fmla="*/ 0 w 889434"/>
                  <a:gd name="connsiteY0" fmla="*/ 3101771 h 3101908"/>
                  <a:gd name="connsiteX1" fmla="*/ 889435 w 889434"/>
                  <a:gd name="connsiteY1" fmla="*/ 3101771 h 3101908"/>
                  <a:gd name="connsiteX2" fmla="*/ 869539 w 889434"/>
                  <a:gd name="connsiteY2" fmla="*/ 1357342 h 3101908"/>
                  <a:gd name="connsiteX3" fmla="*/ 758119 w 889434"/>
                  <a:gd name="connsiteY3" fmla="*/ 0 h 3101908"/>
                  <a:gd name="connsiteX4" fmla="*/ 73411 w 889434"/>
                  <a:gd name="connsiteY4" fmla="*/ 230935 h 3101908"/>
                  <a:gd name="connsiteX5" fmla="*/ 272511 w 889434"/>
                  <a:gd name="connsiteY5" fmla="*/ 1711772 h 3101908"/>
                  <a:gd name="connsiteX6" fmla="*/ 0 w 889434"/>
                  <a:gd name="connsiteY6" fmla="*/ 3101909 h 310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9434" h="3101908">
                    <a:moveTo>
                      <a:pt x="0" y="3101771"/>
                    </a:moveTo>
                    <a:lnTo>
                      <a:pt x="889435" y="3101771"/>
                    </a:lnTo>
                    <a:cubicBezTo>
                      <a:pt x="889023" y="2966476"/>
                      <a:pt x="884633" y="1606938"/>
                      <a:pt x="869539" y="1357342"/>
                    </a:cubicBezTo>
                    <a:cubicBezTo>
                      <a:pt x="853622" y="1094573"/>
                      <a:pt x="758119" y="0"/>
                      <a:pt x="758119" y="0"/>
                    </a:cubicBezTo>
                    <a:cubicBezTo>
                      <a:pt x="758119" y="0"/>
                      <a:pt x="81369" y="215018"/>
                      <a:pt x="73411" y="230935"/>
                    </a:cubicBezTo>
                    <a:cubicBezTo>
                      <a:pt x="65452" y="246852"/>
                      <a:pt x="272511" y="1711772"/>
                      <a:pt x="272511" y="1711772"/>
                    </a:cubicBezTo>
                    <a:lnTo>
                      <a:pt x="0" y="3101909"/>
                    </a:lnTo>
                    <a:close/>
                  </a:path>
                </a:pathLst>
              </a:custGeom>
              <a:solidFill>
                <a:srgbClr val="3D72B8"/>
              </a:solidFill>
              <a:ln w="1905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7" name="Полилиния: фигура 316">
                <a:extLst>
                  <a:ext uri="{FF2B5EF4-FFF2-40B4-BE49-F238E27FC236}">
                    <a16:creationId xmlns:a16="http://schemas.microsoft.com/office/drawing/2014/main" id="{78D646C0-F893-7078-D901-71A264BDC7E0}"/>
                  </a:ext>
                </a:extLst>
              </p:cNvPr>
              <p:cNvSpPr/>
              <p:nvPr/>
            </p:nvSpPr>
            <p:spPr>
              <a:xfrm>
                <a:off x="9392563" y="4948293"/>
                <a:ext cx="360604" cy="953377"/>
              </a:xfrm>
              <a:custGeom>
                <a:avLst/>
                <a:gdLst>
                  <a:gd name="connsiteX0" fmla="*/ 0 w 360604"/>
                  <a:gd name="connsiteY0" fmla="*/ 0 h 953377"/>
                  <a:gd name="connsiteX1" fmla="*/ 360604 w 360604"/>
                  <a:gd name="connsiteY1" fmla="*/ 953378 h 95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604" h="953377">
                    <a:moveTo>
                      <a:pt x="0" y="0"/>
                    </a:moveTo>
                    <a:lnTo>
                      <a:pt x="360604" y="953378"/>
                    </a:lnTo>
                  </a:path>
                </a:pathLst>
              </a:custGeom>
              <a:ln w="1905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8" name="Полилиния: фигура 317">
                <a:extLst>
                  <a:ext uri="{FF2B5EF4-FFF2-40B4-BE49-F238E27FC236}">
                    <a16:creationId xmlns:a16="http://schemas.microsoft.com/office/drawing/2014/main" id="{1CD11851-3236-0F9F-9D8D-7A7B97626170}"/>
                  </a:ext>
                </a:extLst>
              </p:cNvPr>
              <p:cNvSpPr/>
              <p:nvPr/>
            </p:nvSpPr>
            <p:spPr>
              <a:xfrm>
                <a:off x="9243546" y="3875537"/>
                <a:ext cx="350312" cy="1007441"/>
              </a:xfrm>
              <a:custGeom>
                <a:avLst/>
                <a:gdLst>
                  <a:gd name="connsiteX0" fmla="*/ 254811 w 350312"/>
                  <a:gd name="connsiteY0" fmla="*/ 0 h 1007441"/>
                  <a:gd name="connsiteX1" fmla="*/ 0 w 350312"/>
                  <a:gd name="connsiteY1" fmla="*/ 489725 h 1007441"/>
                  <a:gd name="connsiteX2" fmla="*/ 350313 w 350312"/>
                  <a:gd name="connsiteY2" fmla="*/ 557372 h 1007441"/>
                  <a:gd name="connsiteX3" fmla="*/ 27992 w 350312"/>
                  <a:gd name="connsiteY3" fmla="*/ 752356 h 1007441"/>
                  <a:gd name="connsiteX4" fmla="*/ 124455 w 350312"/>
                  <a:gd name="connsiteY4" fmla="*/ 1007441 h 1007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12" h="1007441">
                    <a:moveTo>
                      <a:pt x="254811" y="0"/>
                    </a:moveTo>
                    <a:lnTo>
                      <a:pt x="0" y="489725"/>
                    </a:lnTo>
                    <a:lnTo>
                      <a:pt x="350313" y="557372"/>
                    </a:lnTo>
                    <a:lnTo>
                      <a:pt x="27992" y="752356"/>
                    </a:lnTo>
                    <a:lnTo>
                      <a:pt x="124455" y="1007441"/>
                    </a:lnTo>
                  </a:path>
                </a:pathLst>
              </a:custGeom>
              <a:noFill/>
              <a:ln w="1905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9" name="Полилиния: фигура 318">
                <a:extLst>
                  <a:ext uri="{FF2B5EF4-FFF2-40B4-BE49-F238E27FC236}">
                    <a16:creationId xmlns:a16="http://schemas.microsoft.com/office/drawing/2014/main" id="{DA344489-7BD0-900F-E272-30C21C1B9E61}"/>
                  </a:ext>
                </a:extLst>
              </p:cNvPr>
              <p:cNvSpPr/>
              <p:nvPr/>
            </p:nvSpPr>
            <p:spPr>
              <a:xfrm>
                <a:off x="10107596" y="3811869"/>
                <a:ext cx="888749" cy="3097929"/>
              </a:xfrm>
              <a:custGeom>
                <a:avLst/>
                <a:gdLst>
                  <a:gd name="connsiteX0" fmla="*/ 888612 w 888749"/>
                  <a:gd name="connsiteY0" fmla="*/ 3097929 h 3097929"/>
                  <a:gd name="connsiteX1" fmla="*/ 616924 w 888749"/>
                  <a:gd name="connsiteY1" fmla="*/ 1711772 h 3097929"/>
                  <a:gd name="connsiteX2" fmla="*/ 816025 w 888749"/>
                  <a:gd name="connsiteY2" fmla="*/ 230935 h 3097929"/>
                  <a:gd name="connsiteX3" fmla="*/ 131316 w 888749"/>
                  <a:gd name="connsiteY3" fmla="*/ 0 h 3097929"/>
                  <a:gd name="connsiteX4" fmla="*/ 19896 w 888749"/>
                  <a:gd name="connsiteY4" fmla="*/ 1357342 h 3097929"/>
                  <a:gd name="connsiteX5" fmla="*/ 0 w 888749"/>
                  <a:gd name="connsiteY5" fmla="*/ 3097792 h 3097929"/>
                  <a:gd name="connsiteX6" fmla="*/ 888749 w 888749"/>
                  <a:gd name="connsiteY6" fmla="*/ 3097792 h 309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8749" h="3097929">
                    <a:moveTo>
                      <a:pt x="888612" y="3097929"/>
                    </a:moveTo>
                    <a:lnTo>
                      <a:pt x="616924" y="1711772"/>
                    </a:lnTo>
                    <a:cubicBezTo>
                      <a:pt x="616924" y="1711772"/>
                      <a:pt x="823983" y="246852"/>
                      <a:pt x="816025" y="230935"/>
                    </a:cubicBezTo>
                    <a:cubicBezTo>
                      <a:pt x="808066" y="215018"/>
                      <a:pt x="131316" y="0"/>
                      <a:pt x="131316" y="0"/>
                    </a:cubicBezTo>
                    <a:cubicBezTo>
                      <a:pt x="131316" y="0"/>
                      <a:pt x="35813" y="1094711"/>
                      <a:pt x="19896" y="1357342"/>
                    </a:cubicBezTo>
                    <a:cubicBezTo>
                      <a:pt x="4940" y="1604743"/>
                      <a:pt x="549" y="2942189"/>
                      <a:pt x="0" y="3097792"/>
                    </a:cubicBezTo>
                    <a:lnTo>
                      <a:pt x="888749" y="3097792"/>
                    </a:lnTo>
                    <a:close/>
                  </a:path>
                </a:pathLst>
              </a:custGeom>
              <a:solidFill>
                <a:srgbClr val="3D72B8"/>
              </a:solidFill>
              <a:ln w="1905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0" name="Полилиния: фигура 319">
                <a:extLst>
                  <a:ext uri="{FF2B5EF4-FFF2-40B4-BE49-F238E27FC236}">
                    <a16:creationId xmlns:a16="http://schemas.microsoft.com/office/drawing/2014/main" id="{F3623101-C237-C0B6-CF07-1F58377DB189}"/>
                  </a:ext>
                </a:extLst>
              </p:cNvPr>
              <p:cNvSpPr/>
              <p:nvPr/>
            </p:nvSpPr>
            <p:spPr>
              <a:xfrm>
                <a:off x="10147251" y="5679381"/>
                <a:ext cx="85485" cy="226269"/>
              </a:xfrm>
              <a:custGeom>
                <a:avLst/>
                <a:gdLst>
                  <a:gd name="connsiteX0" fmla="*/ 85486 w 85485"/>
                  <a:gd name="connsiteY0" fmla="*/ 0 h 226269"/>
                  <a:gd name="connsiteX1" fmla="*/ 0 w 85485"/>
                  <a:gd name="connsiteY1" fmla="*/ 226269 h 22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485" h="226269">
                    <a:moveTo>
                      <a:pt x="85486" y="0"/>
                    </a:moveTo>
                    <a:lnTo>
                      <a:pt x="0" y="226269"/>
                    </a:lnTo>
                  </a:path>
                </a:pathLst>
              </a:custGeom>
              <a:ln w="1905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1" name="Полилиния: фигура 320">
                <a:extLst>
                  <a:ext uri="{FF2B5EF4-FFF2-40B4-BE49-F238E27FC236}">
                    <a16:creationId xmlns:a16="http://schemas.microsoft.com/office/drawing/2014/main" id="{F2438CD7-A38D-A348-59E1-EFD0799F1AC1}"/>
                  </a:ext>
                </a:extLst>
              </p:cNvPr>
              <p:cNvSpPr/>
              <p:nvPr/>
            </p:nvSpPr>
            <p:spPr>
              <a:xfrm>
                <a:off x="10254966" y="3879517"/>
                <a:ext cx="401768" cy="1741272"/>
              </a:xfrm>
              <a:custGeom>
                <a:avLst/>
                <a:gdLst>
                  <a:gd name="connsiteX0" fmla="*/ 146958 w 401768"/>
                  <a:gd name="connsiteY0" fmla="*/ 0 h 1741272"/>
                  <a:gd name="connsiteX1" fmla="*/ 401769 w 401768"/>
                  <a:gd name="connsiteY1" fmla="*/ 489724 h 1741272"/>
                  <a:gd name="connsiteX2" fmla="*/ 51456 w 401768"/>
                  <a:gd name="connsiteY2" fmla="*/ 557372 h 1741272"/>
                  <a:gd name="connsiteX3" fmla="*/ 373914 w 401768"/>
                  <a:gd name="connsiteY3" fmla="*/ 752356 h 1741272"/>
                  <a:gd name="connsiteX4" fmla="*/ 0 w 401768"/>
                  <a:gd name="connsiteY4" fmla="*/ 1741273 h 174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768" h="1741272">
                    <a:moveTo>
                      <a:pt x="146958" y="0"/>
                    </a:moveTo>
                    <a:lnTo>
                      <a:pt x="401769" y="489724"/>
                    </a:lnTo>
                    <a:lnTo>
                      <a:pt x="51456" y="557372"/>
                    </a:lnTo>
                    <a:lnTo>
                      <a:pt x="373914" y="752356"/>
                    </a:lnTo>
                    <a:lnTo>
                      <a:pt x="0" y="1741273"/>
                    </a:lnTo>
                  </a:path>
                </a:pathLst>
              </a:custGeom>
              <a:noFill/>
              <a:ln w="1905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2" name="Полилиния: фигура 321">
                <a:extLst>
                  <a:ext uri="{FF2B5EF4-FFF2-40B4-BE49-F238E27FC236}">
                    <a16:creationId xmlns:a16="http://schemas.microsoft.com/office/drawing/2014/main" id="{E1AF4850-DEB6-BF13-F448-6A1CC7D772DA}"/>
                  </a:ext>
                </a:extLst>
              </p:cNvPr>
              <p:cNvSpPr/>
              <p:nvPr/>
            </p:nvSpPr>
            <p:spPr>
              <a:xfrm>
                <a:off x="11050820" y="5221079"/>
                <a:ext cx="131315" cy="461732"/>
              </a:xfrm>
              <a:custGeom>
                <a:avLst/>
                <a:gdLst>
                  <a:gd name="connsiteX0" fmla="*/ 107440 w 131315"/>
                  <a:gd name="connsiteY0" fmla="*/ 461732 h 461732"/>
                  <a:gd name="connsiteX1" fmla="*/ 131316 w 131315"/>
                  <a:gd name="connsiteY1" fmla="*/ 0 h 461732"/>
                  <a:gd name="connsiteX2" fmla="*/ 0 w 131315"/>
                  <a:gd name="connsiteY2" fmla="*/ 246714 h 461732"/>
                  <a:gd name="connsiteX3" fmla="*/ 107440 w 131315"/>
                  <a:gd name="connsiteY3" fmla="*/ 461732 h 46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315" h="461732">
                    <a:moveTo>
                      <a:pt x="107440" y="461732"/>
                    </a:moveTo>
                    <a:lnTo>
                      <a:pt x="131316" y="0"/>
                    </a:lnTo>
                    <a:lnTo>
                      <a:pt x="0" y="246714"/>
                    </a:lnTo>
                    <a:lnTo>
                      <a:pt x="107440" y="461732"/>
                    </a:lnTo>
                    <a:close/>
                  </a:path>
                </a:pathLst>
              </a:custGeom>
              <a:solidFill>
                <a:srgbClr val="221A30"/>
              </a:solidFill>
              <a:ln w="1905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323" name="Рисунок 95">
                <a:extLst>
                  <a:ext uri="{FF2B5EF4-FFF2-40B4-BE49-F238E27FC236}">
                    <a16:creationId xmlns:a16="http://schemas.microsoft.com/office/drawing/2014/main" id="{2DD52D91-D7DB-DE0F-B6A5-AFD8C8DB71DD}"/>
                  </a:ext>
                </a:extLst>
              </p:cNvPr>
              <p:cNvGrpSpPr/>
              <p:nvPr/>
            </p:nvGrpSpPr>
            <p:grpSpPr>
              <a:xfrm>
                <a:off x="10939400" y="3792933"/>
                <a:ext cx="1106648" cy="1802334"/>
                <a:chOff x="10939400" y="3792933"/>
                <a:chExt cx="1106648" cy="1802334"/>
              </a:xfrm>
            </p:grpSpPr>
            <p:sp>
              <p:nvSpPr>
                <p:cNvPr id="324" name="Полилиния: фигура 323">
                  <a:extLst>
                    <a:ext uri="{FF2B5EF4-FFF2-40B4-BE49-F238E27FC236}">
                      <a16:creationId xmlns:a16="http://schemas.microsoft.com/office/drawing/2014/main" id="{3EC35B4D-01ED-4914-ADDC-FC763789C527}"/>
                    </a:ext>
                  </a:extLst>
                </p:cNvPr>
                <p:cNvSpPr/>
                <p:nvPr/>
              </p:nvSpPr>
              <p:spPr>
                <a:xfrm>
                  <a:off x="10939400" y="4053001"/>
                  <a:ext cx="891767" cy="1542266"/>
                </a:xfrm>
                <a:custGeom>
                  <a:avLst/>
                  <a:gdLst>
                    <a:gd name="connsiteX0" fmla="*/ 0 w 891767"/>
                    <a:gd name="connsiteY0" fmla="*/ 1024687 h 1542266"/>
                    <a:gd name="connsiteX1" fmla="*/ 282665 w 891767"/>
                    <a:gd name="connsiteY1" fmla="*/ 558976 h 1542266"/>
                    <a:gd name="connsiteX2" fmla="*/ 378168 w 891767"/>
                    <a:gd name="connsiteY2" fmla="*/ 248456 h 1542266"/>
                    <a:gd name="connsiteX3" fmla="*/ 581247 w 891767"/>
                    <a:gd name="connsiteY3" fmla="*/ 85306 h 1542266"/>
                    <a:gd name="connsiteX4" fmla="*/ 692667 w 891767"/>
                    <a:gd name="connsiteY4" fmla="*/ 5720 h 1542266"/>
                    <a:gd name="connsiteX5" fmla="*/ 676750 w 891767"/>
                    <a:gd name="connsiteY5" fmla="*/ 85306 h 1542266"/>
                    <a:gd name="connsiteX6" fmla="*/ 557372 w 891767"/>
                    <a:gd name="connsiteY6" fmla="*/ 264373 h 1542266"/>
                    <a:gd name="connsiteX7" fmla="*/ 891768 w 891767"/>
                    <a:gd name="connsiteY7" fmla="*/ 105202 h 1542266"/>
                    <a:gd name="connsiteX8" fmla="*/ 646288 w 891767"/>
                    <a:gd name="connsiteY8" fmla="*/ 471157 h 1542266"/>
                    <a:gd name="connsiteX9" fmla="*/ 422077 w 891767"/>
                    <a:gd name="connsiteY9" fmla="*/ 634719 h 1542266"/>
                    <a:gd name="connsiteX10" fmla="*/ 127474 w 891767"/>
                    <a:gd name="connsiteY10" fmla="*/ 1542267 h 1542266"/>
                    <a:gd name="connsiteX11" fmla="*/ 137 w 891767"/>
                    <a:gd name="connsiteY11" fmla="*/ 1024825 h 1542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91767" h="1542266">
                      <a:moveTo>
                        <a:pt x="0" y="1024687"/>
                      </a:moveTo>
                      <a:lnTo>
                        <a:pt x="282665" y="558976"/>
                      </a:lnTo>
                      <a:cubicBezTo>
                        <a:pt x="282665" y="558976"/>
                        <a:pt x="346333" y="276311"/>
                        <a:pt x="378168" y="248456"/>
                      </a:cubicBezTo>
                      <a:cubicBezTo>
                        <a:pt x="410002" y="220601"/>
                        <a:pt x="581247" y="85306"/>
                        <a:pt x="581247" y="85306"/>
                      </a:cubicBezTo>
                      <a:cubicBezTo>
                        <a:pt x="581247" y="85306"/>
                        <a:pt x="664812" y="-26114"/>
                        <a:pt x="692667" y="5720"/>
                      </a:cubicBezTo>
                      <a:cubicBezTo>
                        <a:pt x="720522" y="37554"/>
                        <a:pt x="684709" y="57451"/>
                        <a:pt x="676750" y="85306"/>
                      </a:cubicBezTo>
                      <a:cubicBezTo>
                        <a:pt x="668791" y="113161"/>
                        <a:pt x="557372" y="264373"/>
                        <a:pt x="557372" y="264373"/>
                      </a:cubicBezTo>
                      <a:lnTo>
                        <a:pt x="891768" y="105202"/>
                      </a:lnTo>
                      <a:cubicBezTo>
                        <a:pt x="891768" y="105202"/>
                        <a:pt x="753728" y="383476"/>
                        <a:pt x="646288" y="471157"/>
                      </a:cubicBezTo>
                      <a:cubicBezTo>
                        <a:pt x="538848" y="558701"/>
                        <a:pt x="422077" y="634719"/>
                        <a:pt x="422077" y="634719"/>
                      </a:cubicBezTo>
                      <a:lnTo>
                        <a:pt x="127474" y="1542267"/>
                      </a:lnTo>
                      <a:lnTo>
                        <a:pt x="137" y="10248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5" name="Полилиния: фигура 324">
                  <a:extLst>
                    <a:ext uri="{FF2B5EF4-FFF2-40B4-BE49-F238E27FC236}">
                      <a16:creationId xmlns:a16="http://schemas.microsoft.com/office/drawing/2014/main" id="{B6FF17B4-D58B-6BB9-283D-4EC1E375297D}"/>
                    </a:ext>
                  </a:extLst>
                </p:cNvPr>
                <p:cNvSpPr/>
                <p:nvPr/>
              </p:nvSpPr>
              <p:spPr>
                <a:xfrm>
                  <a:off x="11280931" y="4428518"/>
                  <a:ext cx="222152" cy="196081"/>
                </a:xfrm>
                <a:custGeom>
                  <a:avLst/>
                  <a:gdLst>
                    <a:gd name="connsiteX0" fmla="*/ 0 w 222152"/>
                    <a:gd name="connsiteY0" fmla="*/ 196082 h 196081"/>
                    <a:gd name="connsiteX1" fmla="*/ 65315 w 222152"/>
                    <a:gd name="connsiteY1" fmla="*/ 68608 h 196081"/>
                    <a:gd name="connsiteX2" fmla="*/ 222153 w 222152"/>
                    <a:gd name="connsiteY2" fmla="*/ 0 h 196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2152" h="196081">
                      <a:moveTo>
                        <a:pt x="0" y="196082"/>
                      </a:moveTo>
                      <a:cubicBezTo>
                        <a:pt x="0" y="196082"/>
                        <a:pt x="35951" y="88230"/>
                        <a:pt x="65315" y="68608"/>
                      </a:cubicBezTo>
                      <a:cubicBezTo>
                        <a:pt x="94679" y="48986"/>
                        <a:pt x="222153" y="0"/>
                        <a:pt x="222153" y="0"/>
                      </a:cubicBezTo>
                    </a:path>
                  </a:pathLst>
                </a:custGeom>
                <a:noFill/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6" name="Полилиния: фигура 325">
                  <a:extLst>
                    <a:ext uri="{FF2B5EF4-FFF2-40B4-BE49-F238E27FC236}">
                      <a16:creationId xmlns:a16="http://schemas.microsoft.com/office/drawing/2014/main" id="{8983FB0B-853A-A44E-681B-52A1322ECE5B}"/>
                    </a:ext>
                  </a:extLst>
                </p:cNvPr>
                <p:cNvSpPr/>
                <p:nvPr/>
              </p:nvSpPr>
              <p:spPr>
                <a:xfrm>
                  <a:off x="11353214" y="3792933"/>
                  <a:ext cx="692834" cy="672366"/>
                </a:xfrm>
                <a:custGeom>
                  <a:avLst/>
                  <a:gdLst>
                    <a:gd name="connsiteX0" fmla="*/ 640829 w 692834"/>
                    <a:gd name="connsiteY0" fmla="*/ 0 h 672366"/>
                    <a:gd name="connsiteX1" fmla="*/ 11007 w 692834"/>
                    <a:gd name="connsiteY1" fmla="*/ 516070 h 672366"/>
                    <a:gd name="connsiteX2" fmla="*/ 3872 w 692834"/>
                    <a:gd name="connsiteY2" fmla="*/ 672359 h 672366"/>
                    <a:gd name="connsiteX3" fmla="*/ 692834 w 692834"/>
                    <a:gd name="connsiteY3" fmla="*/ 139686 h 672366"/>
                    <a:gd name="connsiteX4" fmla="*/ 640693 w 692834"/>
                    <a:gd name="connsiteY4" fmla="*/ 0 h 67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2834" h="672366">
                      <a:moveTo>
                        <a:pt x="640829" y="0"/>
                      </a:moveTo>
                      <a:lnTo>
                        <a:pt x="11007" y="516070"/>
                      </a:lnTo>
                      <a:cubicBezTo>
                        <a:pt x="11007" y="516070"/>
                        <a:pt x="-7929" y="670027"/>
                        <a:pt x="3872" y="672359"/>
                      </a:cubicBezTo>
                      <a:cubicBezTo>
                        <a:pt x="15673" y="674692"/>
                        <a:pt x="692834" y="146821"/>
                        <a:pt x="692834" y="139686"/>
                      </a:cubicBezTo>
                      <a:cubicBezTo>
                        <a:pt x="692834" y="132551"/>
                        <a:pt x="640693" y="0"/>
                        <a:pt x="640693" y="0"/>
                      </a:cubicBezTo>
                      <a:close/>
                    </a:path>
                  </a:pathLst>
                </a:custGeom>
                <a:solidFill>
                  <a:srgbClr val="221A30"/>
                </a:solidFill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327" name="Рисунок 95">
                  <a:extLst>
                    <a:ext uri="{FF2B5EF4-FFF2-40B4-BE49-F238E27FC236}">
                      <a16:creationId xmlns:a16="http://schemas.microsoft.com/office/drawing/2014/main" id="{F8BCAABD-BE32-C0B8-977E-E84B252E5DBC}"/>
                    </a:ext>
                  </a:extLst>
                </p:cNvPr>
                <p:cNvGrpSpPr/>
                <p:nvPr/>
              </p:nvGrpSpPr>
              <p:grpSpPr>
                <a:xfrm>
                  <a:off x="11585414" y="3949557"/>
                  <a:ext cx="289977" cy="574601"/>
                  <a:chOff x="11585414" y="3949557"/>
                  <a:chExt cx="289977" cy="574601"/>
                </a:xfrm>
                <a:solidFill>
                  <a:srgbClr val="FFFFFF"/>
                </a:solidFill>
              </p:grpSpPr>
              <p:sp>
                <p:nvSpPr>
                  <p:cNvPr id="328" name="Полилиния: фигура 327">
                    <a:extLst>
                      <a:ext uri="{FF2B5EF4-FFF2-40B4-BE49-F238E27FC236}">
                        <a16:creationId xmlns:a16="http://schemas.microsoft.com/office/drawing/2014/main" id="{EF6461F9-798D-91D7-10EA-A9871B19467F}"/>
                      </a:ext>
                    </a:extLst>
                  </p:cNvPr>
                  <p:cNvSpPr/>
                  <p:nvPr/>
                </p:nvSpPr>
                <p:spPr>
                  <a:xfrm>
                    <a:off x="11797138" y="3949557"/>
                    <a:ext cx="78252" cy="336119"/>
                  </a:xfrm>
                  <a:custGeom>
                    <a:avLst/>
                    <a:gdLst>
                      <a:gd name="connsiteX0" fmla="*/ 0 w 78252"/>
                      <a:gd name="connsiteY0" fmla="*/ 336120 h 336119"/>
                      <a:gd name="connsiteX1" fmla="*/ 60101 w 78252"/>
                      <a:gd name="connsiteY1" fmla="*/ 238696 h 336119"/>
                      <a:gd name="connsiteX2" fmla="*/ 53926 w 78252"/>
                      <a:gd name="connsiteY2" fmla="*/ 2273 h 336119"/>
                      <a:gd name="connsiteX3" fmla="*/ 0 w 78252"/>
                      <a:gd name="connsiteY3" fmla="*/ 336120 h 336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252" h="336119">
                        <a:moveTo>
                          <a:pt x="0" y="336120"/>
                        </a:moveTo>
                        <a:cubicBezTo>
                          <a:pt x="0" y="336120"/>
                          <a:pt x="58043" y="282194"/>
                          <a:pt x="60101" y="238696"/>
                        </a:cubicBezTo>
                        <a:cubicBezTo>
                          <a:pt x="62159" y="195199"/>
                          <a:pt x="103598" y="-24622"/>
                          <a:pt x="53926" y="2273"/>
                        </a:cubicBezTo>
                        <a:cubicBezTo>
                          <a:pt x="4117" y="29167"/>
                          <a:pt x="0" y="336120"/>
                          <a:pt x="0" y="3361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rnd">
                    <a:solidFill>
                      <a:srgbClr val="22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29" name="Полилиния: фигура 328">
                    <a:extLst>
                      <a:ext uri="{FF2B5EF4-FFF2-40B4-BE49-F238E27FC236}">
                        <a16:creationId xmlns:a16="http://schemas.microsoft.com/office/drawing/2014/main" id="{3299FB20-726A-F2A2-D993-E8022BDEBB26}"/>
                      </a:ext>
                    </a:extLst>
                  </p:cNvPr>
                  <p:cNvSpPr/>
                  <p:nvPr/>
                </p:nvSpPr>
                <p:spPr>
                  <a:xfrm>
                    <a:off x="11732784" y="4063780"/>
                    <a:ext cx="72538" cy="306832"/>
                  </a:xfrm>
                  <a:custGeom>
                    <a:avLst/>
                    <a:gdLst>
                      <a:gd name="connsiteX0" fmla="*/ 0 w 72538"/>
                      <a:gd name="connsiteY0" fmla="*/ 306833 h 306832"/>
                      <a:gd name="connsiteX1" fmla="*/ 55710 w 72538"/>
                      <a:gd name="connsiteY1" fmla="*/ 217917 h 306832"/>
                      <a:gd name="connsiteX2" fmla="*/ 49946 w 72538"/>
                      <a:gd name="connsiteY2" fmla="*/ 2076 h 306832"/>
                      <a:gd name="connsiteX3" fmla="*/ 0 w 72538"/>
                      <a:gd name="connsiteY3" fmla="*/ 306833 h 306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538" h="306832">
                        <a:moveTo>
                          <a:pt x="0" y="306833"/>
                        </a:moveTo>
                        <a:cubicBezTo>
                          <a:pt x="0" y="306833"/>
                          <a:pt x="53788" y="257572"/>
                          <a:pt x="55710" y="217917"/>
                        </a:cubicBezTo>
                        <a:cubicBezTo>
                          <a:pt x="57631" y="178261"/>
                          <a:pt x="96051" y="-22486"/>
                          <a:pt x="49946" y="2076"/>
                        </a:cubicBezTo>
                        <a:cubicBezTo>
                          <a:pt x="3842" y="26637"/>
                          <a:pt x="0" y="306833"/>
                          <a:pt x="0" y="3068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rnd">
                    <a:solidFill>
                      <a:srgbClr val="22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30" name="Полилиния: фигура 329">
                    <a:extLst>
                      <a:ext uri="{FF2B5EF4-FFF2-40B4-BE49-F238E27FC236}">
                        <a16:creationId xmlns:a16="http://schemas.microsoft.com/office/drawing/2014/main" id="{166AE2EC-83BE-FB11-31A2-AA241E846DE1}"/>
                      </a:ext>
                    </a:extLst>
                  </p:cNvPr>
                  <p:cNvSpPr/>
                  <p:nvPr/>
                </p:nvSpPr>
                <p:spPr>
                  <a:xfrm>
                    <a:off x="11676662" y="4138426"/>
                    <a:ext cx="72538" cy="306832"/>
                  </a:xfrm>
                  <a:custGeom>
                    <a:avLst/>
                    <a:gdLst>
                      <a:gd name="connsiteX0" fmla="*/ 0 w 72538"/>
                      <a:gd name="connsiteY0" fmla="*/ 306833 h 306832"/>
                      <a:gd name="connsiteX1" fmla="*/ 55710 w 72538"/>
                      <a:gd name="connsiteY1" fmla="*/ 217917 h 306832"/>
                      <a:gd name="connsiteX2" fmla="*/ 49947 w 72538"/>
                      <a:gd name="connsiteY2" fmla="*/ 2076 h 306832"/>
                      <a:gd name="connsiteX3" fmla="*/ 0 w 72538"/>
                      <a:gd name="connsiteY3" fmla="*/ 306833 h 306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538" h="306832">
                        <a:moveTo>
                          <a:pt x="0" y="306833"/>
                        </a:moveTo>
                        <a:cubicBezTo>
                          <a:pt x="0" y="306833"/>
                          <a:pt x="53789" y="257572"/>
                          <a:pt x="55710" y="217917"/>
                        </a:cubicBezTo>
                        <a:cubicBezTo>
                          <a:pt x="57631" y="178261"/>
                          <a:pt x="96051" y="-22486"/>
                          <a:pt x="49947" y="2076"/>
                        </a:cubicBezTo>
                        <a:cubicBezTo>
                          <a:pt x="3842" y="26637"/>
                          <a:pt x="0" y="306833"/>
                          <a:pt x="0" y="3068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rnd">
                    <a:solidFill>
                      <a:srgbClr val="22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31" name="Полилиния: фигура 330">
                    <a:extLst>
                      <a:ext uri="{FF2B5EF4-FFF2-40B4-BE49-F238E27FC236}">
                        <a16:creationId xmlns:a16="http://schemas.microsoft.com/office/drawing/2014/main" id="{55864656-CCB3-C23D-2798-51FA3B6138F9}"/>
                      </a:ext>
                    </a:extLst>
                  </p:cNvPr>
                  <p:cNvSpPr/>
                  <p:nvPr/>
                </p:nvSpPr>
                <p:spPr>
                  <a:xfrm>
                    <a:off x="11585414" y="4256726"/>
                    <a:ext cx="101655" cy="267431"/>
                  </a:xfrm>
                  <a:custGeom>
                    <a:avLst/>
                    <a:gdLst>
                      <a:gd name="connsiteX0" fmla="*/ 137 w 101655"/>
                      <a:gd name="connsiteY0" fmla="*/ 267432 h 267431"/>
                      <a:gd name="connsiteX1" fmla="*/ 85760 w 101655"/>
                      <a:gd name="connsiteY1" fmla="*/ 185514 h 267431"/>
                      <a:gd name="connsiteX2" fmla="*/ 80272 w 101655"/>
                      <a:gd name="connsiteY2" fmla="*/ 1781 h 267431"/>
                      <a:gd name="connsiteX3" fmla="*/ 0 w 101655"/>
                      <a:gd name="connsiteY3" fmla="*/ 267432 h 267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655" h="267431">
                        <a:moveTo>
                          <a:pt x="137" y="267432"/>
                        </a:moveTo>
                        <a:cubicBezTo>
                          <a:pt x="137" y="267432"/>
                          <a:pt x="83976" y="219269"/>
                          <a:pt x="85760" y="185514"/>
                        </a:cubicBezTo>
                        <a:cubicBezTo>
                          <a:pt x="87544" y="151621"/>
                          <a:pt x="123906" y="-19213"/>
                          <a:pt x="80272" y="1781"/>
                        </a:cubicBezTo>
                        <a:cubicBezTo>
                          <a:pt x="36637" y="22775"/>
                          <a:pt x="0" y="267432"/>
                          <a:pt x="0" y="2674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rnd">
                    <a:solidFill>
                      <a:srgbClr val="22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32" name="Полилиния: фигура 331">
                <a:extLst>
                  <a:ext uri="{FF2B5EF4-FFF2-40B4-BE49-F238E27FC236}">
                    <a16:creationId xmlns:a16="http://schemas.microsoft.com/office/drawing/2014/main" id="{6A16873A-DBE4-4A2E-E499-F5790FFEF827}"/>
                  </a:ext>
                </a:extLst>
              </p:cNvPr>
              <p:cNvSpPr/>
              <p:nvPr/>
            </p:nvSpPr>
            <p:spPr>
              <a:xfrm>
                <a:off x="10774959" y="4994123"/>
                <a:ext cx="383300" cy="855817"/>
              </a:xfrm>
              <a:custGeom>
                <a:avLst/>
                <a:gdLst>
                  <a:gd name="connsiteX0" fmla="*/ 204234 w 383300"/>
                  <a:gd name="connsiteY0" fmla="*/ 0 h 855817"/>
                  <a:gd name="connsiteX1" fmla="*/ 383301 w 383300"/>
                  <a:gd name="connsiteY1" fmla="*/ 688688 h 855817"/>
                  <a:gd name="connsiteX2" fmla="*/ 84719 w 383300"/>
                  <a:gd name="connsiteY2" fmla="*/ 855817 h 855817"/>
                  <a:gd name="connsiteX3" fmla="*/ 1154 w 383300"/>
                  <a:gd name="connsiteY3" fmla="*/ 421940 h 855817"/>
                  <a:gd name="connsiteX4" fmla="*/ 29009 w 383300"/>
                  <a:gd name="connsiteY4" fmla="*/ 151212 h 855817"/>
                  <a:gd name="connsiteX5" fmla="*/ 204096 w 383300"/>
                  <a:gd name="connsiteY5" fmla="*/ 0 h 85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300" h="855817">
                    <a:moveTo>
                      <a:pt x="204234" y="0"/>
                    </a:moveTo>
                    <a:lnTo>
                      <a:pt x="383301" y="688688"/>
                    </a:lnTo>
                    <a:lnTo>
                      <a:pt x="84719" y="855817"/>
                    </a:lnTo>
                    <a:cubicBezTo>
                      <a:pt x="84719" y="855817"/>
                      <a:pt x="9112" y="616924"/>
                      <a:pt x="1154" y="421940"/>
                    </a:cubicBezTo>
                    <a:cubicBezTo>
                      <a:pt x="-6805" y="226818"/>
                      <a:pt x="29009" y="151212"/>
                      <a:pt x="29009" y="151212"/>
                    </a:cubicBezTo>
                    <a:lnTo>
                      <a:pt x="204096" y="0"/>
                    </a:lnTo>
                    <a:close/>
                  </a:path>
                </a:pathLst>
              </a:custGeom>
              <a:solidFill>
                <a:srgbClr val="EA5E30"/>
              </a:solidFill>
              <a:ln w="1905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3" name="Полилиния: фигура 332">
                <a:extLst>
                  <a:ext uri="{FF2B5EF4-FFF2-40B4-BE49-F238E27FC236}">
                    <a16:creationId xmlns:a16="http://schemas.microsoft.com/office/drawing/2014/main" id="{12A23355-0F3E-071E-FD1E-8FCB14E9FA41}"/>
                  </a:ext>
                </a:extLst>
              </p:cNvPr>
              <p:cNvSpPr/>
              <p:nvPr/>
            </p:nvSpPr>
            <p:spPr>
              <a:xfrm>
                <a:off x="8602472" y="5221079"/>
                <a:ext cx="131453" cy="461732"/>
              </a:xfrm>
              <a:custGeom>
                <a:avLst/>
                <a:gdLst>
                  <a:gd name="connsiteX0" fmla="*/ 23876 w 131453"/>
                  <a:gd name="connsiteY0" fmla="*/ 461732 h 461732"/>
                  <a:gd name="connsiteX1" fmla="*/ 0 w 131453"/>
                  <a:gd name="connsiteY1" fmla="*/ 0 h 461732"/>
                  <a:gd name="connsiteX2" fmla="*/ 131453 w 131453"/>
                  <a:gd name="connsiteY2" fmla="*/ 246714 h 461732"/>
                  <a:gd name="connsiteX3" fmla="*/ 23876 w 131453"/>
                  <a:gd name="connsiteY3" fmla="*/ 461732 h 46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453" h="461732">
                    <a:moveTo>
                      <a:pt x="23876" y="461732"/>
                    </a:moveTo>
                    <a:lnTo>
                      <a:pt x="0" y="0"/>
                    </a:lnTo>
                    <a:lnTo>
                      <a:pt x="131453" y="246714"/>
                    </a:lnTo>
                    <a:lnTo>
                      <a:pt x="23876" y="461732"/>
                    </a:lnTo>
                    <a:close/>
                  </a:path>
                </a:pathLst>
              </a:custGeom>
              <a:solidFill>
                <a:srgbClr val="221A30"/>
              </a:solidFill>
              <a:ln w="1905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334" name="Рисунок 95">
                <a:extLst>
                  <a:ext uri="{FF2B5EF4-FFF2-40B4-BE49-F238E27FC236}">
                    <a16:creationId xmlns:a16="http://schemas.microsoft.com/office/drawing/2014/main" id="{741CD99C-E60C-723F-04CE-3C3082CD8B9B}"/>
                  </a:ext>
                </a:extLst>
              </p:cNvPr>
              <p:cNvGrpSpPr/>
              <p:nvPr/>
            </p:nvGrpSpPr>
            <p:grpSpPr>
              <a:xfrm>
                <a:off x="7947777" y="3904459"/>
                <a:ext cx="897567" cy="1690807"/>
                <a:chOff x="7947777" y="3904459"/>
                <a:chExt cx="897567" cy="1690807"/>
              </a:xfrm>
              <a:solidFill>
                <a:srgbClr val="FFFFFF"/>
              </a:solidFill>
            </p:grpSpPr>
            <p:sp>
              <p:nvSpPr>
                <p:cNvPr id="335" name="Полилиния: фигура 334">
                  <a:extLst>
                    <a:ext uri="{FF2B5EF4-FFF2-40B4-BE49-F238E27FC236}">
                      <a16:creationId xmlns:a16="http://schemas.microsoft.com/office/drawing/2014/main" id="{C9486D32-B94F-1AA2-1F03-DA2F505D58F8}"/>
                    </a:ext>
                  </a:extLst>
                </p:cNvPr>
                <p:cNvSpPr/>
                <p:nvPr/>
              </p:nvSpPr>
              <p:spPr>
                <a:xfrm>
                  <a:off x="7953714" y="4041702"/>
                  <a:ext cx="891630" cy="1553565"/>
                </a:xfrm>
                <a:custGeom>
                  <a:avLst/>
                  <a:gdLst>
                    <a:gd name="connsiteX0" fmla="*/ 891631 w 891630"/>
                    <a:gd name="connsiteY0" fmla="*/ 1035986 h 1553565"/>
                    <a:gd name="connsiteX1" fmla="*/ 608965 w 891630"/>
                    <a:gd name="connsiteY1" fmla="*/ 570275 h 1553565"/>
                    <a:gd name="connsiteX2" fmla="*/ 513463 w 891630"/>
                    <a:gd name="connsiteY2" fmla="*/ 259754 h 1553565"/>
                    <a:gd name="connsiteX3" fmla="*/ 288017 w 891630"/>
                    <a:gd name="connsiteY3" fmla="*/ 101407 h 1553565"/>
                    <a:gd name="connsiteX4" fmla="*/ 203080 w 891630"/>
                    <a:gd name="connsiteY4" fmla="*/ 5081 h 1553565"/>
                    <a:gd name="connsiteX5" fmla="*/ 228602 w 891630"/>
                    <a:gd name="connsiteY5" fmla="*/ 135299 h 1553565"/>
                    <a:gd name="connsiteX6" fmla="*/ 334396 w 891630"/>
                    <a:gd name="connsiteY6" fmla="*/ 275671 h 1553565"/>
                    <a:gd name="connsiteX7" fmla="*/ 0 w 891630"/>
                    <a:gd name="connsiteY7" fmla="*/ 116501 h 1553565"/>
                    <a:gd name="connsiteX8" fmla="*/ 245480 w 891630"/>
                    <a:gd name="connsiteY8" fmla="*/ 482456 h 1553565"/>
                    <a:gd name="connsiteX9" fmla="*/ 469691 w 891630"/>
                    <a:gd name="connsiteY9" fmla="*/ 646018 h 1553565"/>
                    <a:gd name="connsiteX10" fmla="*/ 764294 w 891630"/>
                    <a:gd name="connsiteY10" fmla="*/ 1553566 h 1553565"/>
                    <a:gd name="connsiteX11" fmla="*/ 891631 w 891630"/>
                    <a:gd name="connsiteY11" fmla="*/ 1036123 h 15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91630" h="1553565">
                      <a:moveTo>
                        <a:pt x="891631" y="1035986"/>
                      </a:moveTo>
                      <a:lnTo>
                        <a:pt x="608965" y="570275"/>
                      </a:lnTo>
                      <a:cubicBezTo>
                        <a:pt x="608965" y="570275"/>
                        <a:pt x="545297" y="287609"/>
                        <a:pt x="513463" y="259754"/>
                      </a:cubicBezTo>
                      <a:cubicBezTo>
                        <a:pt x="481629" y="231899"/>
                        <a:pt x="288017" y="101407"/>
                        <a:pt x="288017" y="101407"/>
                      </a:cubicBezTo>
                      <a:cubicBezTo>
                        <a:pt x="288017" y="101407"/>
                        <a:pt x="230935" y="-26753"/>
                        <a:pt x="203080" y="5081"/>
                      </a:cubicBezTo>
                      <a:cubicBezTo>
                        <a:pt x="175225" y="36915"/>
                        <a:pt x="208294" y="103328"/>
                        <a:pt x="228602" y="135299"/>
                      </a:cubicBezTo>
                      <a:cubicBezTo>
                        <a:pt x="244107" y="159724"/>
                        <a:pt x="334396" y="275671"/>
                        <a:pt x="334396" y="275671"/>
                      </a:cubicBezTo>
                      <a:lnTo>
                        <a:pt x="0" y="116501"/>
                      </a:lnTo>
                      <a:cubicBezTo>
                        <a:pt x="0" y="116501"/>
                        <a:pt x="138039" y="394775"/>
                        <a:pt x="245480" y="482456"/>
                      </a:cubicBezTo>
                      <a:cubicBezTo>
                        <a:pt x="352920" y="570000"/>
                        <a:pt x="469691" y="646018"/>
                        <a:pt x="469691" y="646018"/>
                      </a:cubicBezTo>
                      <a:lnTo>
                        <a:pt x="764294" y="1553566"/>
                      </a:lnTo>
                      <a:lnTo>
                        <a:pt x="891631" y="10361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336" name="Рисунок 95">
                  <a:extLst>
                    <a:ext uri="{FF2B5EF4-FFF2-40B4-BE49-F238E27FC236}">
                      <a16:creationId xmlns:a16="http://schemas.microsoft.com/office/drawing/2014/main" id="{A38833FC-50AC-255D-2066-6DF6F0B736FD}"/>
                    </a:ext>
                  </a:extLst>
                </p:cNvPr>
                <p:cNvGrpSpPr/>
                <p:nvPr/>
              </p:nvGrpSpPr>
              <p:grpSpPr>
                <a:xfrm>
                  <a:off x="7947777" y="3904459"/>
                  <a:ext cx="164123" cy="510886"/>
                  <a:chOff x="7947777" y="3904459"/>
                  <a:chExt cx="164123" cy="510886"/>
                </a:xfrm>
                <a:solidFill>
                  <a:srgbClr val="FFFFFF"/>
                </a:solidFill>
              </p:grpSpPr>
              <p:sp>
                <p:nvSpPr>
                  <p:cNvPr id="337" name="Полилиния: фигура 336">
                    <a:extLst>
                      <a:ext uri="{FF2B5EF4-FFF2-40B4-BE49-F238E27FC236}">
                        <a16:creationId xmlns:a16="http://schemas.microsoft.com/office/drawing/2014/main" id="{50B41BC1-C8F6-1D4C-F039-5A96E355D0AC}"/>
                      </a:ext>
                    </a:extLst>
                  </p:cNvPr>
                  <p:cNvSpPr/>
                  <p:nvPr/>
                </p:nvSpPr>
                <p:spPr>
                  <a:xfrm>
                    <a:off x="7947777" y="3904459"/>
                    <a:ext cx="59915" cy="340600"/>
                  </a:xfrm>
                  <a:custGeom>
                    <a:avLst/>
                    <a:gdLst>
                      <a:gd name="connsiteX0" fmla="*/ 53277 w 59915"/>
                      <a:gd name="connsiteY0" fmla="*/ 340601 h 340600"/>
                      <a:gd name="connsiteX1" fmla="*/ 2644 w 59915"/>
                      <a:gd name="connsiteY1" fmla="*/ 237826 h 340600"/>
                      <a:gd name="connsiteX2" fmla="*/ 31322 w 59915"/>
                      <a:gd name="connsiteY2" fmla="*/ 3049 h 340600"/>
                      <a:gd name="connsiteX3" fmla="*/ 53277 w 59915"/>
                      <a:gd name="connsiteY3" fmla="*/ 340464 h 340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915" h="340600">
                        <a:moveTo>
                          <a:pt x="53277" y="340601"/>
                        </a:moveTo>
                        <a:cubicBezTo>
                          <a:pt x="53277" y="340601"/>
                          <a:pt x="586" y="281461"/>
                          <a:pt x="2644" y="237826"/>
                        </a:cubicBezTo>
                        <a:cubicBezTo>
                          <a:pt x="4702" y="194328"/>
                          <a:pt x="-15606" y="-28511"/>
                          <a:pt x="31322" y="3049"/>
                        </a:cubicBezTo>
                        <a:cubicBezTo>
                          <a:pt x="78250" y="34609"/>
                          <a:pt x="53277" y="340464"/>
                          <a:pt x="53277" y="34046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rnd">
                    <a:solidFill>
                      <a:srgbClr val="22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38" name="Полилиния: фигура 337">
                    <a:extLst>
                      <a:ext uri="{FF2B5EF4-FFF2-40B4-BE49-F238E27FC236}">
                        <a16:creationId xmlns:a16="http://schemas.microsoft.com/office/drawing/2014/main" id="{CB56E686-5129-5EA0-7203-99701076B0C9}"/>
                      </a:ext>
                    </a:extLst>
                  </p:cNvPr>
                  <p:cNvSpPr/>
                  <p:nvPr/>
                </p:nvSpPr>
                <p:spPr>
                  <a:xfrm>
                    <a:off x="8007381" y="4024787"/>
                    <a:ext cx="55670" cy="310972"/>
                  </a:xfrm>
                  <a:custGeom>
                    <a:avLst/>
                    <a:gdLst>
                      <a:gd name="connsiteX0" fmla="*/ 49657 w 55670"/>
                      <a:gd name="connsiteY0" fmla="*/ 310973 h 310972"/>
                      <a:gd name="connsiteX1" fmla="*/ 2592 w 55670"/>
                      <a:gd name="connsiteY1" fmla="*/ 217117 h 310972"/>
                      <a:gd name="connsiteX2" fmla="*/ 28937 w 55670"/>
                      <a:gd name="connsiteY2" fmla="*/ 2785 h 310972"/>
                      <a:gd name="connsiteX3" fmla="*/ 49657 w 55670"/>
                      <a:gd name="connsiteY3" fmla="*/ 310973 h 310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670" h="310972">
                        <a:moveTo>
                          <a:pt x="49657" y="310973"/>
                        </a:moveTo>
                        <a:cubicBezTo>
                          <a:pt x="49657" y="310973"/>
                          <a:pt x="808" y="256910"/>
                          <a:pt x="2592" y="217117"/>
                        </a:cubicBezTo>
                        <a:cubicBezTo>
                          <a:pt x="4513" y="177324"/>
                          <a:pt x="-14697" y="-26030"/>
                          <a:pt x="28937" y="2785"/>
                        </a:cubicBezTo>
                        <a:cubicBezTo>
                          <a:pt x="72572" y="31738"/>
                          <a:pt x="49657" y="310973"/>
                          <a:pt x="49657" y="31097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rnd">
                    <a:solidFill>
                      <a:srgbClr val="22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39" name="Полилиния: фигура 338">
                    <a:extLst>
                      <a:ext uri="{FF2B5EF4-FFF2-40B4-BE49-F238E27FC236}">
                        <a16:creationId xmlns:a16="http://schemas.microsoft.com/office/drawing/2014/main" id="{C5CCF91D-BD7D-F4A6-9BBD-533FDB521A28}"/>
                      </a:ext>
                    </a:extLst>
                  </p:cNvPr>
                  <p:cNvSpPr/>
                  <p:nvPr/>
                </p:nvSpPr>
                <p:spPr>
                  <a:xfrm>
                    <a:off x="8056230" y="4104373"/>
                    <a:ext cx="55670" cy="310972"/>
                  </a:xfrm>
                  <a:custGeom>
                    <a:avLst/>
                    <a:gdLst>
                      <a:gd name="connsiteX0" fmla="*/ 49657 w 55670"/>
                      <a:gd name="connsiteY0" fmla="*/ 310973 h 310972"/>
                      <a:gd name="connsiteX1" fmla="*/ 2592 w 55670"/>
                      <a:gd name="connsiteY1" fmla="*/ 217117 h 310972"/>
                      <a:gd name="connsiteX2" fmla="*/ 28937 w 55670"/>
                      <a:gd name="connsiteY2" fmla="*/ 2785 h 310972"/>
                      <a:gd name="connsiteX3" fmla="*/ 49657 w 55670"/>
                      <a:gd name="connsiteY3" fmla="*/ 310973 h 310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670" h="310972">
                        <a:moveTo>
                          <a:pt x="49657" y="310973"/>
                        </a:moveTo>
                        <a:cubicBezTo>
                          <a:pt x="49657" y="310973"/>
                          <a:pt x="808" y="256910"/>
                          <a:pt x="2592" y="217117"/>
                        </a:cubicBezTo>
                        <a:cubicBezTo>
                          <a:pt x="4513" y="177324"/>
                          <a:pt x="-14697" y="-26030"/>
                          <a:pt x="28937" y="2785"/>
                        </a:cubicBezTo>
                        <a:cubicBezTo>
                          <a:pt x="72572" y="31738"/>
                          <a:pt x="49657" y="310973"/>
                          <a:pt x="49657" y="31097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rnd">
                    <a:solidFill>
                      <a:srgbClr val="22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40" name="Полилиния: фигура 339">
                  <a:extLst>
                    <a:ext uri="{FF2B5EF4-FFF2-40B4-BE49-F238E27FC236}">
                      <a16:creationId xmlns:a16="http://schemas.microsoft.com/office/drawing/2014/main" id="{5B939D47-1535-9279-4C0C-74C26BA42D9B}"/>
                    </a:ext>
                  </a:extLst>
                </p:cNvPr>
                <p:cNvSpPr/>
                <p:nvPr/>
              </p:nvSpPr>
              <p:spPr>
                <a:xfrm>
                  <a:off x="8110567" y="4150325"/>
                  <a:ext cx="272907" cy="357915"/>
                </a:xfrm>
                <a:custGeom>
                  <a:avLst/>
                  <a:gdLst>
                    <a:gd name="connsiteX0" fmla="*/ 945 w 272907"/>
                    <a:gd name="connsiteY0" fmla="*/ 267353 h 357915"/>
                    <a:gd name="connsiteX1" fmla="*/ 26467 w 272907"/>
                    <a:gd name="connsiteY1" fmla="*/ 4035 h 357915"/>
                    <a:gd name="connsiteX2" fmla="*/ 60497 w 272907"/>
                    <a:gd name="connsiteY2" fmla="*/ 250338 h 357915"/>
                    <a:gd name="connsiteX3" fmla="*/ 233252 w 272907"/>
                    <a:gd name="connsiteY3" fmla="*/ 301245 h 357915"/>
                    <a:gd name="connsiteX4" fmla="*/ 272908 w 272907"/>
                    <a:gd name="connsiteY4" fmla="*/ 357916 h 35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2907" h="357915">
                      <a:moveTo>
                        <a:pt x="945" y="267353"/>
                      </a:moveTo>
                      <a:cubicBezTo>
                        <a:pt x="945" y="267353"/>
                        <a:pt x="-7562" y="-38365"/>
                        <a:pt x="26467" y="4035"/>
                      </a:cubicBezTo>
                      <a:cubicBezTo>
                        <a:pt x="60497" y="46572"/>
                        <a:pt x="60497" y="250338"/>
                        <a:pt x="60497" y="250338"/>
                      </a:cubicBezTo>
                      <a:cubicBezTo>
                        <a:pt x="60497" y="250338"/>
                        <a:pt x="204848" y="272979"/>
                        <a:pt x="233252" y="301245"/>
                      </a:cubicBezTo>
                      <a:cubicBezTo>
                        <a:pt x="261519" y="329512"/>
                        <a:pt x="272908" y="357916"/>
                        <a:pt x="272908" y="357916"/>
                      </a:cubicBezTo>
                    </a:path>
                  </a:pathLst>
                </a:custGeom>
                <a:solidFill>
                  <a:srgbClr val="FFFFFF"/>
                </a:solidFill>
                <a:ln w="19050" cap="rnd">
                  <a:solidFill>
                    <a:srgbClr val="22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341" name="Полилиния: фигура 340">
                <a:extLst>
                  <a:ext uri="{FF2B5EF4-FFF2-40B4-BE49-F238E27FC236}">
                    <a16:creationId xmlns:a16="http://schemas.microsoft.com/office/drawing/2014/main" id="{A62E1927-85D3-A12F-4D36-760BDD3C9FA6}"/>
                  </a:ext>
                </a:extLst>
              </p:cNvPr>
              <p:cNvSpPr/>
              <p:nvPr/>
            </p:nvSpPr>
            <p:spPr>
              <a:xfrm>
                <a:off x="8626485" y="4994123"/>
                <a:ext cx="424368" cy="855817"/>
              </a:xfrm>
              <a:custGeom>
                <a:avLst/>
                <a:gdLst>
                  <a:gd name="connsiteX0" fmla="*/ 179067 w 424368"/>
                  <a:gd name="connsiteY0" fmla="*/ 0 h 855817"/>
                  <a:gd name="connsiteX1" fmla="*/ 0 w 424368"/>
                  <a:gd name="connsiteY1" fmla="*/ 688688 h 855817"/>
                  <a:gd name="connsiteX2" fmla="*/ 298582 w 424368"/>
                  <a:gd name="connsiteY2" fmla="*/ 855817 h 855817"/>
                  <a:gd name="connsiteX3" fmla="*/ 423037 w 424368"/>
                  <a:gd name="connsiteY3" fmla="*/ 436485 h 855817"/>
                  <a:gd name="connsiteX4" fmla="*/ 400671 w 424368"/>
                  <a:gd name="connsiteY4" fmla="*/ 183184 h 855817"/>
                  <a:gd name="connsiteX5" fmla="*/ 179067 w 424368"/>
                  <a:gd name="connsiteY5" fmla="*/ 0 h 85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368" h="855817">
                    <a:moveTo>
                      <a:pt x="179067" y="0"/>
                    </a:moveTo>
                    <a:lnTo>
                      <a:pt x="0" y="688688"/>
                    </a:lnTo>
                    <a:lnTo>
                      <a:pt x="298582" y="855817"/>
                    </a:lnTo>
                    <a:cubicBezTo>
                      <a:pt x="298582" y="855817"/>
                      <a:pt x="415079" y="631469"/>
                      <a:pt x="423037" y="436485"/>
                    </a:cubicBezTo>
                    <a:cubicBezTo>
                      <a:pt x="430996" y="241501"/>
                      <a:pt x="400671" y="183184"/>
                      <a:pt x="400671" y="183184"/>
                    </a:cubicBezTo>
                    <a:lnTo>
                      <a:pt x="179067" y="0"/>
                    </a:lnTo>
                    <a:close/>
                  </a:path>
                </a:pathLst>
              </a:custGeom>
              <a:solidFill>
                <a:srgbClr val="EA5E30"/>
              </a:solidFill>
              <a:ln w="1905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2" name="Полилиния: фигура 341">
                <a:extLst>
                  <a:ext uri="{FF2B5EF4-FFF2-40B4-BE49-F238E27FC236}">
                    <a16:creationId xmlns:a16="http://schemas.microsoft.com/office/drawing/2014/main" id="{F416D9E6-D01B-D240-6388-E7C016D56A5B}"/>
                  </a:ext>
                </a:extLst>
              </p:cNvPr>
              <p:cNvSpPr/>
              <p:nvPr/>
            </p:nvSpPr>
            <p:spPr>
              <a:xfrm>
                <a:off x="10125708" y="3504367"/>
                <a:ext cx="427220" cy="1425401"/>
              </a:xfrm>
              <a:custGeom>
                <a:avLst/>
                <a:gdLst>
                  <a:gd name="connsiteX0" fmla="*/ 0 w 427220"/>
                  <a:gd name="connsiteY0" fmla="*/ 236149 h 1425401"/>
                  <a:gd name="connsiteX1" fmla="*/ 99893 w 427220"/>
                  <a:gd name="connsiteY1" fmla="*/ 1425402 h 1425401"/>
                  <a:gd name="connsiteX2" fmla="*/ 426742 w 427220"/>
                  <a:gd name="connsiteY2" fmla="*/ 930600 h 1425401"/>
                  <a:gd name="connsiteX3" fmla="*/ 313265 w 427220"/>
                  <a:gd name="connsiteY3" fmla="*/ 0 h 1425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220" h="1425401">
                    <a:moveTo>
                      <a:pt x="0" y="236149"/>
                    </a:moveTo>
                    <a:lnTo>
                      <a:pt x="99893" y="1425402"/>
                    </a:lnTo>
                    <a:cubicBezTo>
                      <a:pt x="99893" y="1425402"/>
                      <a:pt x="417686" y="1148500"/>
                      <a:pt x="426742" y="930600"/>
                    </a:cubicBezTo>
                    <a:cubicBezTo>
                      <a:pt x="435798" y="712701"/>
                      <a:pt x="313265" y="0"/>
                      <a:pt x="313265" y="0"/>
                    </a:cubicBezTo>
                  </a:path>
                </a:pathLst>
              </a:custGeom>
              <a:solidFill>
                <a:srgbClr val="221A30"/>
              </a:solidFill>
              <a:ln w="1905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19EAF19-1B23-75A3-7FB5-C329AFA3B34D}"/>
              </a:ext>
            </a:extLst>
          </p:cNvPr>
          <p:cNvGrpSpPr/>
          <p:nvPr/>
        </p:nvGrpSpPr>
        <p:grpSpPr>
          <a:xfrm>
            <a:off x="726964" y="3452441"/>
            <a:ext cx="799591" cy="799591"/>
            <a:chOff x="726964" y="3537898"/>
            <a:chExt cx="799591" cy="799591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266944A6-5669-6D7A-B090-5182B2020946}"/>
                </a:ext>
              </a:extLst>
            </p:cNvPr>
            <p:cNvSpPr/>
            <p:nvPr/>
          </p:nvSpPr>
          <p:spPr>
            <a:xfrm>
              <a:off x="726964" y="3537898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3" name="Рисунок 342">
              <a:extLst>
                <a:ext uri="{FF2B5EF4-FFF2-40B4-BE49-F238E27FC236}">
                  <a16:creationId xmlns:a16="http://schemas.microsoft.com/office/drawing/2014/main" id="{0C5BDD77-E53B-958A-C7CA-D0A1E03BD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98752" y="3716313"/>
              <a:ext cx="456013" cy="456013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B4D2E25-DD95-876C-1C28-0A24A176A948}"/>
              </a:ext>
            </a:extLst>
          </p:cNvPr>
          <p:cNvGrpSpPr/>
          <p:nvPr/>
        </p:nvGrpSpPr>
        <p:grpSpPr>
          <a:xfrm>
            <a:off x="726964" y="4903752"/>
            <a:ext cx="799591" cy="799591"/>
            <a:chOff x="726964" y="5288316"/>
            <a:chExt cx="799591" cy="799591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F1760377-A764-BE10-52AB-BC0C6332FFE3}"/>
                </a:ext>
              </a:extLst>
            </p:cNvPr>
            <p:cNvSpPr/>
            <p:nvPr/>
          </p:nvSpPr>
          <p:spPr>
            <a:xfrm>
              <a:off x="726964" y="5288316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4" name="Google Shape;1594;p35">
              <a:extLst>
                <a:ext uri="{FF2B5EF4-FFF2-40B4-BE49-F238E27FC236}">
                  <a16:creationId xmlns:a16="http://schemas.microsoft.com/office/drawing/2014/main" id="{62FA1CEC-2D86-E86A-503A-CC3EB3C7B368}"/>
                </a:ext>
              </a:extLst>
            </p:cNvPr>
            <p:cNvGrpSpPr/>
            <p:nvPr/>
          </p:nvGrpSpPr>
          <p:grpSpPr>
            <a:xfrm>
              <a:off x="890577" y="5430264"/>
              <a:ext cx="472365" cy="531157"/>
              <a:chOff x="7562766" y="1514864"/>
              <a:chExt cx="327059" cy="360192"/>
            </a:xfrm>
            <a:solidFill>
              <a:schemeClr val="bg1"/>
            </a:solidFill>
          </p:grpSpPr>
          <p:sp>
            <p:nvSpPr>
              <p:cNvPr id="345" name="Google Shape;1595;p35">
                <a:extLst>
                  <a:ext uri="{FF2B5EF4-FFF2-40B4-BE49-F238E27FC236}">
                    <a16:creationId xmlns:a16="http://schemas.microsoft.com/office/drawing/2014/main" id="{3C9CE506-0B57-7E66-E4DD-6554FA9041EB}"/>
                  </a:ext>
                </a:extLst>
              </p:cNvPr>
              <p:cNvSpPr/>
              <p:nvPr/>
            </p:nvSpPr>
            <p:spPr>
              <a:xfrm>
                <a:off x="7662418" y="1600289"/>
                <a:ext cx="127724" cy="165248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5192" extrusionOk="0">
                    <a:moveTo>
                      <a:pt x="2001" y="334"/>
                    </a:moveTo>
                    <a:cubicBezTo>
                      <a:pt x="2298" y="334"/>
                      <a:pt x="2548" y="513"/>
                      <a:pt x="2656" y="763"/>
                    </a:cubicBezTo>
                    <a:cubicBezTo>
                      <a:pt x="2679" y="846"/>
                      <a:pt x="2715" y="941"/>
                      <a:pt x="2715" y="1049"/>
                    </a:cubicBezTo>
                    <a:lnTo>
                      <a:pt x="2715" y="1227"/>
                    </a:lnTo>
                    <a:cubicBezTo>
                      <a:pt x="2441" y="1132"/>
                      <a:pt x="2322" y="846"/>
                      <a:pt x="2322" y="834"/>
                    </a:cubicBezTo>
                    <a:cubicBezTo>
                      <a:pt x="2298" y="775"/>
                      <a:pt x="2251" y="727"/>
                      <a:pt x="2179" y="727"/>
                    </a:cubicBezTo>
                    <a:cubicBezTo>
                      <a:pt x="2120" y="727"/>
                      <a:pt x="2060" y="763"/>
                      <a:pt x="2013" y="822"/>
                    </a:cubicBezTo>
                    <a:cubicBezTo>
                      <a:pt x="2013" y="822"/>
                      <a:pt x="1822" y="1180"/>
                      <a:pt x="1286" y="1239"/>
                    </a:cubicBezTo>
                    <a:lnTo>
                      <a:pt x="1286" y="1025"/>
                    </a:lnTo>
                    <a:cubicBezTo>
                      <a:pt x="1298" y="941"/>
                      <a:pt x="1310" y="846"/>
                      <a:pt x="1346" y="763"/>
                    </a:cubicBezTo>
                    <a:cubicBezTo>
                      <a:pt x="1453" y="513"/>
                      <a:pt x="1703" y="334"/>
                      <a:pt x="2001" y="334"/>
                    </a:cubicBezTo>
                    <a:close/>
                    <a:moveTo>
                      <a:pt x="2167" y="1180"/>
                    </a:moveTo>
                    <a:cubicBezTo>
                      <a:pt x="2263" y="1322"/>
                      <a:pt x="2465" y="1501"/>
                      <a:pt x="2727" y="1549"/>
                    </a:cubicBezTo>
                    <a:lnTo>
                      <a:pt x="2727" y="1775"/>
                    </a:lnTo>
                    <a:cubicBezTo>
                      <a:pt x="2727" y="2156"/>
                      <a:pt x="2429" y="2465"/>
                      <a:pt x="2048" y="2489"/>
                    </a:cubicBezTo>
                    <a:lnTo>
                      <a:pt x="1989" y="2489"/>
                    </a:lnTo>
                    <a:cubicBezTo>
                      <a:pt x="1596" y="2489"/>
                      <a:pt x="1298" y="2180"/>
                      <a:pt x="1298" y="1787"/>
                    </a:cubicBezTo>
                    <a:lnTo>
                      <a:pt x="1298" y="1561"/>
                    </a:lnTo>
                    <a:cubicBezTo>
                      <a:pt x="1727" y="1525"/>
                      <a:pt x="2001" y="1346"/>
                      <a:pt x="2167" y="1180"/>
                    </a:cubicBezTo>
                    <a:close/>
                    <a:moveTo>
                      <a:pt x="2215" y="2846"/>
                    </a:moveTo>
                    <a:lnTo>
                      <a:pt x="2132" y="3025"/>
                    </a:lnTo>
                    <a:lnTo>
                      <a:pt x="1906" y="3025"/>
                    </a:lnTo>
                    <a:lnTo>
                      <a:pt x="1810" y="2846"/>
                    </a:lnTo>
                    <a:close/>
                    <a:moveTo>
                      <a:pt x="2084" y="3347"/>
                    </a:moveTo>
                    <a:lnTo>
                      <a:pt x="2287" y="4180"/>
                    </a:lnTo>
                    <a:lnTo>
                      <a:pt x="2013" y="4442"/>
                    </a:lnTo>
                    <a:lnTo>
                      <a:pt x="1751" y="4180"/>
                    </a:lnTo>
                    <a:lnTo>
                      <a:pt x="1929" y="3347"/>
                    </a:lnTo>
                    <a:close/>
                    <a:moveTo>
                      <a:pt x="2572" y="2918"/>
                    </a:moveTo>
                    <a:cubicBezTo>
                      <a:pt x="2810" y="2989"/>
                      <a:pt x="3025" y="3120"/>
                      <a:pt x="3215" y="3311"/>
                    </a:cubicBezTo>
                    <a:cubicBezTo>
                      <a:pt x="3549" y="3620"/>
                      <a:pt x="3727" y="4025"/>
                      <a:pt x="3727" y="4442"/>
                    </a:cubicBezTo>
                    <a:lnTo>
                      <a:pt x="3668" y="4859"/>
                    </a:lnTo>
                    <a:lnTo>
                      <a:pt x="334" y="4859"/>
                    </a:lnTo>
                    <a:lnTo>
                      <a:pt x="334" y="4442"/>
                    </a:lnTo>
                    <a:cubicBezTo>
                      <a:pt x="334" y="4025"/>
                      <a:pt x="513" y="3620"/>
                      <a:pt x="834" y="3311"/>
                    </a:cubicBezTo>
                    <a:cubicBezTo>
                      <a:pt x="1013" y="3132"/>
                      <a:pt x="1239" y="2989"/>
                      <a:pt x="1477" y="2918"/>
                    </a:cubicBezTo>
                    <a:lnTo>
                      <a:pt x="1632" y="3204"/>
                    </a:lnTo>
                    <a:lnTo>
                      <a:pt x="1405" y="4192"/>
                    </a:lnTo>
                    <a:cubicBezTo>
                      <a:pt x="1394" y="4251"/>
                      <a:pt x="1405" y="4311"/>
                      <a:pt x="1453" y="4359"/>
                    </a:cubicBezTo>
                    <a:lnTo>
                      <a:pt x="1906" y="4775"/>
                    </a:lnTo>
                    <a:cubicBezTo>
                      <a:pt x="1941" y="4811"/>
                      <a:pt x="1989" y="4823"/>
                      <a:pt x="2025" y="4823"/>
                    </a:cubicBezTo>
                    <a:cubicBezTo>
                      <a:pt x="2072" y="4823"/>
                      <a:pt x="2096" y="4811"/>
                      <a:pt x="2144" y="4775"/>
                    </a:cubicBezTo>
                    <a:lnTo>
                      <a:pt x="2608" y="4359"/>
                    </a:lnTo>
                    <a:cubicBezTo>
                      <a:pt x="2656" y="4311"/>
                      <a:pt x="2668" y="4251"/>
                      <a:pt x="2656" y="4192"/>
                    </a:cubicBezTo>
                    <a:lnTo>
                      <a:pt x="2429" y="3204"/>
                    </a:lnTo>
                    <a:lnTo>
                      <a:pt x="2572" y="2918"/>
                    </a:lnTo>
                    <a:close/>
                    <a:moveTo>
                      <a:pt x="2001" y="1"/>
                    </a:moveTo>
                    <a:cubicBezTo>
                      <a:pt x="1417" y="1"/>
                      <a:pt x="953" y="465"/>
                      <a:pt x="953" y="1049"/>
                    </a:cubicBezTo>
                    <a:lnTo>
                      <a:pt x="953" y="1418"/>
                    </a:lnTo>
                    <a:lnTo>
                      <a:pt x="953" y="1787"/>
                    </a:lnTo>
                    <a:cubicBezTo>
                      <a:pt x="953" y="2120"/>
                      <a:pt x="1120" y="2418"/>
                      <a:pt x="1358" y="2608"/>
                    </a:cubicBezTo>
                    <a:cubicBezTo>
                      <a:pt x="572" y="2870"/>
                      <a:pt x="1" y="3608"/>
                      <a:pt x="1" y="4442"/>
                    </a:cubicBezTo>
                    <a:lnTo>
                      <a:pt x="1" y="5037"/>
                    </a:lnTo>
                    <a:cubicBezTo>
                      <a:pt x="1" y="5121"/>
                      <a:pt x="84" y="5192"/>
                      <a:pt x="167" y="5192"/>
                    </a:cubicBezTo>
                    <a:lnTo>
                      <a:pt x="3834" y="5192"/>
                    </a:lnTo>
                    <a:cubicBezTo>
                      <a:pt x="3918" y="5192"/>
                      <a:pt x="3989" y="5121"/>
                      <a:pt x="3989" y="5037"/>
                    </a:cubicBezTo>
                    <a:lnTo>
                      <a:pt x="3989" y="4442"/>
                    </a:lnTo>
                    <a:cubicBezTo>
                      <a:pt x="4013" y="3620"/>
                      <a:pt x="3430" y="2882"/>
                      <a:pt x="2644" y="2608"/>
                    </a:cubicBezTo>
                    <a:cubicBezTo>
                      <a:pt x="2882" y="2418"/>
                      <a:pt x="3037" y="2120"/>
                      <a:pt x="3037" y="1787"/>
                    </a:cubicBezTo>
                    <a:lnTo>
                      <a:pt x="3037" y="1418"/>
                    </a:lnTo>
                    <a:lnTo>
                      <a:pt x="3037" y="1049"/>
                    </a:lnTo>
                    <a:cubicBezTo>
                      <a:pt x="3037" y="465"/>
                      <a:pt x="2584" y="1"/>
                      <a:pt x="20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1596;p35">
                <a:extLst>
                  <a:ext uri="{FF2B5EF4-FFF2-40B4-BE49-F238E27FC236}">
                    <a16:creationId xmlns:a16="http://schemas.microsoft.com/office/drawing/2014/main" id="{CEF2170C-02FA-488E-FD3A-309395A62479}"/>
                  </a:ext>
                </a:extLst>
              </p:cNvPr>
              <p:cNvSpPr/>
              <p:nvPr/>
            </p:nvSpPr>
            <p:spPr>
              <a:xfrm>
                <a:off x="7599534" y="1548951"/>
                <a:ext cx="258853" cy="154841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4865" extrusionOk="0">
                    <a:moveTo>
                      <a:pt x="3974" y="1"/>
                    </a:moveTo>
                    <a:cubicBezTo>
                      <a:pt x="3947" y="1"/>
                      <a:pt x="3923" y="7"/>
                      <a:pt x="3905" y="18"/>
                    </a:cubicBezTo>
                    <a:cubicBezTo>
                      <a:pt x="3882" y="42"/>
                      <a:pt x="1798" y="1269"/>
                      <a:pt x="238" y="1269"/>
                    </a:cubicBezTo>
                    <a:cubicBezTo>
                      <a:pt x="167" y="1269"/>
                      <a:pt x="95" y="1328"/>
                      <a:pt x="72" y="1411"/>
                    </a:cubicBezTo>
                    <a:cubicBezTo>
                      <a:pt x="72" y="1423"/>
                      <a:pt x="0" y="1912"/>
                      <a:pt x="0" y="2662"/>
                    </a:cubicBezTo>
                    <a:cubicBezTo>
                      <a:pt x="0" y="2745"/>
                      <a:pt x="72" y="2816"/>
                      <a:pt x="167" y="2816"/>
                    </a:cubicBezTo>
                    <a:cubicBezTo>
                      <a:pt x="250" y="2816"/>
                      <a:pt x="333" y="2745"/>
                      <a:pt x="333" y="2662"/>
                    </a:cubicBezTo>
                    <a:cubicBezTo>
                      <a:pt x="333" y="2162"/>
                      <a:pt x="357" y="1781"/>
                      <a:pt x="393" y="1590"/>
                    </a:cubicBezTo>
                    <a:cubicBezTo>
                      <a:pt x="1060" y="1554"/>
                      <a:pt x="1857" y="1352"/>
                      <a:pt x="2786" y="947"/>
                    </a:cubicBezTo>
                    <a:cubicBezTo>
                      <a:pt x="3346" y="697"/>
                      <a:pt x="3798" y="459"/>
                      <a:pt x="3977" y="352"/>
                    </a:cubicBezTo>
                    <a:cubicBezTo>
                      <a:pt x="4155" y="459"/>
                      <a:pt x="4596" y="697"/>
                      <a:pt x="5167" y="947"/>
                    </a:cubicBezTo>
                    <a:cubicBezTo>
                      <a:pt x="6084" y="1352"/>
                      <a:pt x="6894" y="1566"/>
                      <a:pt x="7561" y="1590"/>
                    </a:cubicBezTo>
                    <a:cubicBezTo>
                      <a:pt x="7608" y="2007"/>
                      <a:pt x="7715" y="3281"/>
                      <a:pt x="7394" y="4662"/>
                    </a:cubicBezTo>
                    <a:cubicBezTo>
                      <a:pt x="7382" y="4757"/>
                      <a:pt x="7430" y="4840"/>
                      <a:pt x="7513" y="4864"/>
                    </a:cubicBezTo>
                    <a:lnTo>
                      <a:pt x="7549" y="4864"/>
                    </a:lnTo>
                    <a:cubicBezTo>
                      <a:pt x="7620" y="4864"/>
                      <a:pt x="7692" y="4805"/>
                      <a:pt x="7715" y="4721"/>
                    </a:cubicBezTo>
                    <a:cubicBezTo>
                      <a:pt x="8132" y="3007"/>
                      <a:pt x="7894" y="1483"/>
                      <a:pt x="7894" y="1411"/>
                    </a:cubicBezTo>
                    <a:cubicBezTo>
                      <a:pt x="7870" y="1328"/>
                      <a:pt x="7799" y="1269"/>
                      <a:pt x="7727" y="1269"/>
                    </a:cubicBezTo>
                    <a:cubicBezTo>
                      <a:pt x="6168" y="1269"/>
                      <a:pt x="4096" y="42"/>
                      <a:pt x="4060" y="18"/>
                    </a:cubicBezTo>
                    <a:cubicBezTo>
                      <a:pt x="4030" y="7"/>
                      <a:pt x="4001" y="1"/>
                      <a:pt x="39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1597;p35">
                <a:extLst>
                  <a:ext uri="{FF2B5EF4-FFF2-40B4-BE49-F238E27FC236}">
                    <a16:creationId xmlns:a16="http://schemas.microsoft.com/office/drawing/2014/main" id="{260E3CE1-4040-107E-7711-DDFD64BD35F2}"/>
                  </a:ext>
                </a:extLst>
              </p:cNvPr>
              <p:cNvSpPr/>
              <p:nvPr/>
            </p:nvSpPr>
            <p:spPr>
              <a:xfrm>
                <a:off x="7599909" y="1648380"/>
                <a:ext cx="242175" cy="19067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5991" extrusionOk="0">
                    <a:moveTo>
                      <a:pt x="185" y="1"/>
                    </a:moveTo>
                    <a:cubicBezTo>
                      <a:pt x="179" y="1"/>
                      <a:pt x="173" y="1"/>
                      <a:pt x="167" y="2"/>
                    </a:cubicBezTo>
                    <a:cubicBezTo>
                      <a:pt x="71" y="2"/>
                      <a:pt x="0" y="97"/>
                      <a:pt x="12" y="181"/>
                    </a:cubicBezTo>
                    <a:cubicBezTo>
                      <a:pt x="95" y="1419"/>
                      <a:pt x="369" y="2502"/>
                      <a:pt x="869" y="3419"/>
                    </a:cubicBezTo>
                    <a:cubicBezTo>
                      <a:pt x="1536" y="4669"/>
                      <a:pt x="2560" y="5526"/>
                      <a:pt x="3929" y="5979"/>
                    </a:cubicBezTo>
                    <a:cubicBezTo>
                      <a:pt x="3941" y="5979"/>
                      <a:pt x="3965" y="5991"/>
                      <a:pt x="3989" y="5991"/>
                    </a:cubicBezTo>
                    <a:cubicBezTo>
                      <a:pt x="4001" y="5991"/>
                      <a:pt x="4024" y="5991"/>
                      <a:pt x="4048" y="5979"/>
                    </a:cubicBezTo>
                    <a:cubicBezTo>
                      <a:pt x="4941" y="5681"/>
                      <a:pt x="5691" y="5217"/>
                      <a:pt x="6287" y="4574"/>
                    </a:cubicBezTo>
                    <a:cubicBezTo>
                      <a:pt x="6882" y="3931"/>
                      <a:pt x="7322" y="3133"/>
                      <a:pt x="7608" y="2181"/>
                    </a:cubicBezTo>
                    <a:cubicBezTo>
                      <a:pt x="7608" y="2097"/>
                      <a:pt x="7560" y="2002"/>
                      <a:pt x="7477" y="1966"/>
                    </a:cubicBezTo>
                    <a:cubicBezTo>
                      <a:pt x="7463" y="1963"/>
                      <a:pt x="7448" y="1961"/>
                      <a:pt x="7434" y="1961"/>
                    </a:cubicBezTo>
                    <a:cubicBezTo>
                      <a:pt x="7358" y="1961"/>
                      <a:pt x="7293" y="2013"/>
                      <a:pt x="7263" y="2074"/>
                    </a:cubicBezTo>
                    <a:cubicBezTo>
                      <a:pt x="7001" y="2990"/>
                      <a:pt x="6560" y="3741"/>
                      <a:pt x="6013" y="4336"/>
                    </a:cubicBezTo>
                    <a:cubicBezTo>
                      <a:pt x="5465" y="4919"/>
                      <a:pt x="4774" y="5348"/>
                      <a:pt x="3977" y="5634"/>
                    </a:cubicBezTo>
                    <a:cubicBezTo>
                      <a:pt x="2727" y="5205"/>
                      <a:pt x="1774" y="4395"/>
                      <a:pt x="1143" y="3252"/>
                    </a:cubicBezTo>
                    <a:cubicBezTo>
                      <a:pt x="691" y="2383"/>
                      <a:pt x="417" y="1347"/>
                      <a:pt x="345" y="157"/>
                    </a:cubicBezTo>
                    <a:cubicBezTo>
                      <a:pt x="345" y="68"/>
                      <a:pt x="263" y="1"/>
                      <a:pt x="18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598;p35">
                <a:extLst>
                  <a:ext uri="{FF2B5EF4-FFF2-40B4-BE49-F238E27FC236}">
                    <a16:creationId xmlns:a16="http://schemas.microsoft.com/office/drawing/2014/main" id="{2A48973E-B2B1-152B-23D8-0052E00027F0}"/>
                  </a:ext>
                </a:extLst>
              </p:cNvPr>
              <p:cNvSpPr/>
              <p:nvPr/>
            </p:nvSpPr>
            <p:spPr>
              <a:xfrm>
                <a:off x="7562766" y="1514864"/>
                <a:ext cx="327059" cy="360192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11317" extrusionOk="0">
                    <a:moveTo>
                      <a:pt x="5132" y="363"/>
                    </a:moveTo>
                    <a:cubicBezTo>
                      <a:pt x="5334" y="482"/>
                      <a:pt x="5906" y="792"/>
                      <a:pt x="6644" y="1125"/>
                    </a:cubicBezTo>
                    <a:cubicBezTo>
                      <a:pt x="7823" y="1625"/>
                      <a:pt x="8835" y="1899"/>
                      <a:pt x="9668" y="1923"/>
                    </a:cubicBezTo>
                    <a:cubicBezTo>
                      <a:pt x="9728" y="2375"/>
                      <a:pt x="9882" y="3947"/>
                      <a:pt x="9501" y="5673"/>
                    </a:cubicBezTo>
                    <a:cubicBezTo>
                      <a:pt x="9251" y="6888"/>
                      <a:pt x="8823" y="7912"/>
                      <a:pt x="8192" y="8757"/>
                    </a:cubicBezTo>
                    <a:cubicBezTo>
                      <a:pt x="7442" y="9781"/>
                      <a:pt x="6406" y="10531"/>
                      <a:pt x="5132" y="10972"/>
                    </a:cubicBezTo>
                    <a:cubicBezTo>
                      <a:pt x="3846" y="10543"/>
                      <a:pt x="2822" y="9805"/>
                      <a:pt x="2060" y="8769"/>
                    </a:cubicBezTo>
                    <a:cubicBezTo>
                      <a:pt x="1453" y="7936"/>
                      <a:pt x="1012" y="6900"/>
                      <a:pt x="750" y="5709"/>
                    </a:cubicBezTo>
                    <a:cubicBezTo>
                      <a:pt x="393" y="3983"/>
                      <a:pt x="536" y="2387"/>
                      <a:pt x="596" y="1923"/>
                    </a:cubicBezTo>
                    <a:cubicBezTo>
                      <a:pt x="1429" y="1899"/>
                      <a:pt x="2453" y="1625"/>
                      <a:pt x="3608" y="1125"/>
                    </a:cubicBezTo>
                    <a:cubicBezTo>
                      <a:pt x="4346" y="816"/>
                      <a:pt x="4917" y="482"/>
                      <a:pt x="5132" y="363"/>
                    </a:cubicBezTo>
                    <a:close/>
                    <a:moveTo>
                      <a:pt x="5129" y="0"/>
                    </a:moveTo>
                    <a:cubicBezTo>
                      <a:pt x="5102" y="0"/>
                      <a:pt x="5078" y="6"/>
                      <a:pt x="5060" y="18"/>
                    </a:cubicBezTo>
                    <a:cubicBezTo>
                      <a:pt x="5025" y="42"/>
                      <a:pt x="2417" y="1589"/>
                      <a:pt x="453" y="1589"/>
                    </a:cubicBezTo>
                    <a:cubicBezTo>
                      <a:pt x="381" y="1589"/>
                      <a:pt x="310" y="1649"/>
                      <a:pt x="298" y="1720"/>
                    </a:cubicBezTo>
                    <a:cubicBezTo>
                      <a:pt x="274" y="1792"/>
                      <a:pt x="0" y="3637"/>
                      <a:pt x="441" y="5757"/>
                    </a:cubicBezTo>
                    <a:cubicBezTo>
                      <a:pt x="691" y="7007"/>
                      <a:pt x="1155" y="8078"/>
                      <a:pt x="1810" y="8948"/>
                    </a:cubicBezTo>
                    <a:cubicBezTo>
                      <a:pt x="2620" y="10055"/>
                      <a:pt x="3727" y="10841"/>
                      <a:pt x="5096" y="11305"/>
                    </a:cubicBezTo>
                    <a:cubicBezTo>
                      <a:pt x="5120" y="11305"/>
                      <a:pt x="5132" y="11317"/>
                      <a:pt x="5156" y="11317"/>
                    </a:cubicBezTo>
                    <a:cubicBezTo>
                      <a:pt x="5179" y="11317"/>
                      <a:pt x="5191" y="11317"/>
                      <a:pt x="5215" y="11305"/>
                    </a:cubicBezTo>
                    <a:cubicBezTo>
                      <a:pt x="6584" y="10841"/>
                      <a:pt x="7692" y="10055"/>
                      <a:pt x="8513" y="8948"/>
                    </a:cubicBezTo>
                    <a:cubicBezTo>
                      <a:pt x="9144" y="8078"/>
                      <a:pt x="9609" y="6983"/>
                      <a:pt x="9882" y="5757"/>
                    </a:cubicBezTo>
                    <a:cubicBezTo>
                      <a:pt x="10275" y="3637"/>
                      <a:pt x="10001" y="1792"/>
                      <a:pt x="9978" y="1720"/>
                    </a:cubicBezTo>
                    <a:cubicBezTo>
                      <a:pt x="9966" y="1649"/>
                      <a:pt x="9894" y="1589"/>
                      <a:pt x="9823" y="1589"/>
                    </a:cubicBezTo>
                    <a:cubicBezTo>
                      <a:pt x="7858" y="1589"/>
                      <a:pt x="5251" y="42"/>
                      <a:pt x="5215" y="18"/>
                    </a:cubicBezTo>
                    <a:cubicBezTo>
                      <a:pt x="5185" y="6"/>
                      <a:pt x="5156" y="0"/>
                      <a:pt x="51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4" name="Заголовок 1">
            <a:extLst>
              <a:ext uri="{FF2B5EF4-FFF2-40B4-BE49-F238E27FC236}">
                <a16:creationId xmlns:a16="http://schemas.microsoft.com/office/drawing/2014/main" id="{107E3112-E8BF-B808-E495-460C8D35540C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ДЛЯ ЧЕГО ПРОГРАММА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РАБОТНИКУ</a:t>
            </a:r>
          </a:p>
        </p:txBody>
      </p:sp>
      <p:grpSp>
        <p:nvGrpSpPr>
          <p:cNvPr id="192" name="Google Shape;4528;p39">
            <a:extLst>
              <a:ext uri="{FF2B5EF4-FFF2-40B4-BE49-F238E27FC236}">
                <a16:creationId xmlns:a16="http://schemas.microsoft.com/office/drawing/2014/main" id="{FE11D4F9-9CF0-7F3D-CCF1-8B40A680C312}"/>
              </a:ext>
            </a:extLst>
          </p:cNvPr>
          <p:cNvGrpSpPr/>
          <p:nvPr/>
        </p:nvGrpSpPr>
        <p:grpSpPr>
          <a:xfrm>
            <a:off x="6175853" y="4464145"/>
            <a:ext cx="488718" cy="437295"/>
            <a:chOff x="4670239" y="1541599"/>
            <a:chExt cx="359679" cy="321833"/>
          </a:xfrm>
        </p:grpSpPr>
        <p:sp>
          <p:nvSpPr>
            <p:cNvPr id="193" name="Google Shape;4530;p39">
              <a:extLst>
                <a:ext uri="{FF2B5EF4-FFF2-40B4-BE49-F238E27FC236}">
                  <a16:creationId xmlns:a16="http://schemas.microsoft.com/office/drawing/2014/main" id="{4DCA8F71-5571-7921-0886-1763DF4EC34C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4" name="Google Shape;4531;p39">
              <a:extLst>
                <a:ext uri="{FF2B5EF4-FFF2-40B4-BE49-F238E27FC236}">
                  <a16:creationId xmlns:a16="http://schemas.microsoft.com/office/drawing/2014/main" id="{C9403C70-7EA2-2F94-F905-CE7D4455CB82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5" name="Google Shape;4533;p39">
              <a:extLst>
                <a:ext uri="{FF2B5EF4-FFF2-40B4-BE49-F238E27FC236}">
                  <a16:creationId xmlns:a16="http://schemas.microsoft.com/office/drawing/2014/main" id="{FF1F507F-B132-2E28-F263-9AA937819B05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529C0156-C478-A59B-541D-B55BAD4C47BA}"/>
              </a:ext>
            </a:extLst>
          </p:cNvPr>
          <p:cNvGrpSpPr/>
          <p:nvPr/>
        </p:nvGrpSpPr>
        <p:grpSpPr>
          <a:xfrm>
            <a:off x="7789329" y="2047319"/>
            <a:ext cx="4375935" cy="1710052"/>
            <a:chOff x="940538" y="4092810"/>
            <a:chExt cx="4023317" cy="1710052"/>
          </a:xfrm>
        </p:grpSpPr>
        <p:sp>
          <p:nvSpPr>
            <p:cNvPr id="197" name="Объект 2">
              <a:extLst>
                <a:ext uri="{FF2B5EF4-FFF2-40B4-BE49-F238E27FC236}">
                  <a16:creationId xmlns:a16="http://schemas.microsoft.com/office/drawing/2014/main" id="{9F315C01-7889-A7EE-2741-EB3F4A6206A1}"/>
                </a:ext>
              </a:extLst>
            </p:cNvPr>
            <p:cNvSpPr txBox="1">
              <a:spLocks/>
            </p:cNvSpPr>
            <p:nvPr/>
          </p:nvSpPr>
          <p:spPr>
            <a:xfrm>
              <a:off x="940538" y="4628066"/>
              <a:ext cx="4023317" cy="11747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500" b="1" kern="100" dirty="0">
                  <a:solidFill>
                    <a:srgbClr val="099A85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Возможность</a:t>
              </a:r>
              <a:r>
                <a:rPr lang="ru-RU" sz="15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сохранить комфортный уровень жизни при выходе на пенсию и </a:t>
              </a:r>
              <a:r>
                <a:rPr lang="ru-RU" sz="1500" b="1" kern="100" dirty="0">
                  <a:solidFill>
                    <a:srgbClr val="099A85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начать получать дополнительную пенсию в 55 лет (женщины) и 60 лет (мужчины)</a:t>
              </a:r>
            </a:p>
          </p:txBody>
        </p:sp>
        <p:sp>
          <p:nvSpPr>
            <p:cNvPr id="198" name="Объект 2">
              <a:extLst>
                <a:ext uri="{FF2B5EF4-FFF2-40B4-BE49-F238E27FC236}">
                  <a16:creationId xmlns:a16="http://schemas.microsoft.com/office/drawing/2014/main" id="{BF6588CE-E9E6-F74F-E465-D6BBD210CEEC}"/>
                </a:ext>
              </a:extLst>
            </p:cNvPr>
            <p:cNvSpPr txBox="1">
              <a:spLocks/>
            </p:cNvSpPr>
            <p:nvPr/>
          </p:nvSpPr>
          <p:spPr>
            <a:xfrm>
              <a:off x="940538" y="4092810"/>
              <a:ext cx="3533509" cy="5814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Вторая пенсия на 5 лет раньше государственной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17AA2E6-E1C6-7D4C-9BAA-A711408438F4}"/>
              </a:ext>
            </a:extLst>
          </p:cNvPr>
          <p:cNvGrpSpPr/>
          <p:nvPr/>
        </p:nvGrpSpPr>
        <p:grpSpPr>
          <a:xfrm>
            <a:off x="6895851" y="2101506"/>
            <a:ext cx="799591" cy="799591"/>
            <a:chOff x="6831514" y="4540609"/>
            <a:chExt cx="799591" cy="799591"/>
          </a:xfrm>
        </p:grpSpPr>
        <p:sp>
          <p:nvSpPr>
            <p:cNvPr id="199" name="Овал 198">
              <a:extLst>
                <a:ext uri="{FF2B5EF4-FFF2-40B4-BE49-F238E27FC236}">
                  <a16:creationId xmlns:a16="http://schemas.microsoft.com/office/drawing/2014/main" id="{266944A6-5669-6D7A-B090-5182B2020946}"/>
                </a:ext>
              </a:extLst>
            </p:cNvPr>
            <p:cNvSpPr/>
            <p:nvPr/>
          </p:nvSpPr>
          <p:spPr>
            <a:xfrm>
              <a:off x="6831514" y="4540609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0" name="Google Shape;1947;p35">
              <a:extLst>
                <a:ext uri="{FF2B5EF4-FFF2-40B4-BE49-F238E27FC236}">
                  <a16:creationId xmlns:a16="http://schemas.microsoft.com/office/drawing/2014/main" id="{AC01072B-C512-71E8-A8CF-65BFCD1047BF}"/>
                </a:ext>
              </a:extLst>
            </p:cNvPr>
            <p:cNvGrpSpPr/>
            <p:nvPr/>
          </p:nvGrpSpPr>
          <p:grpSpPr>
            <a:xfrm>
              <a:off x="6962572" y="4697745"/>
              <a:ext cx="537475" cy="485318"/>
              <a:chOff x="3988156" y="3380210"/>
              <a:chExt cx="353954" cy="318880"/>
            </a:xfrm>
            <a:solidFill>
              <a:schemeClr val="bg1"/>
            </a:solidFill>
          </p:grpSpPr>
          <p:sp>
            <p:nvSpPr>
              <p:cNvPr id="201" name="Google Shape;1949;p35">
                <a:extLst>
                  <a:ext uri="{FF2B5EF4-FFF2-40B4-BE49-F238E27FC236}">
                    <a16:creationId xmlns:a16="http://schemas.microsoft.com/office/drawing/2014/main" id="{A681045E-F660-5F33-F92A-ABDCD082F474}"/>
                  </a:ext>
                </a:extLst>
              </p:cNvPr>
              <p:cNvSpPr/>
              <p:nvPr/>
            </p:nvSpPr>
            <p:spPr>
              <a:xfrm>
                <a:off x="4188988" y="3398001"/>
                <a:ext cx="81510" cy="8151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561" extrusionOk="0">
                    <a:moveTo>
                      <a:pt x="1287" y="311"/>
                    </a:moveTo>
                    <a:cubicBezTo>
                      <a:pt x="1823" y="311"/>
                      <a:pt x="2251" y="739"/>
                      <a:pt x="2251" y="1275"/>
                    </a:cubicBezTo>
                    <a:cubicBezTo>
                      <a:pt x="2251" y="1811"/>
                      <a:pt x="1823" y="2251"/>
                      <a:pt x="1287" y="2251"/>
                    </a:cubicBezTo>
                    <a:cubicBezTo>
                      <a:pt x="751" y="2251"/>
                      <a:pt x="310" y="1811"/>
                      <a:pt x="310" y="1275"/>
                    </a:cubicBezTo>
                    <a:cubicBezTo>
                      <a:pt x="310" y="739"/>
                      <a:pt x="751" y="311"/>
                      <a:pt x="1287" y="311"/>
                    </a:cubicBezTo>
                    <a:close/>
                    <a:moveTo>
                      <a:pt x="1287" y="1"/>
                    </a:moveTo>
                    <a:cubicBezTo>
                      <a:pt x="572" y="1"/>
                      <a:pt x="1" y="584"/>
                      <a:pt x="1" y="1275"/>
                    </a:cubicBezTo>
                    <a:cubicBezTo>
                      <a:pt x="1" y="1989"/>
                      <a:pt x="584" y="2561"/>
                      <a:pt x="1287" y="2561"/>
                    </a:cubicBezTo>
                    <a:cubicBezTo>
                      <a:pt x="2001" y="2561"/>
                      <a:pt x="2561" y="1977"/>
                      <a:pt x="2561" y="1275"/>
                    </a:cubicBezTo>
                    <a:cubicBezTo>
                      <a:pt x="2561" y="584"/>
                      <a:pt x="2001" y="1"/>
                      <a:pt x="12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202" name="Google Shape;1950;p35">
                <a:extLst>
                  <a:ext uri="{FF2B5EF4-FFF2-40B4-BE49-F238E27FC236}">
                    <a16:creationId xmlns:a16="http://schemas.microsoft.com/office/drawing/2014/main" id="{5AB2BBE1-A0C9-7D68-7C38-B40BE10573E0}"/>
                  </a:ext>
                </a:extLst>
              </p:cNvPr>
              <p:cNvSpPr/>
              <p:nvPr/>
            </p:nvSpPr>
            <p:spPr>
              <a:xfrm>
                <a:off x="4090863" y="3380210"/>
                <a:ext cx="195930" cy="146311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597" extrusionOk="0">
                    <a:moveTo>
                      <a:pt x="1810" y="1834"/>
                    </a:moveTo>
                    <a:cubicBezTo>
                      <a:pt x="2131" y="1834"/>
                      <a:pt x="2429" y="2001"/>
                      <a:pt x="2608" y="2274"/>
                    </a:cubicBezTo>
                    <a:cubicBezTo>
                      <a:pt x="2643" y="2405"/>
                      <a:pt x="2703" y="2536"/>
                      <a:pt x="2762" y="2667"/>
                    </a:cubicBezTo>
                    <a:cubicBezTo>
                      <a:pt x="2762" y="2715"/>
                      <a:pt x="2774" y="2763"/>
                      <a:pt x="2774" y="2810"/>
                    </a:cubicBezTo>
                    <a:cubicBezTo>
                      <a:pt x="2774" y="3346"/>
                      <a:pt x="2346" y="3775"/>
                      <a:pt x="1810" y="3775"/>
                    </a:cubicBezTo>
                    <a:cubicBezTo>
                      <a:pt x="1274" y="3775"/>
                      <a:pt x="834" y="3346"/>
                      <a:pt x="834" y="2810"/>
                    </a:cubicBezTo>
                    <a:cubicBezTo>
                      <a:pt x="834" y="2274"/>
                      <a:pt x="1274" y="1834"/>
                      <a:pt x="1810" y="1834"/>
                    </a:cubicBezTo>
                    <a:close/>
                    <a:moveTo>
                      <a:pt x="1810" y="1322"/>
                    </a:moveTo>
                    <a:cubicBezTo>
                      <a:pt x="2084" y="1322"/>
                      <a:pt x="2346" y="1393"/>
                      <a:pt x="2584" y="1536"/>
                    </a:cubicBezTo>
                    <a:cubicBezTo>
                      <a:pt x="2560" y="1620"/>
                      <a:pt x="2560" y="1703"/>
                      <a:pt x="2548" y="1774"/>
                    </a:cubicBezTo>
                    <a:cubicBezTo>
                      <a:pt x="2346" y="1632"/>
                      <a:pt x="2072" y="1536"/>
                      <a:pt x="1810" y="1536"/>
                    </a:cubicBezTo>
                    <a:cubicBezTo>
                      <a:pt x="1096" y="1536"/>
                      <a:pt x="524" y="2120"/>
                      <a:pt x="524" y="2822"/>
                    </a:cubicBezTo>
                    <a:cubicBezTo>
                      <a:pt x="524" y="3537"/>
                      <a:pt x="1107" y="4096"/>
                      <a:pt x="1810" y="4096"/>
                    </a:cubicBezTo>
                    <a:cubicBezTo>
                      <a:pt x="2417" y="4096"/>
                      <a:pt x="2917" y="3668"/>
                      <a:pt x="3060" y="3108"/>
                    </a:cubicBezTo>
                    <a:cubicBezTo>
                      <a:pt x="3120" y="3167"/>
                      <a:pt x="3155" y="3203"/>
                      <a:pt x="3239" y="3263"/>
                    </a:cubicBezTo>
                    <a:cubicBezTo>
                      <a:pt x="3036" y="3882"/>
                      <a:pt x="2477" y="4299"/>
                      <a:pt x="1810" y="4299"/>
                    </a:cubicBezTo>
                    <a:cubicBezTo>
                      <a:pt x="988" y="4299"/>
                      <a:pt x="322" y="3620"/>
                      <a:pt x="322" y="2810"/>
                    </a:cubicBezTo>
                    <a:cubicBezTo>
                      <a:pt x="322" y="1989"/>
                      <a:pt x="988" y="1322"/>
                      <a:pt x="1810" y="1322"/>
                    </a:cubicBezTo>
                    <a:close/>
                    <a:moveTo>
                      <a:pt x="4382" y="0"/>
                    </a:moveTo>
                    <a:cubicBezTo>
                      <a:pt x="3608" y="0"/>
                      <a:pt x="2929" y="500"/>
                      <a:pt x="2679" y="1179"/>
                    </a:cubicBezTo>
                    <a:cubicBezTo>
                      <a:pt x="2417" y="1036"/>
                      <a:pt x="2131" y="953"/>
                      <a:pt x="1822" y="953"/>
                    </a:cubicBezTo>
                    <a:cubicBezTo>
                      <a:pt x="822" y="953"/>
                      <a:pt x="0" y="1774"/>
                      <a:pt x="0" y="2775"/>
                    </a:cubicBezTo>
                    <a:cubicBezTo>
                      <a:pt x="0" y="3775"/>
                      <a:pt x="822" y="4596"/>
                      <a:pt x="1822" y="4596"/>
                    </a:cubicBezTo>
                    <a:cubicBezTo>
                      <a:pt x="2596" y="4596"/>
                      <a:pt x="3262" y="4120"/>
                      <a:pt x="3512" y="3417"/>
                    </a:cubicBezTo>
                    <a:cubicBezTo>
                      <a:pt x="3763" y="3548"/>
                      <a:pt x="4060" y="3644"/>
                      <a:pt x="4382" y="3644"/>
                    </a:cubicBezTo>
                    <a:cubicBezTo>
                      <a:pt x="4798" y="3644"/>
                      <a:pt x="5191" y="3489"/>
                      <a:pt x="5513" y="3239"/>
                    </a:cubicBezTo>
                    <a:cubicBezTo>
                      <a:pt x="5822" y="2989"/>
                      <a:pt x="6049" y="2632"/>
                      <a:pt x="6132" y="2239"/>
                    </a:cubicBezTo>
                    <a:cubicBezTo>
                      <a:pt x="6156" y="2167"/>
                      <a:pt x="6096" y="2072"/>
                      <a:pt x="6013" y="2060"/>
                    </a:cubicBezTo>
                    <a:cubicBezTo>
                      <a:pt x="6004" y="2059"/>
                      <a:pt x="5996" y="2058"/>
                      <a:pt x="5987" y="2058"/>
                    </a:cubicBezTo>
                    <a:cubicBezTo>
                      <a:pt x="5911" y="2058"/>
                      <a:pt x="5833" y="2104"/>
                      <a:pt x="5822" y="2179"/>
                    </a:cubicBezTo>
                    <a:cubicBezTo>
                      <a:pt x="5656" y="2870"/>
                      <a:pt x="5060" y="3322"/>
                      <a:pt x="4370" y="3322"/>
                    </a:cubicBezTo>
                    <a:cubicBezTo>
                      <a:pt x="3834" y="3322"/>
                      <a:pt x="3334" y="3048"/>
                      <a:pt x="3072" y="2572"/>
                    </a:cubicBezTo>
                    <a:cubicBezTo>
                      <a:pt x="3036" y="2417"/>
                      <a:pt x="2977" y="2274"/>
                      <a:pt x="2905" y="2132"/>
                    </a:cubicBezTo>
                    <a:cubicBezTo>
                      <a:pt x="2715" y="1215"/>
                      <a:pt x="3429" y="334"/>
                      <a:pt x="4370" y="334"/>
                    </a:cubicBezTo>
                    <a:cubicBezTo>
                      <a:pt x="5060" y="334"/>
                      <a:pt x="5656" y="810"/>
                      <a:pt x="5822" y="1477"/>
                    </a:cubicBezTo>
                    <a:cubicBezTo>
                      <a:pt x="5832" y="1556"/>
                      <a:pt x="5899" y="1602"/>
                      <a:pt x="5969" y="1602"/>
                    </a:cubicBezTo>
                    <a:cubicBezTo>
                      <a:pt x="5984" y="1602"/>
                      <a:pt x="5998" y="1600"/>
                      <a:pt x="6013" y="1596"/>
                    </a:cubicBezTo>
                    <a:cubicBezTo>
                      <a:pt x="6108" y="1584"/>
                      <a:pt x="6144" y="1489"/>
                      <a:pt x="6132" y="1405"/>
                    </a:cubicBezTo>
                    <a:cubicBezTo>
                      <a:pt x="6049" y="1024"/>
                      <a:pt x="5822" y="667"/>
                      <a:pt x="5513" y="405"/>
                    </a:cubicBezTo>
                    <a:cubicBezTo>
                      <a:pt x="5191" y="155"/>
                      <a:pt x="4775" y="0"/>
                      <a:pt x="4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203" name="Google Shape;1952;p35">
                <a:extLst>
                  <a:ext uri="{FF2B5EF4-FFF2-40B4-BE49-F238E27FC236}">
                    <a16:creationId xmlns:a16="http://schemas.microsoft.com/office/drawing/2014/main" id="{FEF0B444-7790-5B97-DA01-4597A65433DA}"/>
                  </a:ext>
                </a:extLst>
              </p:cNvPr>
              <p:cNvSpPr/>
              <p:nvPr/>
            </p:nvSpPr>
            <p:spPr>
              <a:xfrm>
                <a:off x="3988156" y="3495935"/>
                <a:ext cx="353954" cy="203155"/>
              </a:xfrm>
              <a:custGeom>
                <a:avLst/>
                <a:gdLst/>
                <a:ahLst/>
                <a:cxnLst/>
                <a:rect l="l" t="t" r="r" b="b"/>
                <a:pathLst>
                  <a:path w="11121" h="6383" extrusionOk="0">
                    <a:moveTo>
                      <a:pt x="3525" y="1884"/>
                    </a:moveTo>
                    <a:cubicBezTo>
                      <a:pt x="3540" y="1884"/>
                      <a:pt x="3561" y="1898"/>
                      <a:pt x="3561" y="1925"/>
                    </a:cubicBezTo>
                    <a:cubicBezTo>
                      <a:pt x="3632" y="2103"/>
                      <a:pt x="4632" y="4770"/>
                      <a:pt x="4680" y="4854"/>
                    </a:cubicBezTo>
                    <a:cubicBezTo>
                      <a:pt x="4692" y="4865"/>
                      <a:pt x="4680" y="4901"/>
                      <a:pt x="4644" y="4901"/>
                    </a:cubicBezTo>
                    <a:lnTo>
                      <a:pt x="3930" y="5163"/>
                    </a:lnTo>
                    <a:cubicBezTo>
                      <a:pt x="3882" y="5032"/>
                      <a:pt x="2870" y="2341"/>
                      <a:pt x="2799" y="2163"/>
                    </a:cubicBezTo>
                    <a:lnTo>
                      <a:pt x="3513" y="1889"/>
                    </a:lnTo>
                    <a:cubicBezTo>
                      <a:pt x="3516" y="1886"/>
                      <a:pt x="3520" y="1884"/>
                      <a:pt x="3525" y="1884"/>
                    </a:cubicBezTo>
                    <a:close/>
                    <a:moveTo>
                      <a:pt x="2501" y="2294"/>
                    </a:moveTo>
                    <a:lnTo>
                      <a:pt x="3632" y="5306"/>
                    </a:lnTo>
                    <a:cubicBezTo>
                      <a:pt x="3096" y="5496"/>
                      <a:pt x="1763" y="5997"/>
                      <a:pt x="1536" y="6092"/>
                    </a:cubicBezTo>
                    <a:cubicBezTo>
                      <a:pt x="1528" y="6095"/>
                      <a:pt x="1520" y="6096"/>
                      <a:pt x="1511" y="6096"/>
                    </a:cubicBezTo>
                    <a:cubicBezTo>
                      <a:pt x="1485" y="6096"/>
                      <a:pt x="1459" y="6081"/>
                      <a:pt x="1441" y="6044"/>
                    </a:cubicBezTo>
                    <a:lnTo>
                      <a:pt x="358" y="3175"/>
                    </a:lnTo>
                    <a:cubicBezTo>
                      <a:pt x="346" y="3139"/>
                      <a:pt x="358" y="3103"/>
                      <a:pt x="405" y="3080"/>
                    </a:cubicBezTo>
                    <a:cubicBezTo>
                      <a:pt x="1084" y="2829"/>
                      <a:pt x="2025" y="2472"/>
                      <a:pt x="2501" y="2294"/>
                    </a:cubicBezTo>
                    <a:close/>
                    <a:moveTo>
                      <a:pt x="10195" y="0"/>
                    </a:moveTo>
                    <a:cubicBezTo>
                      <a:pt x="9949" y="0"/>
                      <a:pt x="9714" y="126"/>
                      <a:pt x="9537" y="282"/>
                    </a:cubicBezTo>
                    <a:lnTo>
                      <a:pt x="7835" y="1698"/>
                    </a:lnTo>
                    <a:cubicBezTo>
                      <a:pt x="7740" y="1496"/>
                      <a:pt x="7537" y="1282"/>
                      <a:pt x="7144" y="1282"/>
                    </a:cubicBezTo>
                    <a:cubicBezTo>
                      <a:pt x="6745" y="1282"/>
                      <a:pt x="6434" y="1280"/>
                      <a:pt x="6185" y="1280"/>
                    </a:cubicBezTo>
                    <a:cubicBezTo>
                      <a:pt x="5437" y="1280"/>
                      <a:pt x="5254" y="1294"/>
                      <a:pt x="4977" y="1401"/>
                    </a:cubicBezTo>
                    <a:lnTo>
                      <a:pt x="3882" y="1853"/>
                    </a:lnTo>
                    <a:lnTo>
                      <a:pt x="3870" y="1806"/>
                    </a:lnTo>
                    <a:cubicBezTo>
                      <a:pt x="3814" y="1665"/>
                      <a:pt x="3669" y="1569"/>
                      <a:pt x="3523" y="1569"/>
                    </a:cubicBezTo>
                    <a:cubicBezTo>
                      <a:pt x="3484" y="1569"/>
                      <a:pt x="3444" y="1576"/>
                      <a:pt x="3406" y="1591"/>
                    </a:cubicBezTo>
                    <a:lnTo>
                      <a:pt x="2596" y="1913"/>
                    </a:lnTo>
                    <a:cubicBezTo>
                      <a:pt x="2239" y="2044"/>
                      <a:pt x="1084" y="2472"/>
                      <a:pt x="298" y="2770"/>
                    </a:cubicBezTo>
                    <a:cubicBezTo>
                      <a:pt x="108" y="2841"/>
                      <a:pt x="1" y="3068"/>
                      <a:pt x="72" y="3258"/>
                    </a:cubicBezTo>
                    <a:lnTo>
                      <a:pt x="1167" y="6139"/>
                    </a:lnTo>
                    <a:cubicBezTo>
                      <a:pt x="1222" y="6285"/>
                      <a:pt x="1368" y="6382"/>
                      <a:pt x="1518" y="6382"/>
                    </a:cubicBezTo>
                    <a:cubicBezTo>
                      <a:pt x="1564" y="6382"/>
                      <a:pt x="1611" y="6373"/>
                      <a:pt x="1656" y="6354"/>
                    </a:cubicBezTo>
                    <a:cubicBezTo>
                      <a:pt x="1906" y="6270"/>
                      <a:pt x="3549" y="5639"/>
                      <a:pt x="3894" y="5508"/>
                    </a:cubicBezTo>
                    <a:lnTo>
                      <a:pt x="4763" y="5175"/>
                    </a:lnTo>
                    <a:cubicBezTo>
                      <a:pt x="4942" y="5104"/>
                      <a:pt x="5049" y="4901"/>
                      <a:pt x="4965" y="4723"/>
                    </a:cubicBezTo>
                    <a:lnTo>
                      <a:pt x="4954" y="4675"/>
                    </a:lnTo>
                    <a:cubicBezTo>
                      <a:pt x="5525" y="4437"/>
                      <a:pt x="5537" y="4413"/>
                      <a:pt x="6120" y="4413"/>
                    </a:cubicBezTo>
                    <a:cubicBezTo>
                      <a:pt x="6204" y="4413"/>
                      <a:pt x="6275" y="4330"/>
                      <a:pt x="6275" y="4246"/>
                    </a:cubicBezTo>
                    <a:cubicBezTo>
                      <a:pt x="6275" y="4151"/>
                      <a:pt x="6204" y="4080"/>
                      <a:pt x="6120" y="4080"/>
                    </a:cubicBezTo>
                    <a:cubicBezTo>
                      <a:pt x="5477" y="4080"/>
                      <a:pt x="5418" y="4127"/>
                      <a:pt x="4834" y="4377"/>
                    </a:cubicBezTo>
                    <a:lnTo>
                      <a:pt x="3989" y="2127"/>
                    </a:lnTo>
                    <a:lnTo>
                      <a:pt x="5073" y="1686"/>
                    </a:lnTo>
                    <a:cubicBezTo>
                      <a:pt x="5294" y="1601"/>
                      <a:pt x="5460" y="1589"/>
                      <a:pt x="6106" y="1589"/>
                    </a:cubicBezTo>
                    <a:cubicBezTo>
                      <a:pt x="6364" y="1589"/>
                      <a:pt x="6699" y="1591"/>
                      <a:pt x="7144" y="1591"/>
                    </a:cubicBezTo>
                    <a:cubicBezTo>
                      <a:pt x="7323" y="1591"/>
                      <a:pt x="7442" y="1651"/>
                      <a:pt x="7513" y="1770"/>
                    </a:cubicBezTo>
                    <a:cubicBezTo>
                      <a:pt x="7573" y="1865"/>
                      <a:pt x="7573" y="1948"/>
                      <a:pt x="7585" y="1984"/>
                    </a:cubicBezTo>
                    <a:cubicBezTo>
                      <a:pt x="7585" y="2044"/>
                      <a:pt x="7549" y="2341"/>
                      <a:pt x="7263" y="2389"/>
                    </a:cubicBezTo>
                    <a:cubicBezTo>
                      <a:pt x="6835" y="2460"/>
                      <a:pt x="5882" y="2591"/>
                      <a:pt x="5882" y="2591"/>
                    </a:cubicBezTo>
                    <a:cubicBezTo>
                      <a:pt x="5787" y="2603"/>
                      <a:pt x="5727" y="2687"/>
                      <a:pt x="5739" y="2770"/>
                    </a:cubicBezTo>
                    <a:cubicBezTo>
                      <a:pt x="5763" y="2841"/>
                      <a:pt x="5823" y="2901"/>
                      <a:pt x="5906" y="2901"/>
                    </a:cubicBezTo>
                    <a:lnTo>
                      <a:pt x="5942" y="2901"/>
                    </a:lnTo>
                    <a:cubicBezTo>
                      <a:pt x="5954" y="2901"/>
                      <a:pt x="6894" y="2770"/>
                      <a:pt x="7335" y="2699"/>
                    </a:cubicBezTo>
                    <a:cubicBezTo>
                      <a:pt x="7740" y="2627"/>
                      <a:pt x="7882" y="2282"/>
                      <a:pt x="7918" y="2056"/>
                    </a:cubicBezTo>
                    <a:lnTo>
                      <a:pt x="9764" y="520"/>
                    </a:lnTo>
                    <a:cubicBezTo>
                      <a:pt x="9875" y="408"/>
                      <a:pt x="10028" y="311"/>
                      <a:pt x="10188" y="311"/>
                    </a:cubicBezTo>
                    <a:cubicBezTo>
                      <a:pt x="10285" y="311"/>
                      <a:pt x="10384" y="347"/>
                      <a:pt x="10478" y="436"/>
                    </a:cubicBezTo>
                    <a:cubicBezTo>
                      <a:pt x="10776" y="734"/>
                      <a:pt x="10502" y="1091"/>
                      <a:pt x="10430" y="1151"/>
                    </a:cubicBezTo>
                    <a:cubicBezTo>
                      <a:pt x="10359" y="1222"/>
                      <a:pt x="8097" y="3651"/>
                      <a:pt x="8097" y="3651"/>
                    </a:cubicBezTo>
                    <a:cubicBezTo>
                      <a:pt x="7763" y="4020"/>
                      <a:pt x="7323" y="4080"/>
                      <a:pt x="7144" y="4092"/>
                    </a:cubicBezTo>
                    <a:lnTo>
                      <a:pt x="6847" y="4092"/>
                    </a:lnTo>
                    <a:cubicBezTo>
                      <a:pt x="6751" y="4092"/>
                      <a:pt x="6680" y="4175"/>
                      <a:pt x="6680" y="4258"/>
                    </a:cubicBezTo>
                    <a:cubicBezTo>
                      <a:pt x="6680" y="4353"/>
                      <a:pt x="6751" y="4425"/>
                      <a:pt x="6847" y="4425"/>
                    </a:cubicBezTo>
                    <a:lnTo>
                      <a:pt x="7156" y="4425"/>
                    </a:lnTo>
                    <a:cubicBezTo>
                      <a:pt x="7382" y="4413"/>
                      <a:pt x="7918" y="4330"/>
                      <a:pt x="8335" y="3877"/>
                    </a:cubicBezTo>
                    <a:cubicBezTo>
                      <a:pt x="10669" y="1377"/>
                      <a:pt x="10669" y="1377"/>
                      <a:pt x="10669" y="1353"/>
                    </a:cubicBezTo>
                    <a:cubicBezTo>
                      <a:pt x="10883" y="1151"/>
                      <a:pt x="11121" y="627"/>
                      <a:pt x="10704" y="210"/>
                    </a:cubicBezTo>
                    <a:cubicBezTo>
                      <a:pt x="10539" y="60"/>
                      <a:pt x="10365" y="0"/>
                      <a:pt x="101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979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F7B71A59-973C-D633-783E-12CDDBC1DA13}"/>
              </a:ext>
            </a:extLst>
          </p:cNvPr>
          <p:cNvSpPr/>
          <p:nvPr/>
        </p:nvSpPr>
        <p:spPr>
          <a:xfrm>
            <a:off x="726964" y="1846617"/>
            <a:ext cx="799591" cy="799591"/>
          </a:xfrm>
          <a:prstGeom prst="ellipse">
            <a:avLst/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14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A66734A-A107-318E-1FCD-56E3F44B88D3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ПДС И КПП</a:t>
            </a: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1D70DCF2-7E0D-F7AC-4B3F-D5E2F7E42FE3}"/>
              </a:ext>
            </a:extLst>
          </p:cNvPr>
          <p:cNvSpPr/>
          <p:nvPr/>
        </p:nvSpPr>
        <p:spPr>
          <a:xfrm>
            <a:off x="5080051" y="1259433"/>
            <a:ext cx="3898800" cy="481157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A76BB"/>
              </a:solidFill>
            </a:endParaRPr>
          </a:p>
        </p:txBody>
      </p:sp>
      <p:sp>
        <p:nvSpPr>
          <p:cNvPr id="75" name="Объект 2">
            <a:extLst>
              <a:ext uri="{FF2B5EF4-FFF2-40B4-BE49-F238E27FC236}">
                <a16:creationId xmlns:a16="http://schemas.microsoft.com/office/drawing/2014/main" id="{50295863-015A-CB60-B08D-A91066EE3F46}"/>
              </a:ext>
            </a:extLst>
          </p:cNvPr>
          <p:cNvSpPr txBox="1">
            <a:spLocks/>
          </p:cNvSpPr>
          <p:nvPr/>
        </p:nvSpPr>
        <p:spPr>
          <a:xfrm>
            <a:off x="5765080" y="1279388"/>
            <a:ext cx="2528742" cy="441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только в ПДС</a:t>
            </a:r>
          </a:p>
        </p:txBody>
      </p:sp>
      <p:sp>
        <p:nvSpPr>
          <p:cNvPr id="77" name="Google Shape;331;g277b4458855_0_0">
            <a:extLst>
              <a:ext uri="{FF2B5EF4-FFF2-40B4-BE49-F238E27FC236}">
                <a16:creationId xmlns:a16="http://schemas.microsoft.com/office/drawing/2014/main" id="{177BFDC4-C31E-AD01-E5A2-F1A28E7C2295}"/>
              </a:ext>
            </a:extLst>
          </p:cNvPr>
          <p:cNvSpPr/>
          <p:nvPr/>
        </p:nvSpPr>
        <p:spPr bwMode="auto">
          <a:xfrm>
            <a:off x="5629672" y="3097214"/>
            <a:ext cx="2843633" cy="64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2800" b="1" i="0" u="none" strike="noStrike" cap="none" dirty="0">
                <a:solidFill>
                  <a:srgbClr val="3A76BB"/>
                </a:solidFill>
                <a:ea typeface="Arial"/>
                <a:cs typeface="Arial"/>
              </a:rPr>
              <a:t>до 36 000 </a:t>
            </a:r>
            <a:r>
              <a:rPr lang="ru-RU" sz="2800" i="0" u="none" strike="noStrike" cap="none" dirty="0">
                <a:solidFill>
                  <a:srgbClr val="3A76BB"/>
                </a:solidFill>
                <a:latin typeface="+mj-lt"/>
                <a:ea typeface="Arial"/>
                <a:cs typeface="Arial"/>
              </a:rPr>
              <a:t>₽</a:t>
            </a:r>
          </a:p>
        </p:txBody>
      </p: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786B881A-A182-CFC5-DBBE-A3F8E8B67628}"/>
              </a:ext>
            </a:extLst>
          </p:cNvPr>
          <p:cNvGrpSpPr/>
          <p:nvPr/>
        </p:nvGrpSpPr>
        <p:grpSpPr>
          <a:xfrm>
            <a:off x="5001997" y="3096601"/>
            <a:ext cx="519200" cy="518114"/>
            <a:chOff x="-1321492" y="2511605"/>
            <a:chExt cx="541120" cy="539988"/>
          </a:xfrm>
        </p:grpSpPr>
        <p:grpSp>
          <p:nvGrpSpPr>
            <p:cNvPr id="109" name="Google Shape;2040;p35">
              <a:extLst>
                <a:ext uri="{FF2B5EF4-FFF2-40B4-BE49-F238E27FC236}">
                  <a16:creationId xmlns:a16="http://schemas.microsoft.com/office/drawing/2014/main" id="{52BD6701-8A82-826C-C7E3-24A2F11DD3E9}"/>
                </a:ext>
              </a:extLst>
            </p:cNvPr>
            <p:cNvGrpSpPr/>
            <p:nvPr/>
          </p:nvGrpSpPr>
          <p:grpSpPr>
            <a:xfrm>
              <a:off x="-1321492" y="2511605"/>
              <a:ext cx="541120" cy="539988"/>
              <a:chOff x="3996113" y="4291176"/>
              <a:chExt cx="336512" cy="335048"/>
            </a:xfrm>
            <a:solidFill>
              <a:srgbClr val="F2673A"/>
            </a:solidFill>
          </p:grpSpPr>
          <p:sp>
            <p:nvSpPr>
              <p:cNvPr id="111" name="Google Shape;2042;p35">
                <a:extLst>
                  <a:ext uri="{FF2B5EF4-FFF2-40B4-BE49-F238E27FC236}">
                    <a16:creationId xmlns:a16="http://schemas.microsoft.com/office/drawing/2014/main" id="{0B6BB47F-E953-ABDC-F3F8-6D5624F054F9}"/>
                  </a:ext>
                </a:extLst>
              </p:cNvPr>
              <p:cNvSpPr/>
              <p:nvPr/>
            </p:nvSpPr>
            <p:spPr>
              <a:xfrm>
                <a:off x="4226894" y="4523485"/>
                <a:ext cx="52324" cy="5194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32" extrusionOk="0">
                    <a:moveTo>
                      <a:pt x="822" y="310"/>
                    </a:moveTo>
                    <a:cubicBezTo>
                      <a:pt x="1108" y="310"/>
                      <a:pt x="1322" y="536"/>
                      <a:pt x="1322" y="822"/>
                    </a:cubicBezTo>
                    <a:cubicBezTo>
                      <a:pt x="1322" y="1096"/>
                      <a:pt x="1108" y="1322"/>
                      <a:pt x="822" y="1322"/>
                    </a:cubicBezTo>
                    <a:cubicBezTo>
                      <a:pt x="536" y="1322"/>
                      <a:pt x="310" y="1096"/>
                      <a:pt x="310" y="822"/>
                    </a:cubicBezTo>
                    <a:cubicBezTo>
                      <a:pt x="310" y="536"/>
                      <a:pt x="536" y="310"/>
                      <a:pt x="822" y="310"/>
                    </a:cubicBezTo>
                    <a:close/>
                    <a:moveTo>
                      <a:pt x="822" y="0"/>
                    </a:moveTo>
                    <a:cubicBezTo>
                      <a:pt x="370" y="0"/>
                      <a:pt x="0" y="370"/>
                      <a:pt x="0" y="822"/>
                    </a:cubicBezTo>
                    <a:cubicBezTo>
                      <a:pt x="0" y="1263"/>
                      <a:pt x="370" y="1632"/>
                      <a:pt x="822" y="1632"/>
                    </a:cubicBezTo>
                    <a:cubicBezTo>
                      <a:pt x="1263" y="1632"/>
                      <a:pt x="1644" y="1263"/>
                      <a:pt x="1644" y="822"/>
                    </a:cubicBezTo>
                    <a:cubicBezTo>
                      <a:pt x="1644" y="370"/>
                      <a:pt x="1263" y="0"/>
                      <a:pt x="822" y="0"/>
                    </a:cubicBezTo>
                    <a:close/>
                  </a:path>
                </a:pathLst>
              </a:custGeom>
              <a:solidFill>
                <a:srgbClr val="3A76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12" name="Google Shape;2043;p35">
                <a:extLst>
                  <a:ext uri="{FF2B5EF4-FFF2-40B4-BE49-F238E27FC236}">
                    <a16:creationId xmlns:a16="http://schemas.microsoft.com/office/drawing/2014/main" id="{BCFDE0A1-85CD-6F2B-6FEE-8EF3F524514D}"/>
                  </a:ext>
                </a:extLst>
              </p:cNvPr>
              <p:cNvSpPr/>
              <p:nvPr/>
            </p:nvSpPr>
            <p:spPr>
              <a:xfrm>
                <a:off x="3996113" y="4291176"/>
                <a:ext cx="336512" cy="335048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10527" extrusionOk="0">
                    <a:moveTo>
                      <a:pt x="8216" y="5930"/>
                    </a:moveTo>
                    <a:lnTo>
                      <a:pt x="8335" y="6537"/>
                    </a:lnTo>
                    <a:cubicBezTo>
                      <a:pt x="8359" y="6597"/>
                      <a:pt x="8394" y="6645"/>
                      <a:pt x="8442" y="6657"/>
                    </a:cubicBezTo>
                    <a:cubicBezTo>
                      <a:pt x="8502" y="6668"/>
                      <a:pt x="8549" y="6692"/>
                      <a:pt x="8609" y="6716"/>
                    </a:cubicBezTo>
                    <a:cubicBezTo>
                      <a:pt x="8631" y="6729"/>
                      <a:pt x="8653" y="6734"/>
                      <a:pt x="8674" y="6734"/>
                    </a:cubicBezTo>
                    <a:cubicBezTo>
                      <a:pt x="8710" y="6734"/>
                      <a:pt x="8745" y="6719"/>
                      <a:pt x="8775" y="6704"/>
                    </a:cubicBezTo>
                    <a:lnTo>
                      <a:pt x="9252" y="6311"/>
                    </a:lnTo>
                    <a:lnTo>
                      <a:pt x="9561" y="6585"/>
                    </a:lnTo>
                    <a:lnTo>
                      <a:pt x="9264" y="7121"/>
                    </a:lnTo>
                    <a:cubicBezTo>
                      <a:pt x="9228" y="7157"/>
                      <a:pt x="9228" y="7216"/>
                      <a:pt x="9264" y="7276"/>
                    </a:cubicBezTo>
                    <a:cubicBezTo>
                      <a:pt x="9287" y="7323"/>
                      <a:pt x="9323" y="7371"/>
                      <a:pt x="9347" y="7430"/>
                    </a:cubicBezTo>
                    <a:cubicBezTo>
                      <a:pt x="9383" y="7478"/>
                      <a:pt x="9430" y="7514"/>
                      <a:pt x="9490" y="7514"/>
                    </a:cubicBezTo>
                    <a:lnTo>
                      <a:pt x="10109" y="7538"/>
                    </a:lnTo>
                    <a:lnTo>
                      <a:pt x="10180" y="7942"/>
                    </a:lnTo>
                    <a:lnTo>
                      <a:pt x="9645" y="8157"/>
                    </a:lnTo>
                    <a:cubicBezTo>
                      <a:pt x="9585" y="8181"/>
                      <a:pt x="9561" y="8240"/>
                      <a:pt x="9549" y="8276"/>
                    </a:cubicBezTo>
                    <a:cubicBezTo>
                      <a:pt x="9549" y="8335"/>
                      <a:pt x="9526" y="8383"/>
                      <a:pt x="9514" y="8442"/>
                    </a:cubicBezTo>
                    <a:cubicBezTo>
                      <a:pt x="9502" y="8502"/>
                      <a:pt x="9514" y="8562"/>
                      <a:pt x="9561" y="8597"/>
                    </a:cubicBezTo>
                    <a:lnTo>
                      <a:pt x="10014" y="8990"/>
                    </a:lnTo>
                    <a:lnTo>
                      <a:pt x="9811" y="9347"/>
                    </a:lnTo>
                    <a:lnTo>
                      <a:pt x="9228" y="9157"/>
                    </a:lnTo>
                    <a:cubicBezTo>
                      <a:pt x="9213" y="9154"/>
                      <a:pt x="9198" y="9152"/>
                      <a:pt x="9184" y="9152"/>
                    </a:cubicBezTo>
                    <a:cubicBezTo>
                      <a:pt x="9141" y="9152"/>
                      <a:pt x="9103" y="9166"/>
                      <a:pt x="9085" y="9193"/>
                    </a:cubicBezTo>
                    <a:cubicBezTo>
                      <a:pt x="9037" y="9228"/>
                      <a:pt x="8990" y="9264"/>
                      <a:pt x="8954" y="9288"/>
                    </a:cubicBezTo>
                    <a:cubicBezTo>
                      <a:pt x="8906" y="9324"/>
                      <a:pt x="8871" y="9383"/>
                      <a:pt x="8895" y="9443"/>
                    </a:cubicBezTo>
                    <a:lnTo>
                      <a:pt x="8978" y="10050"/>
                    </a:lnTo>
                    <a:lnTo>
                      <a:pt x="8597" y="10181"/>
                    </a:lnTo>
                    <a:lnTo>
                      <a:pt x="8264" y="9669"/>
                    </a:lnTo>
                    <a:cubicBezTo>
                      <a:pt x="8228" y="9621"/>
                      <a:pt x="8192" y="9585"/>
                      <a:pt x="8133" y="9585"/>
                    </a:cubicBezTo>
                    <a:lnTo>
                      <a:pt x="7954" y="9585"/>
                    </a:lnTo>
                    <a:cubicBezTo>
                      <a:pt x="7894" y="9585"/>
                      <a:pt x="7847" y="9621"/>
                      <a:pt x="7811" y="9669"/>
                    </a:cubicBezTo>
                    <a:lnTo>
                      <a:pt x="7490" y="10181"/>
                    </a:lnTo>
                    <a:lnTo>
                      <a:pt x="7097" y="10050"/>
                    </a:lnTo>
                    <a:lnTo>
                      <a:pt x="7192" y="9443"/>
                    </a:lnTo>
                    <a:cubicBezTo>
                      <a:pt x="7204" y="9383"/>
                      <a:pt x="7180" y="9324"/>
                      <a:pt x="7132" y="9288"/>
                    </a:cubicBezTo>
                    <a:cubicBezTo>
                      <a:pt x="7085" y="9264"/>
                      <a:pt x="7037" y="9216"/>
                      <a:pt x="7001" y="9193"/>
                    </a:cubicBezTo>
                    <a:cubicBezTo>
                      <a:pt x="6970" y="9161"/>
                      <a:pt x="6933" y="9145"/>
                      <a:pt x="6897" y="9145"/>
                    </a:cubicBezTo>
                    <a:cubicBezTo>
                      <a:pt x="6880" y="9145"/>
                      <a:pt x="6863" y="9149"/>
                      <a:pt x="6847" y="9157"/>
                    </a:cubicBezTo>
                    <a:lnTo>
                      <a:pt x="6275" y="9347"/>
                    </a:lnTo>
                    <a:lnTo>
                      <a:pt x="6061" y="8990"/>
                    </a:lnTo>
                    <a:lnTo>
                      <a:pt x="6525" y="8597"/>
                    </a:lnTo>
                    <a:cubicBezTo>
                      <a:pt x="6573" y="8550"/>
                      <a:pt x="6585" y="8502"/>
                      <a:pt x="6573" y="8442"/>
                    </a:cubicBezTo>
                    <a:cubicBezTo>
                      <a:pt x="6549" y="8383"/>
                      <a:pt x="6537" y="8335"/>
                      <a:pt x="6537" y="8276"/>
                    </a:cubicBezTo>
                    <a:cubicBezTo>
                      <a:pt x="6537" y="8216"/>
                      <a:pt x="6489" y="8169"/>
                      <a:pt x="6430" y="8157"/>
                    </a:cubicBezTo>
                    <a:lnTo>
                      <a:pt x="5847" y="7942"/>
                    </a:lnTo>
                    <a:lnTo>
                      <a:pt x="5930" y="7538"/>
                    </a:lnTo>
                    <a:lnTo>
                      <a:pt x="6549" y="7514"/>
                    </a:lnTo>
                    <a:cubicBezTo>
                      <a:pt x="6609" y="7514"/>
                      <a:pt x="6656" y="7490"/>
                      <a:pt x="6680" y="7430"/>
                    </a:cubicBezTo>
                    <a:cubicBezTo>
                      <a:pt x="6716" y="7383"/>
                      <a:pt x="6740" y="7323"/>
                      <a:pt x="6775" y="7276"/>
                    </a:cubicBezTo>
                    <a:cubicBezTo>
                      <a:pt x="6811" y="7240"/>
                      <a:pt x="6811" y="7180"/>
                      <a:pt x="6775" y="7121"/>
                    </a:cubicBezTo>
                    <a:lnTo>
                      <a:pt x="6478" y="6585"/>
                    </a:lnTo>
                    <a:lnTo>
                      <a:pt x="6787" y="6311"/>
                    </a:lnTo>
                    <a:lnTo>
                      <a:pt x="7263" y="6704"/>
                    </a:lnTo>
                    <a:cubicBezTo>
                      <a:pt x="7293" y="6719"/>
                      <a:pt x="7327" y="6729"/>
                      <a:pt x="7363" y="6729"/>
                    </a:cubicBezTo>
                    <a:cubicBezTo>
                      <a:pt x="7385" y="6729"/>
                      <a:pt x="7407" y="6725"/>
                      <a:pt x="7430" y="6716"/>
                    </a:cubicBezTo>
                    <a:cubicBezTo>
                      <a:pt x="7478" y="6704"/>
                      <a:pt x="7537" y="6668"/>
                      <a:pt x="7597" y="6657"/>
                    </a:cubicBezTo>
                    <a:cubicBezTo>
                      <a:pt x="7656" y="6645"/>
                      <a:pt x="7680" y="6597"/>
                      <a:pt x="7704" y="6537"/>
                    </a:cubicBezTo>
                    <a:lnTo>
                      <a:pt x="7823" y="5930"/>
                    </a:lnTo>
                    <a:close/>
                    <a:moveTo>
                      <a:pt x="4454" y="1"/>
                    </a:moveTo>
                    <a:cubicBezTo>
                      <a:pt x="3739" y="1"/>
                      <a:pt x="3025" y="180"/>
                      <a:pt x="2382" y="513"/>
                    </a:cubicBezTo>
                    <a:cubicBezTo>
                      <a:pt x="2310" y="561"/>
                      <a:pt x="2287" y="644"/>
                      <a:pt x="2322" y="715"/>
                    </a:cubicBezTo>
                    <a:cubicBezTo>
                      <a:pt x="2354" y="770"/>
                      <a:pt x="2405" y="799"/>
                      <a:pt x="2458" y="799"/>
                    </a:cubicBezTo>
                    <a:cubicBezTo>
                      <a:pt x="2485" y="799"/>
                      <a:pt x="2512" y="791"/>
                      <a:pt x="2537" y="775"/>
                    </a:cubicBezTo>
                    <a:cubicBezTo>
                      <a:pt x="3132" y="465"/>
                      <a:pt x="3787" y="299"/>
                      <a:pt x="4454" y="299"/>
                    </a:cubicBezTo>
                    <a:cubicBezTo>
                      <a:pt x="6728" y="299"/>
                      <a:pt x="8597" y="2168"/>
                      <a:pt x="8597" y="4442"/>
                    </a:cubicBezTo>
                    <a:cubicBezTo>
                      <a:pt x="8597" y="4847"/>
                      <a:pt x="8537" y="5228"/>
                      <a:pt x="8430" y="5621"/>
                    </a:cubicBezTo>
                    <a:lnTo>
                      <a:pt x="7740" y="5621"/>
                    </a:lnTo>
                    <a:cubicBezTo>
                      <a:pt x="7668" y="5621"/>
                      <a:pt x="7609" y="5656"/>
                      <a:pt x="7597" y="5728"/>
                    </a:cubicBezTo>
                    <a:lnTo>
                      <a:pt x="7466" y="6371"/>
                    </a:lnTo>
                    <a:lnTo>
                      <a:pt x="7442" y="6371"/>
                    </a:lnTo>
                    <a:lnTo>
                      <a:pt x="6942" y="5966"/>
                    </a:lnTo>
                    <a:cubicBezTo>
                      <a:pt x="6912" y="5948"/>
                      <a:pt x="6879" y="5939"/>
                      <a:pt x="6847" y="5939"/>
                    </a:cubicBezTo>
                    <a:cubicBezTo>
                      <a:pt x="6814" y="5939"/>
                      <a:pt x="6781" y="5948"/>
                      <a:pt x="6751" y="5966"/>
                    </a:cubicBezTo>
                    <a:lnTo>
                      <a:pt x="6239" y="6407"/>
                    </a:lnTo>
                    <a:cubicBezTo>
                      <a:pt x="6180" y="6442"/>
                      <a:pt x="6168" y="6537"/>
                      <a:pt x="6216" y="6597"/>
                    </a:cubicBezTo>
                    <a:lnTo>
                      <a:pt x="6525" y="7180"/>
                    </a:lnTo>
                    <a:cubicBezTo>
                      <a:pt x="6525" y="7180"/>
                      <a:pt x="6525" y="7192"/>
                      <a:pt x="6513" y="7192"/>
                    </a:cubicBezTo>
                    <a:lnTo>
                      <a:pt x="5858" y="7204"/>
                    </a:lnTo>
                    <a:cubicBezTo>
                      <a:pt x="5775" y="7204"/>
                      <a:pt x="5716" y="7264"/>
                      <a:pt x="5704" y="7335"/>
                    </a:cubicBezTo>
                    <a:lnTo>
                      <a:pt x="5585" y="7990"/>
                    </a:lnTo>
                    <a:cubicBezTo>
                      <a:pt x="5573" y="8073"/>
                      <a:pt x="5620" y="8145"/>
                      <a:pt x="5680" y="8157"/>
                    </a:cubicBezTo>
                    <a:lnTo>
                      <a:pt x="6013" y="8288"/>
                    </a:lnTo>
                    <a:cubicBezTo>
                      <a:pt x="5525" y="8502"/>
                      <a:pt x="5001" y="8585"/>
                      <a:pt x="4454" y="8585"/>
                    </a:cubicBezTo>
                    <a:cubicBezTo>
                      <a:pt x="2179" y="8585"/>
                      <a:pt x="322" y="6728"/>
                      <a:pt x="322" y="4454"/>
                    </a:cubicBezTo>
                    <a:cubicBezTo>
                      <a:pt x="322" y="3168"/>
                      <a:pt x="894" y="2001"/>
                      <a:pt x="1894" y="1203"/>
                    </a:cubicBezTo>
                    <a:cubicBezTo>
                      <a:pt x="1965" y="1144"/>
                      <a:pt x="1965" y="1061"/>
                      <a:pt x="1929" y="989"/>
                    </a:cubicBezTo>
                    <a:cubicBezTo>
                      <a:pt x="1895" y="942"/>
                      <a:pt x="1850" y="921"/>
                      <a:pt x="1804" y="921"/>
                    </a:cubicBezTo>
                    <a:cubicBezTo>
                      <a:pt x="1769" y="921"/>
                      <a:pt x="1734" y="933"/>
                      <a:pt x="1703" y="953"/>
                    </a:cubicBezTo>
                    <a:cubicBezTo>
                      <a:pt x="632" y="1799"/>
                      <a:pt x="1" y="3085"/>
                      <a:pt x="1" y="4454"/>
                    </a:cubicBezTo>
                    <a:cubicBezTo>
                      <a:pt x="1" y="5645"/>
                      <a:pt x="465" y="6764"/>
                      <a:pt x="1298" y="7597"/>
                    </a:cubicBezTo>
                    <a:cubicBezTo>
                      <a:pt x="2132" y="8431"/>
                      <a:pt x="3251" y="8883"/>
                      <a:pt x="4442" y="8883"/>
                    </a:cubicBezTo>
                    <a:cubicBezTo>
                      <a:pt x="5001" y="8883"/>
                      <a:pt x="5537" y="8788"/>
                      <a:pt x="6049" y="8585"/>
                    </a:cubicBezTo>
                    <a:lnTo>
                      <a:pt x="6049" y="8585"/>
                    </a:lnTo>
                    <a:lnTo>
                      <a:pt x="5775" y="8823"/>
                    </a:lnTo>
                    <a:cubicBezTo>
                      <a:pt x="5716" y="8871"/>
                      <a:pt x="5704" y="8966"/>
                      <a:pt x="5751" y="9026"/>
                    </a:cubicBezTo>
                    <a:lnTo>
                      <a:pt x="6073" y="9585"/>
                    </a:lnTo>
                    <a:cubicBezTo>
                      <a:pt x="6101" y="9632"/>
                      <a:pt x="6158" y="9664"/>
                      <a:pt x="6211" y="9664"/>
                    </a:cubicBezTo>
                    <a:cubicBezTo>
                      <a:pt x="6225" y="9664"/>
                      <a:pt x="6239" y="9662"/>
                      <a:pt x="6251" y="9657"/>
                    </a:cubicBezTo>
                    <a:lnTo>
                      <a:pt x="6882" y="9455"/>
                    </a:lnTo>
                    <a:cubicBezTo>
                      <a:pt x="6882" y="9455"/>
                      <a:pt x="6894" y="9455"/>
                      <a:pt x="6894" y="9466"/>
                    </a:cubicBezTo>
                    <a:lnTo>
                      <a:pt x="6787" y="10121"/>
                    </a:lnTo>
                    <a:cubicBezTo>
                      <a:pt x="6775" y="10193"/>
                      <a:pt x="6823" y="10276"/>
                      <a:pt x="6894" y="10288"/>
                    </a:cubicBezTo>
                    <a:lnTo>
                      <a:pt x="7525" y="10514"/>
                    </a:lnTo>
                    <a:cubicBezTo>
                      <a:pt x="7537" y="10514"/>
                      <a:pt x="7549" y="10526"/>
                      <a:pt x="7585" y="10526"/>
                    </a:cubicBezTo>
                    <a:cubicBezTo>
                      <a:pt x="7644" y="10526"/>
                      <a:pt x="7680" y="10490"/>
                      <a:pt x="7716" y="10455"/>
                    </a:cubicBezTo>
                    <a:lnTo>
                      <a:pt x="8061" y="9883"/>
                    </a:lnTo>
                    <a:lnTo>
                      <a:pt x="8073" y="9883"/>
                    </a:lnTo>
                    <a:lnTo>
                      <a:pt x="8418" y="10455"/>
                    </a:lnTo>
                    <a:cubicBezTo>
                      <a:pt x="8445" y="10499"/>
                      <a:pt x="8497" y="10523"/>
                      <a:pt x="8547" y="10523"/>
                    </a:cubicBezTo>
                    <a:cubicBezTo>
                      <a:pt x="8565" y="10523"/>
                      <a:pt x="8582" y="10520"/>
                      <a:pt x="8597" y="10514"/>
                    </a:cubicBezTo>
                    <a:lnTo>
                      <a:pt x="9216" y="10288"/>
                    </a:lnTo>
                    <a:cubicBezTo>
                      <a:pt x="9287" y="10252"/>
                      <a:pt x="9323" y="10193"/>
                      <a:pt x="9323" y="10121"/>
                    </a:cubicBezTo>
                    <a:lnTo>
                      <a:pt x="9216" y="9466"/>
                    </a:lnTo>
                    <a:cubicBezTo>
                      <a:pt x="9216" y="9466"/>
                      <a:pt x="9228" y="9466"/>
                      <a:pt x="9228" y="9455"/>
                    </a:cubicBezTo>
                    <a:lnTo>
                      <a:pt x="9859" y="9657"/>
                    </a:lnTo>
                    <a:cubicBezTo>
                      <a:pt x="9878" y="9666"/>
                      <a:pt x="9897" y="9671"/>
                      <a:pt x="9916" y="9671"/>
                    </a:cubicBezTo>
                    <a:cubicBezTo>
                      <a:pt x="9966" y="9671"/>
                      <a:pt x="10011" y="9638"/>
                      <a:pt x="10038" y="9585"/>
                    </a:cubicBezTo>
                    <a:lnTo>
                      <a:pt x="10359" y="9026"/>
                    </a:lnTo>
                    <a:cubicBezTo>
                      <a:pt x="10395" y="8966"/>
                      <a:pt x="10395" y="8871"/>
                      <a:pt x="10335" y="8823"/>
                    </a:cubicBezTo>
                    <a:lnTo>
                      <a:pt x="9847" y="8395"/>
                    </a:lnTo>
                    <a:lnTo>
                      <a:pt x="9847" y="8383"/>
                    </a:lnTo>
                    <a:lnTo>
                      <a:pt x="10454" y="8145"/>
                    </a:lnTo>
                    <a:cubicBezTo>
                      <a:pt x="10460" y="8146"/>
                      <a:pt x="10465" y="8146"/>
                      <a:pt x="10470" y="8146"/>
                    </a:cubicBezTo>
                    <a:cubicBezTo>
                      <a:pt x="10532" y="8146"/>
                      <a:pt x="10572" y="8080"/>
                      <a:pt x="10561" y="8014"/>
                    </a:cubicBezTo>
                    <a:lnTo>
                      <a:pt x="10442" y="7359"/>
                    </a:lnTo>
                    <a:cubicBezTo>
                      <a:pt x="10419" y="7288"/>
                      <a:pt x="10359" y="7240"/>
                      <a:pt x="10288" y="7228"/>
                    </a:cubicBezTo>
                    <a:lnTo>
                      <a:pt x="9633" y="7204"/>
                    </a:lnTo>
                    <a:cubicBezTo>
                      <a:pt x="9633" y="7204"/>
                      <a:pt x="9633" y="7192"/>
                      <a:pt x="9621" y="7192"/>
                    </a:cubicBezTo>
                    <a:lnTo>
                      <a:pt x="9930" y="6609"/>
                    </a:lnTo>
                    <a:cubicBezTo>
                      <a:pt x="9966" y="6549"/>
                      <a:pt x="9942" y="6466"/>
                      <a:pt x="9907" y="6418"/>
                    </a:cubicBezTo>
                    <a:lnTo>
                      <a:pt x="9395" y="5990"/>
                    </a:lnTo>
                    <a:cubicBezTo>
                      <a:pt x="9365" y="5966"/>
                      <a:pt x="9332" y="5954"/>
                      <a:pt x="9299" y="5954"/>
                    </a:cubicBezTo>
                    <a:cubicBezTo>
                      <a:pt x="9267" y="5954"/>
                      <a:pt x="9234" y="5966"/>
                      <a:pt x="9204" y="5990"/>
                    </a:cubicBezTo>
                    <a:lnTo>
                      <a:pt x="8692" y="6395"/>
                    </a:lnTo>
                    <a:lnTo>
                      <a:pt x="8680" y="6395"/>
                    </a:lnTo>
                    <a:lnTo>
                      <a:pt x="8609" y="6049"/>
                    </a:lnTo>
                    <a:lnTo>
                      <a:pt x="8609" y="6037"/>
                    </a:lnTo>
                    <a:cubicBezTo>
                      <a:pt x="8799" y="5525"/>
                      <a:pt x="8895" y="5002"/>
                      <a:pt x="8895" y="4454"/>
                    </a:cubicBezTo>
                    <a:cubicBezTo>
                      <a:pt x="8895" y="3263"/>
                      <a:pt x="8430" y="2144"/>
                      <a:pt x="7597" y="1311"/>
                    </a:cubicBezTo>
                    <a:cubicBezTo>
                      <a:pt x="6763" y="477"/>
                      <a:pt x="5644" y="1"/>
                      <a:pt x="4454" y="1"/>
                    </a:cubicBezTo>
                    <a:close/>
                  </a:path>
                </a:pathLst>
              </a:custGeom>
              <a:solidFill>
                <a:srgbClr val="3A76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221ECA54-CF7E-E460-4D37-B6634C88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171481" y="2620919"/>
              <a:ext cx="179614" cy="245484"/>
            </a:xfrm>
            <a:prstGeom prst="rect">
              <a:avLst/>
            </a:prstGeom>
          </p:spPr>
        </p:pic>
      </p:grp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94E16004-E850-F202-8004-C63FBCBCB3F8}"/>
              </a:ext>
            </a:extLst>
          </p:cNvPr>
          <p:cNvSpPr/>
          <p:nvPr/>
        </p:nvSpPr>
        <p:spPr>
          <a:xfrm>
            <a:off x="742384" y="1239477"/>
            <a:ext cx="3898726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A76BB"/>
              </a:solidFill>
            </a:endParaRPr>
          </a:p>
        </p:txBody>
      </p:sp>
      <p:sp>
        <p:nvSpPr>
          <p:cNvPr id="135" name="Объект 2">
            <a:extLst>
              <a:ext uri="{FF2B5EF4-FFF2-40B4-BE49-F238E27FC236}">
                <a16:creationId xmlns:a16="http://schemas.microsoft.com/office/drawing/2014/main" id="{99B0389A-3366-022D-19BD-B83A62BC38E5}"/>
              </a:ext>
            </a:extLst>
          </p:cNvPr>
          <p:cNvSpPr txBox="1">
            <a:spLocks/>
          </p:cNvSpPr>
          <p:nvPr/>
        </p:nvSpPr>
        <p:spPr>
          <a:xfrm>
            <a:off x="1427376" y="1259432"/>
            <a:ext cx="2528742" cy="441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только в КПП</a:t>
            </a:r>
          </a:p>
        </p:txBody>
      </p:sp>
      <p:sp>
        <p:nvSpPr>
          <p:cNvPr id="136" name="Google Shape;331;g277b4458855_0_0">
            <a:extLst>
              <a:ext uri="{FF2B5EF4-FFF2-40B4-BE49-F238E27FC236}">
                <a16:creationId xmlns:a16="http://schemas.microsoft.com/office/drawing/2014/main" id="{C43146E1-680D-94C9-0E02-55BE2AD43F35}"/>
              </a:ext>
            </a:extLst>
          </p:cNvPr>
          <p:cNvSpPr/>
          <p:nvPr/>
        </p:nvSpPr>
        <p:spPr bwMode="auto">
          <a:xfrm>
            <a:off x="1445882" y="2966622"/>
            <a:ext cx="3466197" cy="43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1400" b="1" dirty="0">
                <a:solidFill>
                  <a:srgbClr val="099A85"/>
                </a:solidFill>
                <a:cs typeface="Arial"/>
              </a:rPr>
              <a:t>Софинансирование </a:t>
            </a:r>
            <a:r>
              <a:rPr lang="en-US" sz="1400" b="1" dirty="0">
                <a:solidFill>
                  <a:srgbClr val="099A85"/>
                </a:solidFill>
                <a:cs typeface="Arial"/>
              </a:rPr>
              <a:t/>
            </a:r>
            <a:br>
              <a:rPr lang="en-US" sz="1400" b="1" dirty="0">
                <a:solidFill>
                  <a:srgbClr val="099A85"/>
                </a:solidFill>
                <a:cs typeface="Arial"/>
              </a:rPr>
            </a:br>
            <a:r>
              <a:rPr lang="ru-RU" sz="1400" dirty="0">
                <a:cs typeface="Arial"/>
              </a:rPr>
              <a:t>от</a:t>
            </a:r>
            <a:r>
              <a:rPr lang="ru-RU" sz="1400" b="1" dirty="0">
                <a:solidFill>
                  <a:srgbClr val="099A85"/>
                </a:solidFill>
                <a:cs typeface="Arial"/>
              </a:rPr>
              <a:t> </a:t>
            </a:r>
            <a:r>
              <a:rPr lang="ru-RU" sz="1400" dirty="0">
                <a:cs typeface="Arial"/>
              </a:rPr>
              <a:t>р</a:t>
            </a: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аботодателя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67F8A20-24E9-E076-A970-400513C2206F}"/>
              </a:ext>
            </a:extLst>
          </p:cNvPr>
          <p:cNvGrpSpPr/>
          <p:nvPr/>
        </p:nvGrpSpPr>
        <p:grpSpPr>
          <a:xfrm>
            <a:off x="742384" y="3922911"/>
            <a:ext cx="3898726" cy="1214534"/>
            <a:chOff x="742513" y="4034009"/>
            <a:chExt cx="3517588" cy="1214534"/>
          </a:xfrm>
        </p:grpSpPr>
        <p:cxnSp>
          <p:nvCxnSpPr>
            <p:cNvPr id="152" name="Прямая соединительная линия 151">
              <a:extLst>
                <a:ext uri="{FF2B5EF4-FFF2-40B4-BE49-F238E27FC236}">
                  <a16:creationId xmlns:a16="http://schemas.microsoft.com/office/drawing/2014/main" id="{0C59738E-810E-7A1D-5009-D155735CF4BB}"/>
                </a:ext>
              </a:extLst>
            </p:cNvPr>
            <p:cNvCxnSpPr>
              <a:cxnSpLocks/>
            </p:cNvCxnSpPr>
            <p:nvPr/>
          </p:nvCxnSpPr>
          <p:spPr>
            <a:xfrm>
              <a:off x="742513" y="4034009"/>
              <a:ext cx="3516395" cy="0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3" name="Прямая соединительная линия 152">
              <a:extLst>
                <a:ext uri="{FF2B5EF4-FFF2-40B4-BE49-F238E27FC236}">
                  <a16:creationId xmlns:a16="http://schemas.microsoft.com/office/drawing/2014/main" id="{B798F870-7541-5776-8495-339726153D46}"/>
                </a:ext>
              </a:extLst>
            </p:cNvPr>
            <p:cNvCxnSpPr>
              <a:cxnSpLocks/>
            </p:cNvCxnSpPr>
            <p:nvPr/>
          </p:nvCxnSpPr>
          <p:spPr>
            <a:xfrm>
              <a:off x="743706" y="5248543"/>
              <a:ext cx="3516395" cy="0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2" name="Google Shape;331;g277b4458855_0_0">
            <a:extLst>
              <a:ext uri="{FF2B5EF4-FFF2-40B4-BE49-F238E27FC236}">
                <a16:creationId xmlns:a16="http://schemas.microsoft.com/office/drawing/2014/main" id="{5E913784-B6D7-EE43-49C5-67A332F490AF}"/>
              </a:ext>
            </a:extLst>
          </p:cNvPr>
          <p:cNvSpPr/>
          <p:nvPr/>
        </p:nvSpPr>
        <p:spPr bwMode="auto">
          <a:xfrm>
            <a:off x="5641672" y="5404949"/>
            <a:ext cx="2899475" cy="97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Возможность </a:t>
            </a:r>
            <a:r>
              <a:rPr lang="ru-RU" sz="1400" dirty="0">
                <a:solidFill>
                  <a:srgbClr val="000000"/>
                </a:solidFill>
                <a:cs typeface="Arial"/>
              </a:rPr>
              <a:t>использования </a:t>
            </a:r>
            <a:br>
              <a:rPr lang="ru-RU" sz="1400" dirty="0">
                <a:solidFill>
                  <a:srgbClr val="000000"/>
                </a:solidFill>
                <a:cs typeface="Arial"/>
              </a:rPr>
            </a:br>
            <a:r>
              <a:rPr lang="ru-RU" sz="1400" b="1" dirty="0">
                <a:solidFill>
                  <a:srgbClr val="3A76BB"/>
                </a:solidFill>
                <a:cs typeface="Arial"/>
              </a:rPr>
              <a:t>в непредвиденных ситуациях</a:t>
            </a:r>
          </a:p>
        </p:txBody>
      </p:sp>
      <p:sp>
        <p:nvSpPr>
          <p:cNvPr id="164" name="Google Shape;331;g277b4458855_0_0">
            <a:extLst>
              <a:ext uri="{FF2B5EF4-FFF2-40B4-BE49-F238E27FC236}">
                <a16:creationId xmlns:a16="http://schemas.microsoft.com/office/drawing/2014/main" id="{05EC4523-A8C4-E7BE-EBB2-0B54A3F7B234}"/>
              </a:ext>
            </a:extLst>
          </p:cNvPr>
          <p:cNvSpPr/>
          <p:nvPr/>
        </p:nvSpPr>
        <p:spPr bwMode="auto">
          <a:xfrm>
            <a:off x="1425152" y="4058522"/>
            <a:ext cx="2771526" cy="97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1400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Повышающий коэффициент  </a:t>
            </a:r>
            <a:br>
              <a:rPr lang="ru-RU" sz="1400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</a:br>
            <a:r>
              <a:rPr lang="ru-RU" sz="1400" dirty="0">
                <a:solidFill>
                  <a:srgbClr val="000000"/>
                </a:solidFill>
                <a:cs typeface="Arial"/>
              </a:rPr>
              <a:t>в зависимости от кадровой политики предприятия</a:t>
            </a:r>
          </a:p>
        </p:txBody>
      </p:sp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A626CDAE-3CEB-F55B-F50E-38E208024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068" y="3049008"/>
            <a:ext cx="440467" cy="440467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CCCA4569-43FD-8E96-02FB-0F0262AB5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0428" y="4297354"/>
            <a:ext cx="447419" cy="449760"/>
          </a:xfrm>
          <a:prstGeom prst="rect">
            <a:avLst/>
          </a:prstGeom>
        </p:spPr>
      </p:pic>
      <p:grpSp>
        <p:nvGrpSpPr>
          <p:cNvPr id="167" name="Google Shape;4528;p39">
            <a:extLst>
              <a:ext uri="{FF2B5EF4-FFF2-40B4-BE49-F238E27FC236}">
                <a16:creationId xmlns:a16="http://schemas.microsoft.com/office/drawing/2014/main" id="{F1B71565-A4DA-9DAD-DE24-7006A50ED8B0}"/>
              </a:ext>
            </a:extLst>
          </p:cNvPr>
          <p:cNvGrpSpPr/>
          <p:nvPr/>
        </p:nvGrpSpPr>
        <p:grpSpPr>
          <a:xfrm>
            <a:off x="5017238" y="5559434"/>
            <a:ext cx="488718" cy="437295"/>
            <a:chOff x="4670239" y="1541599"/>
            <a:chExt cx="359679" cy="321833"/>
          </a:xfrm>
          <a:solidFill>
            <a:srgbClr val="3A76BB"/>
          </a:solidFill>
        </p:grpSpPr>
        <p:sp>
          <p:nvSpPr>
            <p:cNvPr id="168" name="Google Shape;4530;p39">
              <a:extLst>
                <a:ext uri="{FF2B5EF4-FFF2-40B4-BE49-F238E27FC236}">
                  <a16:creationId xmlns:a16="http://schemas.microsoft.com/office/drawing/2014/main" id="{3CF421F0-B0B8-A1FF-C4B0-9BB31B837466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9" name="Google Shape;4531;p39">
              <a:extLst>
                <a:ext uri="{FF2B5EF4-FFF2-40B4-BE49-F238E27FC236}">
                  <a16:creationId xmlns:a16="http://schemas.microsoft.com/office/drawing/2014/main" id="{D99A6D72-A763-9A1D-2697-ACCCD3AEB512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0" name="Google Shape;4533;p39">
              <a:extLst>
                <a:ext uri="{FF2B5EF4-FFF2-40B4-BE49-F238E27FC236}">
                  <a16:creationId xmlns:a16="http://schemas.microsoft.com/office/drawing/2014/main" id="{550C1585-735A-8FFC-1A37-74C333F11285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9" name="Google Shape;331;g277b4458855_0_0">
            <a:extLst>
              <a:ext uri="{FF2B5EF4-FFF2-40B4-BE49-F238E27FC236}">
                <a16:creationId xmlns:a16="http://schemas.microsoft.com/office/drawing/2014/main" id="{C43146E1-680D-94C9-0E02-55BE2AD43F35}"/>
              </a:ext>
            </a:extLst>
          </p:cNvPr>
          <p:cNvSpPr/>
          <p:nvPr/>
        </p:nvSpPr>
        <p:spPr bwMode="auto">
          <a:xfrm>
            <a:off x="1725195" y="1971877"/>
            <a:ext cx="2547658" cy="43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Условия определяет </a:t>
            </a:r>
            <a:r>
              <a:rPr lang="ru-RU" sz="1400" b="1" dirty="0">
                <a:solidFill>
                  <a:srgbClr val="099A85"/>
                </a:solidFill>
                <a:cs typeface="Arial"/>
              </a:rPr>
              <a:t>работодатель</a:t>
            </a: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88AB44D3-E2DC-AFF9-188D-4C00534267A5}"/>
              </a:ext>
            </a:extLst>
          </p:cNvPr>
          <p:cNvCxnSpPr>
            <a:cxnSpLocks/>
          </p:cNvCxnSpPr>
          <p:nvPr/>
        </p:nvCxnSpPr>
        <p:spPr>
          <a:xfrm>
            <a:off x="4999896" y="3904642"/>
            <a:ext cx="3884424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B798F870-7541-5776-8495-339726153D46}"/>
              </a:ext>
            </a:extLst>
          </p:cNvPr>
          <p:cNvCxnSpPr>
            <a:cxnSpLocks/>
          </p:cNvCxnSpPr>
          <p:nvPr/>
        </p:nvCxnSpPr>
        <p:spPr>
          <a:xfrm>
            <a:off x="4999896" y="5144688"/>
            <a:ext cx="3884424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A8F58D0-21D8-E278-C61B-F8BBE73339D8}"/>
              </a:ext>
            </a:extLst>
          </p:cNvPr>
          <p:cNvCxnSpPr>
            <a:cxnSpLocks/>
          </p:cNvCxnSpPr>
          <p:nvPr/>
        </p:nvCxnSpPr>
        <p:spPr>
          <a:xfrm>
            <a:off x="4999896" y="2810297"/>
            <a:ext cx="3884424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6" name="Google Shape;331;g277b4458855_0_0">
            <a:extLst>
              <a:ext uri="{FF2B5EF4-FFF2-40B4-BE49-F238E27FC236}">
                <a16:creationId xmlns:a16="http://schemas.microsoft.com/office/drawing/2014/main" id="{C43146E1-680D-94C9-0E02-55BE2AD43F35}"/>
              </a:ext>
            </a:extLst>
          </p:cNvPr>
          <p:cNvSpPr/>
          <p:nvPr/>
        </p:nvSpPr>
        <p:spPr bwMode="auto">
          <a:xfrm>
            <a:off x="5630956" y="2910476"/>
            <a:ext cx="3424019" cy="43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1400" b="1" dirty="0">
                <a:solidFill>
                  <a:srgbClr val="3A76BB"/>
                </a:solidFill>
                <a:cs typeface="Arial"/>
              </a:rPr>
              <a:t>Софинансирование </a:t>
            </a:r>
            <a:r>
              <a:rPr lang="ru-RU" sz="1400" dirty="0">
                <a:solidFill>
                  <a:srgbClr val="000000"/>
                </a:solidFill>
                <a:cs typeface="Arial"/>
              </a:rPr>
              <a:t>от государства</a:t>
            </a:r>
          </a:p>
        </p:txBody>
      </p:sp>
      <p:grpSp>
        <p:nvGrpSpPr>
          <p:cNvPr id="6" name="Google Shape;2031;p35">
            <a:extLst>
              <a:ext uri="{FF2B5EF4-FFF2-40B4-BE49-F238E27FC236}">
                <a16:creationId xmlns:a16="http://schemas.microsoft.com/office/drawing/2014/main" id="{D4D43187-FDE2-4B65-AB8C-6D188EC573F4}"/>
              </a:ext>
            </a:extLst>
          </p:cNvPr>
          <p:cNvGrpSpPr/>
          <p:nvPr/>
        </p:nvGrpSpPr>
        <p:grpSpPr>
          <a:xfrm>
            <a:off x="878487" y="2033234"/>
            <a:ext cx="496544" cy="426356"/>
            <a:chOff x="848978" y="4297637"/>
            <a:chExt cx="377824" cy="324418"/>
          </a:xfrm>
          <a:solidFill>
            <a:schemeClr val="bg1"/>
          </a:solidFill>
        </p:grpSpPr>
        <p:sp>
          <p:nvSpPr>
            <p:cNvPr id="7" name="Google Shape;2032;p35">
              <a:extLst>
                <a:ext uri="{FF2B5EF4-FFF2-40B4-BE49-F238E27FC236}">
                  <a16:creationId xmlns:a16="http://schemas.microsoft.com/office/drawing/2014/main" id="{F5C9DF30-3089-C328-B13F-B4DB51885DE1}"/>
                </a:ext>
              </a:extLst>
            </p:cNvPr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33;p35">
              <a:extLst>
                <a:ext uri="{FF2B5EF4-FFF2-40B4-BE49-F238E27FC236}">
                  <a16:creationId xmlns:a16="http://schemas.microsoft.com/office/drawing/2014/main" id="{F273F1A2-E2E1-A47B-BA25-9F8FB5E13CA2}"/>
                </a:ext>
              </a:extLst>
            </p:cNvPr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Овал 12">
            <a:extLst>
              <a:ext uri="{FF2B5EF4-FFF2-40B4-BE49-F238E27FC236}">
                <a16:creationId xmlns:a16="http://schemas.microsoft.com/office/drawing/2014/main" id="{8ECCB268-0F9C-7ED2-57C2-180D1FCE0C98}"/>
              </a:ext>
            </a:extLst>
          </p:cNvPr>
          <p:cNvSpPr/>
          <p:nvPr/>
        </p:nvSpPr>
        <p:spPr>
          <a:xfrm>
            <a:off x="5066952" y="1846617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Google Shape;331;g277b4458855_0_0">
            <a:extLst>
              <a:ext uri="{FF2B5EF4-FFF2-40B4-BE49-F238E27FC236}">
                <a16:creationId xmlns:a16="http://schemas.microsoft.com/office/drawing/2014/main" id="{CA890D46-BFA8-C3BA-3D6D-3414FD8445B8}"/>
              </a:ext>
            </a:extLst>
          </p:cNvPr>
          <p:cNvSpPr/>
          <p:nvPr/>
        </p:nvSpPr>
        <p:spPr bwMode="auto">
          <a:xfrm>
            <a:off x="6065183" y="1971877"/>
            <a:ext cx="2547658" cy="43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Условия определяет </a:t>
            </a:r>
            <a:r>
              <a:rPr lang="ru-RU" sz="1400" b="1" dirty="0">
                <a:solidFill>
                  <a:srgbClr val="3A76BB"/>
                </a:solidFill>
                <a:cs typeface="Arial"/>
              </a:rPr>
              <a:t>Закон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AEA58F-9004-2092-372D-39D66BF95F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18623" y="2003653"/>
            <a:ext cx="491282" cy="491282"/>
          </a:xfrm>
          <a:prstGeom prst="rect">
            <a:avLst/>
          </a:prstGeom>
        </p:spPr>
      </p:pic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478D822-4041-FEEA-282B-5D823B8F1F33}"/>
              </a:ext>
            </a:extLst>
          </p:cNvPr>
          <p:cNvSpPr/>
          <p:nvPr/>
        </p:nvSpPr>
        <p:spPr>
          <a:xfrm>
            <a:off x="11212796" y="508182"/>
            <a:ext cx="718717" cy="1456974"/>
          </a:xfrm>
          <a:custGeom>
            <a:avLst/>
            <a:gdLst>
              <a:gd name="connsiteX0" fmla="*/ 77664 w 718717"/>
              <a:gd name="connsiteY0" fmla="*/ 1058407 h 1456974"/>
              <a:gd name="connsiteX1" fmla="*/ 109143 w 718717"/>
              <a:gd name="connsiteY1" fmla="*/ 834584 h 1456974"/>
              <a:gd name="connsiteX2" fmla="*/ 280419 w 718717"/>
              <a:gd name="connsiteY2" fmla="*/ 710404 h 1456974"/>
              <a:gd name="connsiteX3" fmla="*/ 411044 w 718717"/>
              <a:gd name="connsiteY3" fmla="*/ 562428 h 1456974"/>
              <a:gd name="connsiteX4" fmla="*/ 476232 w 718717"/>
              <a:gd name="connsiteY4" fmla="*/ 386443 h 1456974"/>
              <a:gd name="connsiteX5" fmla="*/ 459130 w 718717"/>
              <a:gd name="connsiteY5" fmla="*/ 266228 h 1456974"/>
              <a:gd name="connsiteX6" fmla="*/ 367915 w 718717"/>
              <a:gd name="connsiteY6" fmla="*/ 211202 h 1456974"/>
              <a:gd name="connsiteX7" fmla="*/ 274470 w 718717"/>
              <a:gd name="connsiteY7" fmla="*/ 230288 h 1456974"/>
              <a:gd name="connsiteX8" fmla="*/ 229606 w 718717"/>
              <a:gd name="connsiteY8" fmla="*/ 312084 h 1456974"/>
              <a:gd name="connsiteX9" fmla="*/ 228367 w 718717"/>
              <a:gd name="connsiteY9" fmla="*/ 358682 h 1456974"/>
              <a:gd name="connsiteX10" fmla="*/ 234315 w 718717"/>
              <a:gd name="connsiteY10" fmla="*/ 406273 h 1456974"/>
              <a:gd name="connsiteX11" fmla="*/ 9006 w 718717"/>
              <a:gd name="connsiteY11" fmla="*/ 423127 h 1456974"/>
              <a:gd name="connsiteX12" fmla="*/ 331 w 718717"/>
              <a:gd name="connsiteY12" fmla="*/ 350998 h 1456974"/>
              <a:gd name="connsiteX13" fmla="*/ 4048 w 718717"/>
              <a:gd name="connsiteY13" fmla="*/ 280605 h 1456974"/>
              <a:gd name="connsiteX14" fmla="*/ 128229 w 718717"/>
              <a:gd name="connsiteY14" fmla="*/ 57278 h 1456974"/>
              <a:gd name="connsiteX15" fmla="*/ 400633 w 718717"/>
              <a:gd name="connsiteY15" fmla="*/ 5722 h 1456974"/>
              <a:gd name="connsiteX16" fmla="*/ 655439 w 718717"/>
              <a:gd name="connsiteY16" fmla="*/ 136843 h 1456974"/>
              <a:gd name="connsiteX17" fmla="*/ 713192 w 718717"/>
              <a:gd name="connsiteY17" fmla="*/ 416435 h 1456974"/>
              <a:gd name="connsiteX18" fmla="*/ 644285 w 718717"/>
              <a:gd name="connsiteY18" fmla="*/ 618941 h 1456974"/>
              <a:gd name="connsiteX19" fmla="*/ 507216 w 718717"/>
              <a:gd name="connsiteY19" fmla="*/ 781293 h 1456974"/>
              <a:gd name="connsiteX20" fmla="*/ 317351 w 718717"/>
              <a:gd name="connsiteY20" fmla="*/ 916380 h 1456974"/>
              <a:gd name="connsiteX21" fmla="*/ 293060 w 718717"/>
              <a:gd name="connsiteY21" fmla="*/ 1089142 h 1456974"/>
              <a:gd name="connsiteX22" fmla="*/ 77912 w 718717"/>
              <a:gd name="connsiteY22" fmla="*/ 1058903 h 1456974"/>
              <a:gd name="connsiteX23" fmla="*/ 17185 w 718717"/>
              <a:gd name="connsiteY23" fmla="*/ 1423761 h 1456974"/>
              <a:gd name="connsiteX24" fmla="*/ 50151 w 718717"/>
              <a:gd name="connsiteY24" fmla="*/ 1189280 h 1456974"/>
              <a:gd name="connsiteX25" fmla="*/ 286367 w 718717"/>
              <a:gd name="connsiteY25" fmla="*/ 1222494 h 1456974"/>
              <a:gd name="connsiteX26" fmla="*/ 253401 w 718717"/>
              <a:gd name="connsiteY26" fmla="*/ 1456975 h 1456974"/>
              <a:gd name="connsiteX27" fmla="*/ 17185 w 718717"/>
              <a:gd name="connsiteY27" fmla="*/ 1423761 h 145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8717" h="1456974">
                <a:moveTo>
                  <a:pt x="77664" y="1058407"/>
                </a:moveTo>
                <a:lnTo>
                  <a:pt x="109143" y="834584"/>
                </a:lnTo>
                <a:cubicBezTo>
                  <a:pt x="170862" y="796661"/>
                  <a:pt x="227871" y="755267"/>
                  <a:pt x="280419" y="710404"/>
                </a:cubicBezTo>
                <a:cubicBezTo>
                  <a:pt x="332966" y="665540"/>
                  <a:pt x="376343" y="616463"/>
                  <a:pt x="411044" y="562428"/>
                </a:cubicBezTo>
                <a:cubicBezTo>
                  <a:pt x="445497" y="508641"/>
                  <a:pt x="467309" y="449897"/>
                  <a:pt x="476232" y="386443"/>
                </a:cubicBezTo>
                <a:cubicBezTo>
                  <a:pt x="483173" y="337118"/>
                  <a:pt x="477472" y="296964"/>
                  <a:pt x="459130" y="266228"/>
                </a:cubicBezTo>
                <a:cubicBezTo>
                  <a:pt x="440788" y="235493"/>
                  <a:pt x="410300" y="217151"/>
                  <a:pt x="367915" y="211202"/>
                </a:cubicBezTo>
                <a:cubicBezTo>
                  <a:pt x="330240" y="205997"/>
                  <a:pt x="299008" y="212194"/>
                  <a:pt x="274470" y="230288"/>
                </a:cubicBezTo>
                <a:cubicBezTo>
                  <a:pt x="249683" y="248382"/>
                  <a:pt x="234811" y="275647"/>
                  <a:pt x="229606" y="312084"/>
                </a:cubicBezTo>
                <a:cubicBezTo>
                  <a:pt x="227375" y="328443"/>
                  <a:pt x="226880" y="344058"/>
                  <a:pt x="228367" y="358682"/>
                </a:cubicBezTo>
                <a:cubicBezTo>
                  <a:pt x="229854" y="373306"/>
                  <a:pt x="231837" y="389170"/>
                  <a:pt x="234315" y="406273"/>
                </a:cubicBezTo>
                <a:lnTo>
                  <a:pt x="9006" y="423127"/>
                </a:lnTo>
                <a:cubicBezTo>
                  <a:pt x="4048" y="398589"/>
                  <a:pt x="1074" y="374298"/>
                  <a:pt x="331" y="350998"/>
                </a:cubicBezTo>
                <a:cubicBezTo>
                  <a:pt x="-661" y="327451"/>
                  <a:pt x="578" y="303904"/>
                  <a:pt x="4048" y="280605"/>
                </a:cubicBezTo>
                <a:cubicBezTo>
                  <a:pt x="17929" y="181954"/>
                  <a:pt x="59322" y="107347"/>
                  <a:pt x="128229" y="57278"/>
                </a:cubicBezTo>
                <a:cubicBezTo>
                  <a:pt x="197136" y="6961"/>
                  <a:pt x="287855" y="-10142"/>
                  <a:pt x="400633" y="5722"/>
                </a:cubicBezTo>
                <a:cubicBezTo>
                  <a:pt x="515891" y="22081"/>
                  <a:pt x="600661" y="65705"/>
                  <a:pt x="655439" y="136843"/>
                </a:cubicBezTo>
                <a:cubicBezTo>
                  <a:pt x="710217" y="207980"/>
                  <a:pt x="729303" y="301177"/>
                  <a:pt x="713192" y="416435"/>
                </a:cubicBezTo>
                <a:cubicBezTo>
                  <a:pt x="702534" y="491538"/>
                  <a:pt x="679482" y="559206"/>
                  <a:pt x="644285" y="618941"/>
                </a:cubicBezTo>
                <a:cubicBezTo>
                  <a:pt x="608840" y="678677"/>
                  <a:pt x="563233" y="732712"/>
                  <a:pt x="507216" y="781293"/>
                </a:cubicBezTo>
                <a:cubicBezTo>
                  <a:pt x="451198" y="829627"/>
                  <a:pt x="387992" y="874739"/>
                  <a:pt x="317351" y="916380"/>
                </a:cubicBezTo>
                <a:lnTo>
                  <a:pt x="293060" y="1089142"/>
                </a:lnTo>
                <a:lnTo>
                  <a:pt x="77912" y="1058903"/>
                </a:lnTo>
                <a:close/>
                <a:moveTo>
                  <a:pt x="17185" y="1423761"/>
                </a:moveTo>
                <a:lnTo>
                  <a:pt x="50151" y="1189280"/>
                </a:lnTo>
                <a:lnTo>
                  <a:pt x="286367" y="1222494"/>
                </a:lnTo>
                <a:lnTo>
                  <a:pt x="253401" y="1456975"/>
                </a:lnTo>
                <a:lnTo>
                  <a:pt x="17185" y="1423761"/>
                </a:lnTo>
                <a:close/>
              </a:path>
            </a:pathLst>
          </a:custGeom>
          <a:noFill/>
          <a:ln w="18541" cap="flat">
            <a:solidFill>
              <a:srgbClr val="231A30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31" name="Рисунок 27">
            <a:extLst>
              <a:ext uri="{FF2B5EF4-FFF2-40B4-BE49-F238E27FC236}">
                <a16:creationId xmlns:a16="http://schemas.microsoft.com/office/drawing/2014/main" id="{2971A033-014A-4E38-B588-4F5D6D8B6D2A}"/>
              </a:ext>
            </a:extLst>
          </p:cNvPr>
          <p:cNvGrpSpPr/>
          <p:nvPr/>
        </p:nvGrpSpPr>
        <p:grpSpPr>
          <a:xfrm>
            <a:off x="9159872" y="2037512"/>
            <a:ext cx="2771641" cy="4322865"/>
            <a:chOff x="9367384" y="1980860"/>
            <a:chExt cx="2771641" cy="4322865"/>
          </a:xfrm>
        </p:grpSpPr>
        <p:grpSp>
          <p:nvGrpSpPr>
            <p:cNvPr id="32" name="Рисунок 27">
              <a:extLst>
                <a:ext uri="{FF2B5EF4-FFF2-40B4-BE49-F238E27FC236}">
                  <a16:creationId xmlns:a16="http://schemas.microsoft.com/office/drawing/2014/main" id="{1D5B62F2-355F-3732-DB38-D3C044C62CCF}"/>
                </a:ext>
              </a:extLst>
            </p:cNvPr>
            <p:cNvGrpSpPr/>
            <p:nvPr/>
          </p:nvGrpSpPr>
          <p:grpSpPr>
            <a:xfrm>
              <a:off x="9378831" y="3790044"/>
              <a:ext cx="2452091" cy="2513681"/>
              <a:chOff x="9378831" y="3790044"/>
              <a:chExt cx="2452091" cy="2513681"/>
            </a:xfrm>
          </p:grpSpPr>
          <p:sp>
            <p:nvSpPr>
              <p:cNvPr id="33" name="Полилиния: фигура 32">
                <a:extLst>
                  <a:ext uri="{FF2B5EF4-FFF2-40B4-BE49-F238E27FC236}">
                    <a16:creationId xmlns:a16="http://schemas.microsoft.com/office/drawing/2014/main" id="{0A518315-BA10-8C38-F97F-AE8BBF408DA5}"/>
                  </a:ext>
                </a:extLst>
              </p:cNvPr>
              <p:cNvSpPr/>
              <p:nvPr/>
            </p:nvSpPr>
            <p:spPr>
              <a:xfrm>
                <a:off x="9378831" y="3790044"/>
                <a:ext cx="2452091" cy="2513681"/>
              </a:xfrm>
              <a:custGeom>
                <a:avLst/>
                <a:gdLst>
                  <a:gd name="connsiteX0" fmla="*/ 966888 w 2452091"/>
                  <a:gd name="connsiteY0" fmla="*/ 29175 h 2513681"/>
                  <a:gd name="connsiteX1" fmla="*/ 149675 w 2452091"/>
                  <a:gd name="connsiteY1" fmla="*/ 96099 h 2513681"/>
                  <a:gd name="connsiteX2" fmla="*/ 5169 w 2452091"/>
                  <a:gd name="connsiteY2" fmla="*/ 1071698 h 2513681"/>
                  <a:gd name="connsiteX3" fmla="*/ 19297 w 2452091"/>
                  <a:gd name="connsiteY3" fmla="*/ 1490839 h 2513681"/>
                  <a:gd name="connsiteX4" fmla="*/ 427780 w 2452091"/>
                  <a:gd name="connsiteY4" fmla="*/ 1740935 h 2513681"/>
                  <a:gd name="connsiteX5" fmla="*/ 304591 w 2452091"/>
                  <a:gd name="connsiteY5" fmla="*/ 2392574 h 2513681"/>
                  <a:gd name="connsiteX6" fmla="*/ 927973 w 2452091"/>
                  <a:gd name="connsiteY6" fmla="*/ 2505353 h 2513681"/>
                  <a:gd name="connsiteX7" fmla="*/ 1385780 w 2452091"/>
                  <a:gd name="connsiteY7" fmla="*/ 2508823 h 2513681"/>
                  <a:gd name="connsiteX8" fmla="*/ 2167796 w 2452091"/>
                  <a:gd name="connsiteY8" fmla="*/ 2484284 h 2513681"/>
                  <a:gd name="connsiteX9" fmla="*/ 2424833 w 2452091"/>
                  <a:gd name="connsiteY9" fmla="*/ 2357377 h 2513681"/>
                  <a:gd name="connsiteX10" fmla="*/ 2372038 w 2452091"/>
                  <a:gd name="connsiteY10" fmla="*/ 2167264 h 2513681"/>
                  <a:gd name="connsiteX11" fmla="*/ 2428303 w 2452091"/>
                  <a:gd name="connsiteY11" fmla="*/ 486983 h 2513681"/>
                  <a:gd name="connsiteX12" fmla="*/ 2171266 w 2452091"/>
                  <a:gd name="connsiteY12" fmla="*/ 11577 h 2513681"/>
                  <a:gd name="connsiteX13" fmla="*/ 1540696 w 2452091"/>
                  <a:gd name="connsiteY13" fmla="*/ 4637 h 2513681"/>
                  <a:gd name="connsiteX14" fmla="*/ 966640 w 2452091"/>
                  <a:gd name="connsiteY14" fmla="*/ 29175 h 251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52091" h="2513681">
                    <a:moveTo>
                      <a:pt x="966888" y="29175"/>
                    </a:moveTo>
                    <a:cubicBezTo>
                      <a:pt x="966888" y="29175"/>
                      <a:pt x="174461" y="39833"/>
                      <a:pt x="149675" y="96099"/>
                    </a:cubicBezTo>
                    <a:cubicBezTo>
                      <a:pt x="125136" y="152364"/>
                      <a:pt x="12357" y="835730"/>
                      <a:pt x="5169" y="1071698"/>
                    </a:cubicBezTo>
                    <a:cubicBezTo>
                      <a:pt x="-1771" y="1307666"/>
                      <a:pt x="-5489" y="1462582"/>
                      <a:pt x="19297" y="1490839"/>
                    </a:cubicBezTo>
                    <a:cubicBezTo>
                      <a:pt x="44084" y="1519095"/>
                      <a:pt x="427780" y="1740935"/>
                      <a:pt x="427780" y="1740935"/>
                    </a:cubicBezTo>
                    <a:cubicBezTo>
                      <a:pt x="427780" y="1740935"/>
                      <a:pt x="248077" y="2371505"/>
                      <a:pt x="304591" y="2392574"/>
                    </a:cubicBezTo>
                    <a:cubicBezTo>
                      <a:pt x="360856" y="2413642"/>
                      <a:pt x="706133" y="2501882"/>
                      <a:pt x="927973" y="2505353"/>
                    </a:cubicBezTo>
                    <a:cubicBezTo>
                      <a:pt x="1149812" y="2508823"/>
                      <a:pt x="1368182" y="2508823"/>
                      <a:pt x="1385780" y="2508823"/>
                    </a:cubicBezTo>
                    <a:cubicBezTo>
                      <a:pt x="1403379" y="2508823"/>
                      <a:pt x="1970495" y="2529891"/>
                      <a:pt x="2167796" y="2484284"/>
                    </a:cubicBezTo>
                    <a:cubicBezTo>
                      <a:pt x="2365097" y="2438429"/>
                      <a:pt x="2424833" y="2434959"/>
                      <a:pt x="2424833" y="2357377"/>
                    </a:cubicBezTo>
                    <a:cubicBezTo>
                      <a:pt x="2424833" y="2279795"/>
                      <a:pt x="2375508" y="2184862"/>
                      <a:pt x="2372038" y="2167264"/>
                    </a:cubicBezTo>
                    <a:cubicBezTo>
                      <a:pt x="2368568" y="2149666"/>
                      <a:pt x="2505885" y="814661"/>
                      <a:pt x="2428303" y="486983"/>
                    </a:cubicBezTo>
                    <a:cubicBezTo>
                      <a:pt x="2350721" y="159305"/>
                      <a:pt x="2248601" y="32645"/>
                      <a:pt x="2171266" y="11577"/>
                    </a:cubicBezTo>
                    <a:cubicBezTo>
                      <a:pt x="2093685" y="-9492"/>
                      <a:pt x="1540696" y="4637"/>
                      <a:pt x="1540696" y="4637"/>
                    </a:cubicBezTo>
                    <a:lnTo>
                      <a:pt x="966640" y="29175"/>
                    </a:lnTo>
                    <a:close/>
                  </a:path>
                </a:pathLst>
              </a:custGeom>
              <a:solidFill>
                <a:srgbClr val="EB5E2F"/>
              </a:solidFill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id="{C8C91E24-8603-622F-FF30-7A3FB154C42C}"/>
                  </a:ext>
                </a:extLst>
              </p:cNvPr>
              <p:cNvSpPr/>
              <p:nvPr/>
            </p:nvSpPr>
            <p:spPr>
              <a:xfrm>
                <a:off x="10685295" y="4102529"/>
                <a:ext cx="82539" cy="41393"/>
              </a:xfrm>
              <a:custGeom>
                <a:avLst/>
                <a:gdLst>
                  <a:gd name="connsiteX0" fmla="*/ 82539 w 82539"/>
                  <a:gd name="connsiteY0" fmla="*/ 0 h 41393"/>
                  <a:gd name="connsiteX1" fmla="*/ 0 w 82539"/>
                  <a:gd name="connsiteY1" fmla="*/ 41394 h 4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39" h="41393">
                    <a:moveTo>
                      <a:pt x="82539" y="0"/>
                    </a:moveTo>
                    <a:cubicBezTo>
                      <a:pt x="56513" y="15120"/>
                      <a:pt x="29000" y="29248"/>
                      <a:pt x="0" y="41394"/>
                    </a:cubicBezTo>
                  </a:path>
                </a:pathLst>
              </a:custGeom>
              <a:noFill/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id="{169EFE7D-F2DA-9DB3-2CB4-D6AEA8C16EEA}"/>
                  </a:ext>
                </a:extLst>
              </p:cNvPr>
              <p:cNvSpPr/>
              <p:nvPr/>
            </p:nvSpPr>
            <p:spPr>
              <a:xfrm>
                <a:off x="10805014" y="3836322"/>
                <a:ext cx="256540" cy="243404"/>
              </a:xfrm>
              <a:custGeom>
                <a:avLst/>
                <a:gdLst>
                  <a:gd name="connsiteX0" fmla="*/ 256541 w 256540"/>
                  <a:gd name="connsiteY0" fmla="*/ 0 h 243404"/>
                  <a:gd name="connsiteX1" fmla="*/ 0 w 256540"/>
                  <a:gd name="connsiteY1" fmla="*/ 243404 h 24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6540" h="243404">
                    <a:moveTo>
                      <a:pt x="256541" y="0"/>
                    </a:moveTo>
                    <a:cubicBezTo>
                      <a:pt x="256541" y="0"/>
                      <a:pt x="160369" y="138805"/>
                      <a:pt x="0" y="243404"/>
                    </a:cubicBezTo>
                  </a:path>
                </a:pathLst>
              </a:custGeom>
              <a:noFill/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id="{5B18C884-5B00-C954-EFE9-3F249DC5E474}"/>
                  </a:ext>
                </a:extLst>
              </p:cNvPr>
              <p:cNvSpPr/>
              <p:nvPr/>
            </p:nvSpPr>
            <p:spPr>
              <a:xfrm>
                <a:off x="10877886" y="3977357"/>
                <a:ext cx="136821" cy="136821"/>
              </a:xfrm>
              <a:custGeom>
                <a:avLst/>
                <a:gdLst>
                  <a:gd name="connsiteX0" fmla="*/ 136822 w 136821"/>
                  <a:gd name="connsiteY0" fmla="*/ 0 h 136821"/>
                  <a:gd name="connsiteX1" fmla="*/ 0 w 136821"/>
                  <a:gd name="connsiteY1" fmla="*/ 136822 h 13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821" h="136821">
                    <a:moveTo>
                      <a:pt x="136822" y="0"/>
                    </a:moveTo>
                    <a:cubicBezTo>
                      <a:pt x="136822" y="0"/>
                      <a:pt x="64197" y="102616"/>
                      <a:pt x="0" y="136822"/>
                    </a:cubicBezTo>
                  </a:path>
                </a:pathLst>
              </a:custGeom>
              <a:noFill/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: фигура 36">
                <a:extLst>
                  <a:ext uri="{FF2B5EF4-FFF2-40B4-BE49-F238E27FC236}">
                    <a16:creationId xmlns:a16="http://schemas.microsoft.com/office/drawing/2014/main" id="{4C6E188D-D60E-DEC7-0A87-7C37B017E25A}"/>
                  </a:ext>
                </a:extLst>
              </p:cNvPr>
              <p:cNvSpPr/>
              <p:nvPr/>
            </p:nvSpPr>
            <p:spPr>
              <a:xfrm>
                <a:off x="10490224" y="5041444"/>
                <a:ext cx="20820" cy="64445"/>
              </a:xfrm>
              <a:custGeom>
                <a:avLst/>
                <a:gdLst>
                  <a:gd name="connsiteX0" fmla="*/ 20821 w 20820"/>
                  <a:gd name="connsiteY0" fmla="*/ 64445 h 64445"/>
                  <a:gd name="connsiteX1" fmla="*/ 0 w 20820"/>
                  <a:gd name="connsiteY1" fmla="*/ 0 h 6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820" h="64445">
                    <a:moveTo>
                      <a:pt x="20821" y="64445"/>
                    </a:moveTo>
                    <a:lnTo>
                      <a:pt x="0" y="0"/>
                    </a:lnTo>
                  </a:path>
                </a:pathLst>
              </a:custGeom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CEA3D196-EB96-3614-9CAF-AE35E45F2DE1}"/>
                  </a:ext>
                </a:extLst>
              </p:cNvPr>
              <p:cNvSpPr/>
              <p:nvPr/>
            </p:nvSpPr>
            <p:spPr>
              <a:xfrm>
                <a:off x="10532361" y="5171821"/>
                <a:ext cx="91710" cy="285293"/>
              </a:xfrm>
              <a:custGeom>
                <a:avLst/>
                <a:gdLst>
                  <a:gd name="connsiteX0" fmla="*/ 91710 w 91710"/>
                  <a:gd name="connsiteY0" fmla="*/ 285293 h 285293"/>
                  <a:gd name="connsiteX1" fmla="*/ 0 w 91710"/>
                  <a:gd name="connsiteY1" fmla="*/ 0 h 28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710" h="285293">
                    <a:moveTo>
                      <a:pt x="91710" y="285293"/>
                    </a:moveTo>
                    <a:lnTo>
                      <a:pt x="0" y="0"/>
                    </a:lnTo>
                  </a:path>
                </a:pathLst>
              </a:custGeom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B6D45FF6-418D-8310-8E36-3A9449D33DC0}"/>
                  </a:ext>
                </a:extLst>
              </p:cNvPr>
              <p:cNvSpPr/>
              <p:nvPr/>
            </p:nvSpPr>
            <p:spPr>
              <a:xfrm>
                <a:off x="10652328" y="5319797"/>
                <a:ext cx="91462" cy="144257"/>
              </a:xfrm>
              <a:custGeom>
                <a:avLst/>
                <a:gdLst>
                  <a:gd name="connsiteX0" fmla="*/ 0 w 91462"/>
                  <a:gd name="connsiteY0" fmla="*/ 144258 h 144257"/>
                  <a:gd name="connsiteX1" fmla="*/ 91462 w 91462"/>
                  <a:gd name="connsiteY1" fmla="*/ 0 h 14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462" h="144257">
                    <a:moveTo>
                      <a:pt x="0" y="144258"/>
                    </a:moveTo>
                    <a:lnTo>
                      <a:pt x="91462" y="0"/>
                    </a:lnTo>
                  </a:path>
                </a:pathLst>
              </a:custGeom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7A162F6E-4A2D-E0C8-2C22-34441B9A6223}"/>
                  </a:ext>
                </a:extLst>
              </p:cNvPr>
              <p:cNvSpPr/>
              <p:nvPr/>
            </p:nvSpPr>
            <p:spPr>
              <a:xfrm>
                <a:off x="10860040" y="5129436"/>
                <a:ext cx="222087" cy="250096"/>
              </a:xfrm>
              <a:custGeom>
                <a:avLst/>
                <a:gdLst>
                  <a:gd name="connsiteX0" fmla="*/ 0 w 222087"/>
                  <a:gd name="connsiteY0" fmla="*/ 250096 h 250096"/>
                  <a:gd name="connsiteX1" fmla="*/ 222088 w 222087"/>
                  <a:gd name="connsiteY1" fmla="*/ 0 h 250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087" h="250096">
                    <a:moveTo>
                      <a:pt x="0" y="250096"/>
                    </a:moveTo>
                    <a:lnTo>
                      <a:pt x="222088" y="0"/>
                    </a:lnTo>
                  </a:path>
                </a:pathLst>
              </a:custGeom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5398BCD4-92C4-6AA0-B494-395F36C2E026}"/>
                  </a:ext>
                </a:extLst>
              </p:cNvPr>
              <p:cNvSpPr/>
              <p:nvPr/>
            </p:nvSpPr>
            <p:spPr>
              <a:xfrm>
                <a:off x="10287470" y="6159814"/>
                <a:ext cx="477636" cy="139052"/>
              </a:xfrm>
              <a:custGeom>
                <a:avLst/>
                <a:gdLst>
                  <a:gd name="connsiteX0" fmla="*/ 0 w 477636"/>
                  <a:gd name="connsiteY0" fmla="*/ 0 h 139052"/>
                  <a:gd name="connsiteX1" fmla="*/ 477637 w 477636"/>
                  <a:gd name="connsiteY1" fmla="*/ 139053 h 1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636" h="139052">
                    <a:moveTo>
                      <a:pt x="0" y="0"/>
                    </a:moveTo>
                    <a:lnTo>
                      <a:pt x="477637" y="139053"/>
                    </a:lnTo>
                  </a:path>
                </a:pathLst>
              </a:custGeom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56E0E36F-C35D-404B-5F32-FE8A55B66CD4}"/>
                  </a:ext>
                </a:extLst>
              </p:cNvPr>
              <p:cNvSpPr/>
              <p:nvPr/>
            </p:nvSpPr>
            <p:spPr>
              <a:xfrm>
                <a:off x="10148666" y="6119164"/>
                <a:ext cx="82043" cy="24042"/>
              </a:xfrm>
              <a:custGeom>
                <a:avLst/>
                <a:gdLst>
                  <a:gd name="connsiteX0" fmla="*/ 0 w 82043"/>
                  <a:gd name="connsiteY0" fmla="*/ 0 h 24042"/>
                  <a:gd name="connsiteX1" fmla="*/ 82044 w 82043"/>
                  <a:gd name="connsiteY1" fmla="*/ 24043 h 24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043" h="24042">
                    <a:moveTo>
                      <a:pt x="0" y="0"/>
                    </a:moveTo>
                    <a:lnTo>
                      <a:pt x="82044" y="24043"/>
                    </a:lnTo>
                  </a:path>
                </a:pathLst>
              </a:custGeom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19E18B45-33E9-7F8C-8D9C-B694EBB086B1}"/>
                </a:ext>
              </a:extLst>
            </p:cNvPr>
            <p:cNvSpPr/>
            <p:nvPr/>
          </p:nvSpPr>
          <p:spPr>
            <a:xfrm>
              <a:off x="9745928" y="1980860"/>
              <a:ext cx="1844807" cy="1722279"/>
            </a:xfrm>
            <a:custGeom>
              <a:avLst/>
              <a:gdLst>
                <a:gd name="connsiteX0" fmla="*/ 595082 w 1844807"/>
                <a:gd name="connsiteY0" fmla="*/ 271600 h 1722279"/>
                <a:gd name="connsiteX1" fmla="*/ 299130 w 1844807"/>
                <a:gd name="connsiteY1" fmla="*/ 278293 h 1722279"/>
                <a:gd name="connsiteX2" fmla="*/ 332840 w 1844807"/>
                <a:gd name="connsiteY2" fmla="*/ 416106 h 1722279"/>
                <a:gd name="connsiteX3" fmla="*/ 53743 w 1844807"/>
                <a:gd name="connsiteY3" fmla="*/ 722220 h 1722279"/>
                <a:gd name="connsiteX4" fmla="*/ 279053 w 1844807"/>
                <a:gd name="connsiteY4" fmla="*/ 1055104 h 1722279"/>
                <a:gd name="connsiteX5" fmla="*/ 23504 w 1844807"/>
                <a:gd name="connsiteY5" fmla="*/ 1169370 h 1722279"/>
                <a:gd name="connsiteX6" fmla="*/ 201719 w 1844807"/>
                <a:gd name="connsiteY6" fmla="*/ 1610075 h 1722279"/>
                <a:gd name="connsiteX7" fmla="*/ 857571 w 1844807"/>
                <a:gd name="connsiteY7" fmla="*/ 1546125 h 1722279"/>
                <a:gd name="connsiteX8" fmla="*/ 1133446 w 1844807"/>
                <a:gd name="connsiteY8" fmla="*/ 1707486 h 1722279"/>
                <a:gd name="connsiteX9" fmla="*/ 1291584 w 1844807"/>
                <a:gd name="connsiteY9" fmla="*/ 1623459 h 1722279"/>
                <a:gd name="connsiteX10" fmla="*/ 1547133 w 1844807"/>
                <a:gd name="connsiteY10" fmla="*/ 1707486 h 1722279"/>
                <a:gd name="connsiteX11" fmla="*/ 1799461 w 1844807"/>
                <a:gd name="connsiteY11" fmla="*/ 1371132 h 1722279"/>
                <a:gd name="connsiteX12" fmla="*/ 1695109 w 1844807"/>
                <a:gd name="connsiteY12" fmla="*/ 1229849 h 1722279"/>
                <a:gd name="connsiteX13" fmla="*/ 1843085 w 1844807"/>
                <a:gd name="connsiteY13" fmla="*/ 890273 h 1722279"/>
                <a:gd name="connsiteX14" fmla="*/ 1611083 w 1844807"/>
                <a:gd name="connsiteY14" fmla="*/ 708587 h 1722279"/>
                <a:gd name="connsiteX15" fmla="*/ 1675032 w 1844807"/>
                <a:gd name="connsiteY15" fmla="*/ 489970 h 1722279"/>
                <a:gd name="connsiteX16" fmla="*/ 1180540 w 1844807"/>
                <a:gd name="connsiteY16" fmla="*/ 69590 h 1722279"/>
                <a:gd name="connsiteX17" fmla="*/ 548235 w 1844807"/>
                <a:gd name="connsiteY17" fmla="*/ 109992 h 1722279"/>
                <a:gd name="connsiteX18" fmla="*/ 595330 w 1844807"/>
                <a:gd name="connsiteY18" fmla="*/ 271352 h 172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44807" h="1722279">
                  <a:moveTo>
                    <a:pt x="595082" y="271600"/>
                  </a:moveTo>
                  <a:cubicBezTo>
                    <a:pt x="595082" y="271600"/>
                    <a:pt x="346225" y="214343"/>
                    <a:pt x="299130" y="278293"/>
                  </a:cubicBezTo>
                  <a:cubicBezTo>
                    <a:pt x="252036" y="342242"/>
                    <a:pt x="346225" y="402721"/>
                    <a:pt x="332840" y="416106"/>
                  </a:cubicBezTo>
                  <a:cubicBezTo>
                    <a:pt x="319455" y="429491"/>
                    <a:pt x="30196" y="577467"/>
                    <a:pt x="53743" y="722220"/>
                  </a:cubicBezTo>
                  <a:cubicBezTo>
                    <a:pt x="77291" y="866726"/>
                    <a:pt x="272361" y="1014949"/>
                    <a:pt x="279053" y="1055104"/>
                  </a:cubicBezTo>
                  <a:cubicBezTo>
                    <a:pt x="285745" y="1095506"/>
                    <a:pt x="53743" y="1108890"/>
                    <a:pt x="23504" y="1169370"/>
                  </a:cubicBezTo>
                  <a:cubicBezTo>
                    <a:pt x="-6736" y="1229849"/>
                    <a:pt x="-50608" y="1515886"/>
                    <a:pt x="201719" y="1610075"/>
                  </a:cubicBezTo>
                  <a:cubicBezTo>
                    <a:pt x="454046" y="1704264"/>
                    <a:pt x="770075" y="1546125"/>
                    <a:pt x="857571" y="1546125"/>
                  </a:cubicBezTo>
                  <a:cubicBezTo>
                    <a:pt x="945068" y="1546125"/>
                    <a:pt x="1032564" y="1717648"/>
                    <a:pt x="1133446" y="1707486"/>
                  </a:cubicBezTo>
                  <a:cubicBezTo>
                    <a:pt x="1234327" y="1697323"/>
                    <a:pt x="1291584" y="1623459"/>
                    <a:pt x="1291584" y="1623459"/>
                  </a:cubicBezTo>
                  <a:cubicBezTo>
                    <a:pt x="1291584" y="1623459"/>
                    <a:pt x="1395935" y="1767965"/>
                    <a:pt x="1547133" y="1707486"/>
                  </a:cubicBezTo>
                  <a:cubicBezTo>
                    <a:pt x="1698579" y="1647007"/>
                    <a:pt x="1873324" y="1435081"/>
                    <a:pt x="1799461" y="1371132"/>
                  </a:cubicBezTo>
                  <a:cubicBezTo>
                    <a:pt x="1725349" y="1307183"/>
                    <a:pt x="1641322" y="1287106"/>
                    <a:pt x="1695109" y="1229849"/>
                  </a:cubicBezTo>
                  <a:cubicBezTo>
                    <a:pt x="1748896" y="1172592"/>
                    <a:pt x="1859940" y="1021394"/>
                    <a:pt x="1843085" y="890273"/>
                  </a:cubicBezTo>
                  <a:cubicBezTo>
                    <a:pt x="1826230" y="759152"/>
                    <a:pt x="1671562" y="748989"/>
                    <a:pt x="1611083" y="708587"/>
                  </a:cubicBezTo>
                  <a:cubicBezTo>
                    <a:pt x="1550604" y="668185"/>
                    <a:pt x="1678254" y="601014"/>
                    <a:pt x="1675032" y="489970"/>
                  </a:cubicBezTo>
                  <a:cubicBezTo>
                    <a:pt x="1671562" y="378926"/>
                    <a:pt x="1591006" y="194018"/>
                    <a:pt x="1180540" y="69590"/>
                  </a:cubicBezTo>
                  <a:cubicBezTo>
                    <a:pt x="770323" y="-54839"/>
                    <a:pt x="568312" y="5641"/>
                    <a:pt x="548235" y="109992"/>
                  </a:cubicBezTo>
                  <a:cubicBezTo>
                    <a:pt x="528158" y="214343"/>
                    <a:pt x="595330" y="271352"/>
                    <a:pt x="595330" y="271352"/>
                  </a:cubicBezTo>
                  <a:close/>
                </a:path>
              </a:pathLst>
            </a:custGeom>
            <a:solidFill>
              <a:srgbClr val="231A30"/>
            </a:solidFill>
            <a:ln w="18541" cap="rnd">
              <a:solidFill>
                <a:srgbClr val="23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698CF900-4DA3-EDC1-E1AB-6067BAF8EDCF}"/>
                </a:ext>
              </a:extLst>
            </p:cNvPr>
            <p:cNvSpPr/>
            <p:nvPr/>
          </p:nvSpPr>
          <p:spPr>
            <a:xfrm>
              <a:off x="10298070" y="3328445"/>
              <a:ext cx="662603" cy="689260"/>
            </a:xfrm>
            <a:custGeom>
              <a:avLst/>
              <a:gdLst>
                <a:gd name="connsiteX0" fmla="*/ 87555 w 662603"/>
                <a:gd name="connsiteY0" fmla="*/ 3222 h 689260"/>
                <a:gd name="connsiteX1" fmla="*/ 58 w 662603"/>
                <a:gd name="connsiteY1" fmla="*/ 544809 h 689260"/>
                <a:gd name="connsiteX2" fmla="*/ 353267 w 662603"/>
                <a:gd name="connsiteY2" fmla="*/ 686092 h 689260"/>
                <a:gd name="connsiteX3" fmla="*/ 662603 w 662603"/>
                <a:gd name="connsiteY3" fmla="*/ 521261 h 689260"/>
                <a:gd name="connsiteX4" fmla="*/ 598654 w 662603"/>
                <a:gd name="connsiteY4" fmla="*/ 0 h 689260"/>
                <a:gd name="connsiteX5" fmla="*/ 316087 w 662603"/>
                <a:gd name="connsiteY5" fmla="*/ 80804 h 689260"/>
                <a:gd name="connsiteX6" fmla="*/ 87307 w 662603"/>
                <a:gd name="connsiteY6" fmla="*/ 3470 h 68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603" h="689260">
                  <a:moveTo>
                    <a:pt x="87555" y="3222"/>
                  </a:moveTo>
                  <a:cubicBezTo>
                    <a:pt x="87555" y="3222"/>
                    <a:pt x="3529" y="527954"/>
                    <a:pt x="58" y="544809"/>
                  </a:cubicBezTo>
                  <a:cubicBezTo>
                    <a:pt x="-3412" y="561663"/>
                    <a:pt x="148034" y="712861"/>
                    <a:pt x="353267" y="686092"/>
                  </a:cubicBezTo>
                  <a:cubicBezTo>
                    <a:pt x="558500" y="659075"/>
                    <a:pt x="662603" y="521261"/>
                    <a:pt x="662603" y="521261"/>
                  </a:cubicBezTo>
                  <a:lnTo>
                    <a:pt x="598654" y="0"/>
                  </a:lnTo>
                  <a:cubicBezTo>
                    <a:pt x="598654" y="0"/>
                    <a:pt x="423661" y="84026"/>
                    <a:pt x="316087" y="80804"/>
                  </a:cubicBezTo>
                  <a:cubicBezTo>
                    <a:pt x="208513" y="77334"/>
                    <a:pt x="87307" y="3470"/>
                    <a:pt x="87307" y="3470"/>
                  </a:cubicBezTo>
                  <a:close/>
                </a:path>
              </a:pathLst>
            </a:custGeom>
            <a:solidFill>
              <a:srgbClr val="FFFFFF"/>
            </a:solidFill>
            <a:ln w="18541" cap="rnd">
              <a:solidFill>
                <a:srgbClr val="23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6ADA3FFC-7613-1160-CF0B-A9F7E3DF9231}"/>
                </a:ext>
              </a:extLst>
            </p:cNvPr>
            <p:cNvSpPr/>
            <p:nvPr/>
          </p:nvSpPr>
          <p:spPr>
            <a:xfrm>
              <a:off x="10351172" y="3331667"/>
              <a:ext cx="354199" cy="281575"/>
            </a:xfrm>
            <a:custGeom>
              <a:avLst/>
              <a:gdLst>
                <a:gd name="connsiteX0" fmla="*/ 0 w 354199"/>
                <a:gd name="connsiteY0" fmla="*/ 281575 h 281575"/>
                <a:gd name="connsiteX1" fmla="*/ 354200 w 354199"/>
                <a:gd name="connsiteY1" fmla="*/ 212917 h 281575"/>
                <a:gd name="connsiteX2" fmla="*/ 34453 w 354199"/>
                <a:gd name="connsiteY2" fmla="*/ 0 h 281575"/>
                <a:gd name="connsiteX3" fmla="*/ 0 w 354199"/>
                <a:gd name="connsiteY3" fmla="*/ 281575 h 28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199" h="281575">
                  <a:moveTo>
                    <a:pt x="0" y="281575"/>
                  </a:moveTo>
                  <a:lnTo>
                    <a:pt x="354200" y="212917"/>
                  </a:lnTo>
                  <a:lnTo>
                    <a:pt x="34453" y="0"/>
                  </a:lnTo>
                  <a:lnTo>
                    <a:pt x="0" y="281575"/>
                  </a:lnTo>
                  <a:close/>
                </a:path>
              </a:pathLst>
            </a:custGeom>
            <a:solidFill>
              <a:srgbClr val="231A30"/>
            </a:solidFill>
            <a:ln w="18541" cap="rnd">
              <a:solidFill>
                <a:srgbClr val="23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46" name="Рисунок 27">
              <a:extLst>
                <a:ext uri="{FF2B5EF4-FFF2-40B4-BE49-F238E27FC236}">
                  <a16:creationId xmlns:a16="http://schemas.microsoft.com/office/drawing/2014/main" id="{1A4E7FF7-1CE9-E2F8-4B4F-C4BCA3B525F9}"/>
                </a:ext>
              </a:extLst>
            </p:cNvPr>
            <p:cNvGrpSpPr/>
            <p:nvPr/>
          </p:nvGrpSpPr>
          <p:grpSpPr>
            <a:xfrm>
              <a:off x="10107527" y="2183500"/>
              <a:ext cx="1031354" cy="1392933"/>
              <a:chOff x="10107527" y="2183500"/>
              <a:chExt cx="1031354" cy="1392933"/>
            </a:xfrm>
          </p:grpSpPr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C4D2C9FF-67BB-3F40-CCA0-F1CBA49F9C75}"/>
                  </a:ext>
                </a:extLst>
              </p:cNvPr>
              <p:cNvSpPr/>
              <p:nvPr/>
            </p:nvSpPr>
            <p:spPr>
              <a:xfrm>
                <a:off x="10107527" y="2840952"/>
                <a:ext cx="95173" cy="257473"/>
              </a:xfrm>
              <a:custGeom>
                <a:avLst/>
                <a:gdLst>
                  <a:gd name="connsiteX0" fmla="*/ 91207 w 95173"/>
                  <a:gd name="connsiteY0" fmla="*/ 28198 h 257473"/>
                  <a:gd name="connsiteX1" fmla="*/ 4207 w 95173"/>
                  <a:gd name="connsiteY1" fmla="*/ 48027 h 257473"/>
                  <a:gd name="connsiteX2" fmla="*/ 95173 w 95173"/>
                  <a:gd name="connsiteY2" fmla="*/ 257473 h 257473"/>
                  <a:gd name="connsiteX3" fmla="*/ 91207 w 95173"/>
                  <a:gd name="connsiteY3" fmla="*/ 28445 h 25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173" h="257473">
                    <a:moveTo>
                      <a:pt x="91207" y="28198"/>
                    </a:moveTo>
                    <a:cubicBezTo>
                      <a:pt x="91207" y="28198"/>
                      <a:pt x="31968" y="-46906"/>
                      <a:pt x="4207" y="48027"/>
                    </a:cubicBezTo>
                    <a:cubicBezTo>
                      <a:pt x="-23554" y="142711"/>
                      <a:pt x="95173" y="257473"/>
                      <a:pt x="95173" y="257473"/>
                    </a:cubicBezTo>
                    <a:lnTo>
                      <a:pt x="91207" y="28445"/>
                    </a:lnTo>
                    <a:close/>
                  </a:path>
                </a:pathLst>
              </a:custGeom>
              <a:solidFill>
                <a:srgbClr val="FFFFFF"/>
              </a:solidFill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0B840230-9C7E-1444-88F9-32E399D9FAC4}"/>
                  </a:ext>
                </a:extLst>
              </p:cNvPr>
              <p:cNvSpPr/>
              <p:nvPr/>
            </p:nvSpPr>
            <p:spPr>
              <a:xfrm>
                <a:off x="11043708" y="2840952"/>
                <a:ext cx="95173" cy="257473"/>
              </a:xfrm>
              <a:custGeom>
                <a:avLst/>
                <a:gdLst>
                  <a:gd name="connsiteX0" fmla="*/ 3966 w 95173"/>
                  <a:gd name="connsiteY0" fmla="*/ 28198 h 257473"/>
                  <a:gd name="connsiteX1" fmla="*/ 90967 w 95173"/>
                  <a:gd name="connsiteY1" fmla="*/ 48027 h 257473"/>
                  <a:gd name="connsiteX2" fmla="*/ 0 w 95173"/>
                  <a:gd name="connsiteY2" fmla="*/ 257473 h 257473"/>
                  <a:gd name="connsiteX3" fmla="*/ 3966 w 95173"/>
                  <a:gd name="connsiteY3" fmla="*/ 28445 h 25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173" h="257473">
                    <a:moveTo>
                      <a:pt x="3966" y="28198"/>
                    </a:moveTo>
                    <a:cubicBezTo>
                      <a:pt x="3966" y="28198"/>
                      <a:pt x="63206" y="-46906"/>
                      <a:pt x="90967" y="48027"/>
                    </a:cubicBezTo>
                    <a:cubicBezTo>
                      <a:pt x="118728" y="142711"/>
                      <a:pt x="0" y="257473"/>
                      <a:pt x="0" y="257473"/>
                    </a:cubicBezTo>
                    <a:lnTo>
                      <a:pt x="3966" y="28445"/>
                    </a:lnTo>
                    <a:close/>
                  </a:path>
                </a:pathLst>
              </a:custGeom>
              <a:solidFill>
                <a:srgbClr val="FFFFFF"/>
              </a:solidFill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2D89934A-DCC5-73F6-5D13-350A992578D9}"/>
                  </a:ext>
                </a:extLst>
              </p:cNvPr>
              <p:cNvSpPr/>
              <p:nvPr/>
            </p:nvSpPr>
            <p:spPr>
              <a:xfrm>
                <a:off x="10176711" y="2293474"/>
                <a:ext cx="886466" cy="1282958"/>
              </a:xfrm>
              <a:custGeom>
                <a:avLst/>
                <a:gdLst>
                  <a:gd name="connsiteX0" fmla="*/ 208170 w 886466"/>
                  <a:gd name="connsiteY0" fmla="*/ 101261 h 1282958"/>
                  <a:gd name="connsiteX1" fmla="*/ 14091 w 886466"/>
                  <a:gd name="connsiteY1" fmla="*/ 315169 h 1282958"/>
                  <a:gd name="connsiteX2" fmla="*/ 26485 w 886466"/>
                  <a:gd name="connsiteY2" fmla="*/ 981432 h 1282958"/>
                  <a:gd name="connsiteX3" fmla="*/ 368043 w 886466"/>
                  <a:gd name="connsiteY3" fmla="*/ 1263999 h 1282958"/>
                  <a:gd name="connsiteX4" fmla="*/ 591618 w 886466"/>
                  <a:gd name="connsiteY4" fmla="*/ 1259042 h 1282958"/>
                  <a:gd name="connsiteX5" fmla="*/ 879142 w 886466"/>
                  <a:gd name="connsiteY5" fmla="*/ 966560 h 1282958"/>
                  <a:gd name="connsiteX6" fmla="*/ 862040 w 886466"/>
                  <a:gd name="connsiteY6" fmla="*/ 268571 h 1282958"/>
                  <a:gd name="connsiteX7" fmla="*/ 427036 w 886466"/>
                  <a:gd name="connsiteY7" fmla="*/ 628 h 1282958"/>
                  <a:gd name="connsiteX8" fmla="*/ 208170 w 886466"/>
                  <a:gd name="connsiteY8" fmla="*/ 101509 h 1282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6466" h="1282958">
                    <a:moveTo>
                      <a:pt x="208170" y="101261"/>
                    </a:moveTo>
                    <a:cubicBezTo>
                      <a:pt x="208170" y="101261"/>
                      <a:pt x="38630" y="265844"/>
                      <a:pt x="14091" y="315169"/>
                    </a:cubicBezTo>
                    <a:cubicBezTo>
                      <a:pt x="-10447" y="364247"/>
                      <a:pt x="-781" y="927149"/>
                      <a:pt x="26485" y="981432"/>
                    </a:cubicBezTo>
                    <a:cubicBezTo>
                      <a:pt x="53502" y="1035467"/>
                      <a:pt x="323923" y="1246896"/>
                      <a:pt x="368043" y="1263999"/>
                    </a:cubicBezTo>
                    <a:cubicBezTo>
                      <a:pt x="412411" y="1281102"/>
                      <a:pt x="513045" y="1298452"/>
                      <a:pt x="591618" y="1259042"/>
                    </a:cubicBezTo>
                    <a:cubicBezTo>
                      <a:pt x="670192" y="1219631"/>
                      <a:pt x="859561" y="1018116"/>
                      <a:pt x="879142" y="966560"/>
                    </a:cubicBezTo>
                    <a:cubicBezTo>
                      <a:pt x="898724" y="915004"/>
                      <a:pt x="874185" y="325084"/>
                      <a:pt x="862040" y="268571"/>
                    </a:cubicBezTo>
                    <a:cubicBezTo>
                      <a:pt x="849646" y="212057"/>
                      <a:pt x="552208" y="10542"/>
                      <a:pt x="427036" y="628"/>
                    </a:cubicBezTo>
                    <a:cubicBezTo>
                      <a:pt x="301616" y="-9287"/>
                      <a:pt x="208170" y="101509"/>
                      <a:pt x="208170" y="1015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946A7B66-C2A2-0CE7-8901-07D97A673FCE}"/>
                  </a:ext>
                </a:extLst>
              </p:cNvPr>
              <p:cNvSpPr/>
              <p:nvPr/>
            </p:nvSpPr>
            <p:spPr>
              <a:xfrm>
                <a:off x="10509197" y="2183500"/>
                <a:ext cx="628451" cy="360202"/>
              </a:xfrm>
              <a:custGeom>
                <a:avLst/>
                <a:gdLst>
                  <a:gd name="connsiteX0" fmla="*/ 9036 w 628451"/>
                  <a:gd name="connsiteY0" fmla="*/ 110602 h 360202"/>
                  <a:gd name="connsiteX1" fmla="*/ 445775 w 628451"/>
                  <a:gd name="connsiteY1" fmla="*/ 351280 h 360202"/>
                  <a:gd name="connsiteX2" fmla="*/ 628452 w 628451"/>
                  <a:gd name="connsiteY2" fmla="*/ 360203 h 360202"/>
                  <a:gd name="connsiteX3" fmla="*/ 102481 w 628451"/>
                  <a:gd name="connsiteY3" fmla="*/ 34755 h 360202"/>
                  <a:gd name="connsiteX4" fmla="*/ 8788 w 628451"/>
                  <a:gd name="connsiteY4" fmla="*/ 110602 h 36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451" h="360202">
                    <a:moveTo>
                      <a:pt x="9036" y="110602"/>
                    </a:moveTo>
                    <a:cubicBezTo>
                      <a:pt x="9036" y="110602"/>
                      <a:pt x="263098" y="342357"/>
                      <a:pt x="445775" y="351280"/>
                    </a:cubicBezTo>
                    <a:lnTo>
                      <a:pt x="628452" y="360203"/>
                    </a:lnTo>
                    <a:cubicBezTo>
                      <a:pt x="628452" y="360203"/>
                      <a:pt x="227406" y="306664"/>
                      <a:pt x="102481" y="34755"/>
                    </a:cubicBezTo>
                    <a:cubicBezTo>
                      <a:pt x="102481" y="34755"/>
                      <a:pt x="-35580" y="-81246"/>
                      <a:pt x="8788" y="110602"/>
                    </a:cubicBezTo>
                    <a:close/>
                  </a:path>
                </a:pathLst>
              </a:custGeom>
              <a:solidFill>
                <a:srgbClr val="231A30"/>
              </a:solidFill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650A6448-4347-E27A-E26A-73553F0679C3}"/>
                  </a:ext>
                </a:extLst>
              </p:cNvPr>
              <p:cNvSpPr/>
              <p:nvPr/>
            </p:nvSpPr>
            <p:spPr>
              <a:xfrm>
                <a:off x="10660260" y="2753645"/>
                <a:ext cx="19581" cy="248361"/>
              </a:xfrm>
              <a:custGeom>
                <a:avLst/>
                <a:gdLst>
                  <a:gd name="connsiteX0" fmla="*/ 0 w 19581"/>
                  <a:gd name="connsiteY0" fmla="*/ 0 h 248361"/>
                  <a:gd name="connsiteX1" fmla="*/ 19581 w 19581"/>
                  <a:gd name="connsiteY1" fmla="*/ 248361 h 24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81" h="248361">
                    <a:moveTo>
                      <a:pt x="0" y="0"/>
                    </a:moveTo>
                    <a:lnTo>
                      <a:pt x="19581" y="248361"/>
                    </a:lnTo>
                  </a:path>
                </a:pathLst>
              </a:custGeom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B3B29B81-B77F-0825-A8D9-795D8ED22B82}"/>
                  </a:ext>
                </a:extLst>
              </p:cNvPr>
              <p:cNvSpPr/>
              <p:nvPr/>
            </p:nvSpPr>
            <p:spPr>
              <a:xfrm>
                <a:off x="10559627" y="3053562"/>
                <a:ext cx="140043" cy="66427"/>
              </a:xfrm>
              <a:custGeom>
                <a:avLst/>
                <a:gdLst>
                  <a:gd name="connsiteX0" fmla="*/ 140044 w 140043"/>
                  <a:gd name="connsiteY0" fmla="*/ 0 h 66427"/>
                  <a:gd name="connsiteX1" fmla="*/ 63949 w 140043"/>
                  <a:gd name="connsiteY1" fmla="*/ 66428 h 66427"/>
                  <a:gd name="connsiteX2" fmla="*/ 0 w 140043"/>
                  <a:gd name="connsiteY2" fmla="*/ 29496 h 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043" h="66427">
                    <a:moveTo>
                      <a:pt x="140044" y="0"/>
                    </a:moveTo>
                    <a:cubicBezTo>
                      <a:pt x="140044" y="0"/>
                      <a:pt x="95676" y="66428"/>
                      <a:pt x="63949" y="66428"/>
                    </a:cubicBezTo>
                    <a:cubicBezTo>
                      <a:pt x="32223" y="66428"/>
                      <a:pt x="0" y="29496"/>
                      <a:pt x="0" y="29496"/>
                    </a:cubicBezTo>
                  </a:path>
                </a:pathLst>
              </a:custGeom>
              <a:noFill/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D203E805-42E5-287B-4DA5-23F27BA3C2F8}"/>
                  </a:ext>
                </a:extLst>
              </p:cNvPr>
              <p:cNvSpPr/>
              <p:nvPr/>
            </p:nvSpPr>
            <p:spPr>
              <a:xfrm>
                <a:off x="10431728" y="3134614"/>
                <a:ext cx="282814" cy="99128"/>
              </a:xfrm>
              <a:custGeom>
                <a:avLst/>
                <a:gdLst>
                  <a:gd name="connsiteX0" fmla="*/ 0 w 282814"/>
                  <a:gd name="connsiteY0" fmla="*/ 0 h 99128"/>
                  <a:gd name="connsiteX1" fmla="*/ 130377 w 282814"/>
                  <a:gd name="connsiteY1" fmla="*/ 98403 h 99128"/>
                  <a:gd name="connsiteX2" fmla="*/ 282815 w 282814"/>
                  <a:gd name="connsiteY2" fmla="*/ 81300 h 9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814" h="99128">
                    <a:moveTo>
                      <a:pt x="0" y="0"/>
                    </a:moveTo>
                    <a:cubicBezTo>
                      <a:pt x="0" y="0"/>
                      <a:pt x="56513" y="93445"/>
                      <a:pt x="130377" y="98403"/>
                    </a:cubicBezTo>
                    <a:cubicBezTo>
                      <a:pt x="204241" y="103360"/>
                      <a:pt x="282815" y="81300"/>
                      <a:pt x="282815" y="81300"/>
                    </a:cubicBezTo>
                  </a:path>
                </a:pathLst>
              </a:custGeom>
              <a:noFill/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1F8182F7-AE2C-EA05-C09D-B9471ABFAB6C}"/>
                  </a:ext>
                </a:extLst>
              </p:cNvPr>
              <p:cNvSpPr/>
              <p:nvPr/>
            </p:nvSpPr>
            <p:spPr>
              <a:xfrm>
                <a:off x="10670975" y="2593174"/>
                <a:ext cx="284244" cy="121059"/>
              </a:xfrm>
              <a:custGeom>
                <a:avLst/>
                <a:gdLst>
                  <a:gd name="connsiteX0" fmla="*/ 18781 w 284244"/>
                  <a:gd name="connsiteY0" fmla="*/ 121060 h 121059"/>
                  <a:gd name="connsiteX1" fmla="*/ 139244 w 284244"/>
                  <a:gd name="connsiteY1" fmla="*/ 35050 h 121059"/>
                  <a:gd name="connsiteX2" fmla="*/ 284245 w 284244"/>
                  <a:gd name="connsiteY2" fmla="*/ 54632 h 121059"/>
                  <a:gd name="connsiteX3" fmla="*/ 156346 w 284244"/>
                  <a:gd name="connsiteY3" fmla="*/ 597 h 121059"/>
                  <a:gd name="connsiteX4" fmla="*/ 13824 w 284244"/>
                  <a:gd name="connsiteY4" fmla="*/ 86606 h 121059"/>
                  <a:gd name="connsiteX5" fmla="*/ 18781 w 284244"/>
                  <a:gd name="connsiteY5" fmla="*/ 121060 h 12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244" h="121059">
                    <a:moveTo>
                      <a:pt x="18781" y="121060"/>
                    </a:moveTo>
                    <a:cubicBezTo>
                      <a:pt x="18781" y="121060"/>
                      <a:pt x="104790" y="57110"/>
                      <a:pt x="139244" y="35050"/>
                    </a:cubicBezTo>
                    <a:cubicBezTo>
                      <a:pt x="173697" y="12990"/>
                      <a:pt x="284245" y="54632"/>
                      <a:pt x="284245" y="54632"/>
                    </a:cubicBezTo>
                    <a:cubicBezTo>
                      <a:pt x="284245" y="54632"/>
                      <a:pt x="200714" y="8033"/>
                      <a:pt x="156346" y="597"/>
                    </a:cubicBezTo>
                    <a:cubicBezTo>
                      <a:pt x="111978" y="-6839"/>
                      <a:pt x="21260" y="57110"/>
                      <a:pt x="13824" y="86606"/>
                    </a:cubicBezTo>
                    <a:cubicBezTo>
                      <a:pt x="6388" y="116102"/>
                      <a:pt x="-15672" y="108666"/>
                      <a:pt x="18781" y="121060"/>
                    </a:cubicBezTo>
                    <a:close/>
                  </a:path>
                </a:pathLst>
              </a:custGeom>
              <a:solidFill>
                <a:srgbClr val="231A30"/>
              </a:solidFill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B1E52061-686E-602D-7414-06DB619493FC}"/>
                  </a:ext>
                </a:extLst>
              </p:cNvPr>
              <p:cNvSpPr/>
              <p:nvPr/>
            </p:nvSpPr>
            <p:spPr>
              <a:xfrm>
                <a:off x="10260959" y="2689109"/>
                <a:ext cx="251821" cy="46689"/>
              </a:xfrm>
              <a:custGeom>
                <a:avLst/>
                <a:gdLst>
                  <a:gd name="connsiteX0" fmla="*/ 251821 w 251821"/>
                  <a:gd name="connsiteY0" fmla="*/ 37023 h 46689"/>
                  <a:gd name="connsiteX1" fmla="*/ 197787 w 251821"/>
                  <a:gd name="connsiteY1" fmla="*/ 91 h 46689"/>
                  <a:gd name="connsiteX2" fmla="*/ 3708 w 251821"/>
                  <a:gd name="connsiteY2" fmla="*/ 46690 h 46689"/>
                  <a:gd name="connsiteX3" fmla="*/ 202744 w 251821"/>
                  <a:gd name="connsiteY3" fmla="*/ 44211 h 46689"/>
                  <a:gd name="connsiteX4" fmla="*/ 251821 w 251821"/>
                  <a:gd name="connsiteY4" fmla="*/ 36775 h 4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821" h="46689">
                    <a:moveTo>
                      <a:pt x="251821" y="37023"/>
                    </a:moveTo>
                    <a:cubicBezTo>
                      <a:pt x="251821" y="37023"/>
                      <a:pt x="239428" y="2569"/>
                      <a:pt x="197787" y="91"/>
                    </a:cubicBezTo>
                    <a:cubicBezTo>
                      <a:pt x="155897" y="-2388"/>
                      <a:pt x="-28267" y="46690"/>
                      <a:pt x="3708" y="46690"/>
                    </a:cubicBezTo>
                    <a:cubicBezTo>
                      <a:pt x="35683" y="46690"/>
                      <a:pt x="168291" y="44211"/>
                      <a:pt x="202744" y="44211"/>
                    </a:cubicBezTo>
                    <a:cubicBezTo>
                      <a:pt x="237197" y="44211"/>
                      <a:pt x="251821" y="36775"/>
                      <a:pt x="251821" y="36775"/>
                    </a:cubicBezTo>
                    <a:close/>
                  </a:path>
                </a:pathLst>
              </a:custGeom>
              <a:solidFill>
                <a:srgbClr val="231A30"/>
              </a:solidFill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30A82924-F66E-BE85-3460-CAF226466C55}"/>
                  </a:ext>
                </a:extLst>
              </p:cNvPr>
              <p:cNvSpPr/>
              <p:nvPr/>
            </p:nvSpPr>
            <p:spPr>
              <a:xfrm>
                <a:off x="10744012" y="2866671"/>
                <a:ext cx="197225" cy="50670"/>
              </a:xfrm>
              <a:custGeom>
                <a:avLst/>
                <a:gdLst>
                  <a:gd name="connsiteX0" fmla="*/ 191627 w 197225"/>
                  <a:gd name="connsiteY0" fmla="*/ 0 h 50670"/>
                  <a:gd name="connsiteX1" fmla="*/ 78600 w 197225"/>
                  <a:gd name="connsiteY1" fmla="*/ 12393 h 50670"/>
                  <a:gd name="connsiteX2" fmla="*/ 4736 w 197225"/>
                  <a:gd name="connsiteY2" fmla="*/ 17351 h 50670"/>
                  <a:gd name="connsiteX3" fmla="*/ 125199 w 197225"/>
                  <a:gd name="connsiteY3" fmla="*/ 46847 h 50670"/>
                  <a:gd name="connsiteX4" fmla="*/ 191627 w 197225"/>
                  <a:gd name="connsiteY4" fmla="*/ 248 h 50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225" h="50670">
                    <a:moveTo>
                      <a:pt x="191627" y="0"/>
                    </a:moveTo>
                    <a:cubicBezTo>
                      <a:pt x="191627" y="0"/>
                      <a:pt x="127677" y="14872"/>
                      <a:pt x="78600" y="12393"/>
                    </a:cubicBezTo>
                    <a:cubicBezTo>
                      <a:pt x="29522" y="9915"/>
                      <a:pt x="-14845" y="-4709"/>
                      <a:pt x="4736" y="17351"/>
                    </a:cubicBezTo>
                    <a:cubicBezTo>
                      <a:pt x="24317" y="39411"/>
                      <a:pt x="63728" y="59240"/>
                      <a:pt x="125199" y="46847"/>
                    </a:cubicBezTo>
                    <a:cubicBezTo>
                      <a:pt x="186669" y="34453"/>
                      <a:pt x="208729" y="22308"/>
                      <a:pt x="191627" y="248"/>
                    </a:cubicBezTo>
                    <a:close/>
                  </a:path>
                </a:pathLst>
              </a:custGeom>
              <a:solidFill>
                <a:srgbClr val="231A3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BC4BD2EF-E681-027D-8A04-8797675B8C67}"/>
                  </a:ext>
                </a:extLst>
              </p:cNvPr>
              <p:cNvSpPr/>
              <p:nvPr/>
            </p:nvSpPr>
            <p:spPr>
              <a:xfrm>
                <a:off x="10299093" y="2866671"/>
                <a:ext cx="197225" cy="50670"/>
              </a:xfrm>
              <a:custGeom>
                <a:avLst/>
                <a:gdLst>
                  <a:gd name="connsiteX0" fmla="*/ 191627 w 197225"/>
                  <a:gd name="connsiteY0" fmla="*/ 0 h 50670"/>
                  <a:gd name="connsiteX1" fmla="*/ 78600 w 197225"/>
                  <a:gd name="connsiteY1" fmla="*/ 12393 h 50670"/>
                  <a:gd name="connsiteX2" fmla="*/ 4736 w 197225"/>
                  <a:gd name="connsiteY2" fmla="*/ 17351 h 50670"/>
                  <a:gd name="connsiteX3" fmla="*/ 125199 w 197225"/>
                  <a:gd name="connsiteY3" fmla="*/ 46847 h 50670"/>
                  <a:gd name="connsiteX4" fmla="*/ 191627 w 197225"/>
                  <a:gd name="connsiteY4" fmla="*/ 248 h 50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225" h="50670">
                    <a:moveTo>
                      <a:pt x="191627" y="0"/>
                    </a:moveTo>
                    <a:cubicBezTo>
                      <a:pt x="191627" y="0"/>
                      <a:pt x="127677" y="14872"/>
                      <a:pt x="78600" y="12393"/>
                    </a:cubicBezTo>
                    <a:cubicBezTo>
                      <a:pt x="29522" y="9915"/>
                      <a:pt x="-14845" y="-4709"/>
                      <a:pt x="4736" y="17351"/>
                    </a:cubicBezTo>
                    <a:cubicBezTo>
                      <a:pt x="24317" y="39411"/>
                      <a:pt x="63728" y="59240"/>
                      <a:pt x="125199" y="46847"/>
                    </a:cubicBezTo>
                    <a:cubicBezTo>
                      <a:pt x="186669" y="34453"/>
                      <a:pt x="208729" y="22308"/>
                      <a:pt x="191627" y="248"/>
                    </a:cubicBezTo>
                    <a:close/>
                  </a:path>
                </a:pathLst>
              </a:custGeom>
              <a:solidFill>
                <a:srgbClr val="231A3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8" name="Рисунок 27">
              <a:extLst>
                <a:ext uri="{FF2B5EF4-FFF2-40B4-BE49-F238E27FC236}">
                  <a16:creationId xmlns:a16="http://schemas.microsoft.com/office/drawing/2014/main" id="{0CBB536E-BD9E-0554-831F-C9820EAB07B4}"/>
                </a:ext>
              </a:extLst>
            </p:cNvPr>
            <p:cNvGrpSpPr/>
            <p:nvPr/>
          </p:nvGrpSpPr>
          <p:grpSpPr>
            <a:xfrm>
              <a:off x="9672268" y="3261977"/>
              <a:ext cx="869958" cy="1058425"/>
              <a:chOff x="9672268" y="3261977"/>
              <a:chExt cx="869958" cy="1058425"/>
            </a:xfrm>
          </p:grpSpPr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231C4F4F-B065-27E1-79BE-3E55BC0833BF}"/>
                  </a:ext>
                </a:extLst>
              </p:cNvPr>
              <p:cNvSpPr/>
              <p:nvPr/>
            </p:nvSpPr>
            <p:spPr>
              <a:xfrm>
                <a:off x="9672268" y="3261977"/>
                <a:ext cx="869958" cy="1058425"/>
              </a:xfrm>
              <a:custGeom>
                <a:avLst/>
                <a:gdLst>
                  <a:gd name="connsiteX0" fmla="*/ 248 w 869958"/>
                  <a:gd name="connsiteY0" fmla="*/ 1021494 h 1058425"/>
                  <a:gd name="connsiteX1" fmla="*/ 107822 w 869958"/>
                  <a:gd name="connsiteY1" fmla="*/ 574096 h 1058425"/>
                  <a:gd name="connsiteX2" fmla="*/ 528202 w 869958"/>
                  <a:gd name="connsiteY2" fmla="*/ 214196 h 1058425"/>
                  <a:gd name="connsiteX3" fmla="*/ 699725 w 869958"/>
                  <a:gd name="connsiteY3" fmla="*/ 2271 h 1058425"/>
                  <a:gd name="connsiteX4" fmla="*/ 639245 w 869958"/>
                  <a:gd name="connsiteY4" fmla="*/ 210725 h 1058425"/>
                  <a:gd name="connsiteX5" fmla="*/ 534894 w 869958"/>
                  <a:gd name="connsiteY5" fmla="*/ 352009 h 1058425"/>
                  <a:gd name="connsiteX6" fmla="*/ 773589 w 869958"/>
                  <a:gd name="connsiteY6" fmla="*/ 422651 h 1058425"/>
                  <a:gd name="connsiteX7" fmla="*/ 867777 w 869958"/>
                  <a:gd name="connsiteY7" fmla="*/ 624413 h 1058425"/>
                  <a:gd name="connsiteX8" fmla="*/ 834068 w 869958"/>
                  <a:gd name="connsiteY8" fmla="*/ 701747 h 1058425"/>
                  <a:gd name="connsiteX9" fmla="*/ 625613 w 869958"/>
                  <a:gd name="connsiteY9" fmla="*/ 611028 h 1058425"/>
                  <a:gd name="connsiteX10" fmla="*/ 481107 w 869958"/>
                  <a:gd name="connsiteY10" fmla="*/ 631106 h 1058425"/>
                  <a:gd name="connsiteX11" fmla="*/ 306114 w 869958"/>
                  <a:gd name="connsiteY11" fmla="*/ 782552 h 1058425"/>
                  <a:gd name="connsiteX12" fmla="*/ 208455 w 869958"/>
                  <a:gd name="connsiteY12" fmla="*/ 809569 h 1058425"/>
                  <a:gd name="connsiteX13" fmla="*/ 211925 w 869958"/>
                  <a:gd name="connsiteY13" fmla="*/ 1058426 h 1058425"/>
                  <a:gd name="connsiteX14" fmla="*/ 0 w 869958"/>
                  <a:gd name="connsiteY14" fmla="*/ 1021494 h 105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69958" h="1058425">
                    <a:moveTo>
                      <a:pt x="248" y="1021494"/>
                    </a:moveTo>
                    <a:cubicBezTo>
                      <a:pt x="248" y="1021494"/>
                      <a:pt x="74360" y="614499"/>
                      <a:pt x="107822" y="574096"/>
                    </a:cubicBezTo>
                    <a:cubicBezTo>
                      <a:pt x="141531" y="533694"/>
                      <a:pt x="508124" y="234521"/>
                      <a:pt x="528202" y="214196"/>
                    </a:cubicBezTo>
                    <a:cubicBezTo>
                      <a:pt x="548279" y="193871"/>
                      <a:pt x="693032" y="-24499"/>
                      <a:pt x="699725" y="2271"/>
                    </a:cubicBezTo>
                    <a:cubicBezTo>
                      <a:pt x="706417" y="29288"/>
                      <a:pt x="682870" y="146776"/>
                      <a:pt x="639245" y="210725"/>
                    </a:cubicBezTo>
                    <a:cubicBezTo>
                      <a:pt x="595621" y="274675"/>
                      <a:pt x="534894" y="352009"/>
                      <a:pt x="534894" y="352009"/>
                    </a:cubicBezTo>
                    <a:cubicBezTo>
                      <a:pt x="534894" y="352009"/>
                      <a:pt x="760204" y="409266"/>
                      <a:pt x="773589" y="422651"/>
                    </a:cubicBezTo>
                    <a:cubicBezTo>
                      <a:pt x="786973" y="436035"/>
                      <a:pt x="863564" y="603593"/>
                      <a:pt x="867777" y="624413"/>
                    </a:cubicBezTo>
                    <a:cubicBezTo>
                      <a:pt x="874966" y="660354"/>
                      <a:pt x="864555" y="699021"/>
                      <a:pt x="834068" y="701747"/>
                    </a:cubicBezTo>
                    <a:cubicBezTo>
                      <a:pt x="806555" y="704226"/>
                      <a:pt x="625613" y="611028"/>
                      <a:pt x="625613" y="611028"/>
                    </a:cubicBezTo>
                    <a:lnTo>
                      <a:pt x="481107" y="631106"/>
                    </a:lnTo>
                    <a:cubicBezTo>
                      <a:pt x="481107" y="631106"/>
                      <a:pt x="376756" y="759004"/>
                      <a:pt x="306114" y="782552"/>
                    </a:cubicBezTo>
                    <a:cubicBezTo>
                      <a:pt x="235472" y="806099"/>
                      <a:pt x="208455" y="809569"/>
                      <a:pt x="208455" y="809569"/>
                    </a:cubicBezTo>
                    <a:lnTo>
                      <a:pt x="211925" y="1058426"/>
                    </a:lnTo>
                    <a:lnTo>
                      <a:pt x="0" y="1021494"/>
                    </a:lnTo>
                    <a:close/>
                  </a:path>
                </a:pathLst>
              </a:custGeom>
              <a:solidFill>
                <a:srgbClr val="FFFFFF"/>
              </a:solidFill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01FA5D8F-DBCA-B55D-01F6-C55DF64B6751}"/>
                  </a:ext>
                </a:extLst>
              </p:cNvPr>
              <p:cNvSpPr/>
              <p:nvPr/>
            </p:nvSpPr>
            <p:spPr>
              <a:xfrm>
                <a:off x="10218316" y="3691072"/>
                <a:ext cx="322225" cy="195565"/>
              </a:xfrm>
              <a:custGeom>
                <a:avLst/>
                <a:gdLst>
                  <a:gd name="connsiteX0" fmla="*/ 0 w 322225"/>
                  <a:gd name="connsiteY0" fmla="*/ 0 h 195565"/>
                  <a:gd name="connsiteX1" fmla="*/ 208455 w 322225"/>
                  <a:gd name="connsiteY1" fmla="*/ 35940 h 195565"/>
                  <a:gd name="connsiteX2" fmla="*/ 322225 w 322225"/>
                  <a:gd name="connsiteY2" fmla="*/ 195566 h 19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2225" h="195565">
                    <a:moveTo>
                      <a:pt x="0" y="0"/>
                    </a:moveTo>
                    <a:cubicBezTo>
                      <a:pt x="0" y="0"/>
                      <a:pt x="196309" y="26274"/>
                      <a:pt x="208455" y="35940"/>
                    </a:cubicBezTo>
                    <a:cubicBezTo>
                      <a:pt x="220352" y="45607"/>
                      <a:pt x="322225" y="195566"/>
                      <a:pt x="322225" y="195566"/>
                    </a:cubicBezTo>
                  </a:path>
                </a:pathLst>
              </a:custGeom>
              <a:noFill/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9445E30D-C1E5-8A4D-3040-7ECB4B159B15}"/>
                  </a:ext>
                </a:extLst>
              </p:cNvPr>
              <p:cNvSpPr/>
              <p:nvPr/>
            </p:nvSpPr>
            <p:spPr>
              <a:xfrm>
                <a:off x="10231700" y="3780552"/>
                <a:ext cx="300165" cy="157146"/>
              </a:xfrm>
              <a:custGeom>
                <a:avLst/>
                <a:gdLst>
                  <a:gd name="connsiteX0" fmla="*/ 0 w 300165"/>
                  <a:gd name="connsiteY0" fmla="*/ 0 h 157146"/>
                  <a:gd name="connsiteX1" fmla="*/ 209199 w 300165"/>
                  <a:gd name="connsiteY1" fmla="*/ 56513 h 157146"/>
                  <a:gd name="connsiteX2" fmla="*/ 300165 w 300165"/>
                  <a:gd name="connsiteY2" fmla="*/ 157147 h 15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165" h="157146">
                    <a:moveTo>
                      <a:pt x="0" y="0"/>
                    </a:moveTo>
                    <a:cubicBezTo>
                      <a:pt x="0" y="0"/>
                      <a:pt x="194822" y="44616"/>
                      <a:pt x="209199" y="56513"/>
                    </a:cubicBezTo>
                    <a:cubicBezTo>
                      <a:pt x="223575" y="68411"/>
                      <a:pt x="300165" y="157147"/>
                      <a:pt x="300165" y="157147"/>
                    </a:cubicBezTo>
                  </a:path>
                </a:pathLst>
              </a:custGeom>
              <a:noFill/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1B4770C2-ED9C-05E2-E4AF-7048A603F7E5}"/>
                </a:ext>
              </a:extLst>
            </p:cNvPr>
            <p:cNvSpPr/>
            <p:nvPr/>
          </p:nvSpPr>
          <p:spPr>
            <a:xfrm>
              <a:off x="9644085" y="5325290"/>
              <a:ext cx="892490" cy="494508"/>
            </a:xfrm>
            <a:custGeom>
              <a:avLst/>
              <a:gdLst>
                <a:gd name="connsiteX0" fmla="*/ 891995 w 892490"/>
                <a:gd name="connsiteY0" fmla="*/ 170492 h 494508"/>
                <a:gd name="connsiteX1" fmla="*/ 617360 w 892490"/>
                <a:gd name="connsiteY1" fmla="*/ 117696 h 494508"/>
                <a:gd name="connsiteX2" fmla="*/ 395520 w 892490"/>
                <a:gd name="connsiteY2" fmla="*/ 47302 h 494508"/>
                <a:gd name="connsiteX3" fmla="*/ 57431 w 892490"/>
                <a:gd name="connsiteY3" fmla="*/ 4918 h 494508"/>
                <a:gd name="connsiteX4" fmla="*/ 25705 w 892490"/>
                <a:gd name="connsiteY4" fmla="*/ 159834 h 494508"/>
                <a:gd name="connsiteX5" fmla="*/ 1166 w 892490"/>
                <a:gd name="connsiteY5" fmla="*/ 247826 h 494508"/>
                <a:gd name="connsiteX6" fmla="*/ 1166 w 892490"/>
                <a:gd name="connsiteY6" fmla="*/ 325408 h 494508"/>
                <a:gd name="connsiteX7" fmla="*/ 39833 w 892490"/>
                <a:gd name="connsiteY7" fmla="*/ 494452 h 494508"/>
                <a:gd name="connsiteX8" fmla="*/ 120885 w 892490"/>
                <a:gd name="connsiteY8" fmla="*/ 339536 h 494508"/>
                <a:gd name="connsiteX9" fmla="*/ 304058 w 892490"/>
                <a:gd name="connsiteY9" fmla="*/ 381921 h 494508"/>
                <a:gd name="connsiteX10" fmla="*/ 547214 w 892490"/>
                <a:gd name="connsiteY10" fmla="*/ 329126 h 494508"/>
                <a:gd name="connsiteX11" fmla="*/ 874892 w 892490"/>
                <a:gd name="connsiteY11" fmla="*/ 406707 h 494508"/>
                <a:gd name="connsiteX12" fmla="*/ 892491 w 892490"/>
                <a:gd name="connsiteY12" fmla="*/ 170739 h 49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2490" h="494508">
                  <a:moveTo>
                    <a:pt x="891995" y="170492"/>
                  </a:moveTo>
                  <a:cubicBezTo>
                    <a:pt x="891995" y="170492"/>
                    <a:pt x="627770" y="121166"/>
                    <a:pt x="617360" y="117696"/>
                  </a:cubicBezTo>
                  <a:cubicBezTo>
                    <a:pt x="606702" y="114226"/>
                    <a:pt x="420059" y="57713"/>
                    <a:pt x="395520" y="47302"/>
                  </a:cubicBezTo>
                  <a:cubicBezTo>
                    <a:pt x="370981" y="36644"/>
                    <a:pt x="71560" y="-16151"/>
                    <a:pt x="57431" y="4918"/>
                  </a:cubicBezTo>
                  <a:cubicBezTo>
                    <a:pt x="43303" y="25986"/>
                    <a:pt x="29175" y="149423"/>
                    <a:pt x="25705" y="159834"/>
                  </a:cubicBezTo>
                  <a:cubicBezTo>
                    <a:pt x="22235" y="170492"/>
                    <a:pt x="-6022" y="219817"/>
                    <a:pt x="1166" y="247826"/>
                  </a:cubicBezTo>
                  <a:cubicBezTo>
                    <a:pt x="8106" y="276082"/>
                    <a:pt x="1166" y="325408"/>
                    <a:pt x="1166" y="325408"/>
                  </a:cubicBezTo>
                  <a:cubicBezTo>
                    <a:pt x="1166" y="325408"/>
                    <a:pt x="-2304" y="490982"/>
                    <a:pt x="39833" y="494452"/>
                  </a:cubicBezTo>
                  <a:cubicBezTo>
                    <a:pt x="82218" y="497922"/>
                    <a:pt x="120885" y="339536"/>
                    <a:pt x="120885" y="339536"/>
                  </a:cubicBezTo>
                  <a:cubicBezTo>
                    <a:pt x="120885" y="339536"/>
                    <a:pt x="180869" y="374733"/>
                    <a:pt x="304058" y="381921"/>
                  </a:cubicBezTo>
                  <a:cubicBezTo>
                    <a:pt x="427247" y="388861"/>
                    <a:pt x="547214" y="329126"/>
                    <a:pt x="547214" y="329126"/>
                  </a:cubicBezTo>
                  <a:lnTo>
                    <a:pt x="874892" y="406707"/>
                  </a:lnTo>
                  <a:lnTo>
                    <a:pt x="892491" y="170739"/>
                  </a:lnTo>
                  <a:close/>
                </a:path>
              </a:pathLst>
            </a:custGeom>
            <a:solidFill>
              <a:srgbClr val="FFFFFF"/>
            </a:solidFill>
            <a:ln w="18541" cap="rnd">
              <a:solidFill>
                <a:srgbClr val="23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63" name="Рисунок 27">
              <a:extLst>
                <a:ext uri="{FF2B5EF4-FFF2-40B4-BE49-F238E27FC236}">
                  <a16:creationId xmlns:a16="http://schemas.microsoft.com/office/drawing/2014/main" id="{DD26736F-4E12-70DA-3622-1AB84B3C4EB9}"/>
                </a:ext>
              </a:extLst>
            </p:cNvPr>
            <p:cNvGrpSpPr/>
            <p:nvPr/>
          </p:nvGrpSpPr>
          <p:grpSpPr>
            <a:xfrm>
              <a:off x="9367384" y="4211590"/>
              <a:ext cx="776246" cy="1516527"/>
              <a:chOff x="9367384" y="4211590"/>
              <a:chExt cx="776246" cy="1516527"/>
            </a:xfrm>
          </p:grpSpPr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E2E5A109-E3E7-5B87-364B-543DC0004D89}"/>
                  </a:ext>
                </a:extLst>
              </p:cNvPr>
              <p:cNvSpPr/>
              <p:nvPr/>
            </p:nvSpPr>
            <p:spPr>
              <a:xfrm>
                <a:off x="9367384" y="4211590"/>
                <a:ext cx="776246" cy="1516527"/>
              </a:xfrm>
              <a:custGeom>
                <a:avLst/>
                <a:gdLst>
                  <a:gd name="connsiteX0" fmla="*/ 255063 w 776246"/>
                  <a:gd name="connsiteY0" fmla="*/ 0 h 1516527"/>
                  <a:gd name="connsiteX1" fmla="*/ 609758 w 776246"/>
                  <a:gd name="connsiteY1" fmla="*/ 64693 h 1516527"/>
                  <a:gd name="connsiteX2" fmla="*/ 596126 w 776246"/>
                  <a:gd name="connsiteY2" fmla="*/ 286285 h 1516527"/>
                  <a:gd name="connsiteX3" fmla="*/ 698494 w 776246"/>
                  <a:gd name="connsiteY3" fmla="*/ 542082 h 1516527"/>
                  <a:gd name="connsiteX4" fmla="*/ 773597 w 776246"/>
                  <a:gd name="connsiteY4" fmla="*/ 1304765 h 1516527"/>
                  <a:gd name="connsiteX5" fmla="*/ 405269 w 776246"/>
                  <a:gd name="connsiteY5" fmla="*/ 1516194 h 1516527"/>
                  <a:gd name="connsiteX6" fmla="*/ 2983 w 776246"/>
                  <a:gd name="connsiteY6" fmla="*/ 1229661 h 1516527"/>
                  <a:gd name="connsiteX7" fmla="*/ 112044 w 776246"/>
                  <a:gd name="connsiteY7" fmla="*/ 647921 h 1516527"/>
                  <a:gd name="connsiteX8" fmla="*/ 183677 w 776246"/>
                  <a:gd name="connsiteY8" fmla="*/ 279592 h 1516527"/>
                  <a:gd name="connsiteX9" fmla="*/ 251840 w 776246"/>
                  <a:gd name="connsiteY9" fmla="*/ 201267 h 1516527"/>
                  <a:gd name="connsiteX10" fmla="*/ 255310 w 776246"/>
                  <a:gd name="connsiteY10" fmla="*/ 0 h 151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6246" h="1516527">
                    <a:moveTo>
                      <a:pt x="255063" y="0"/>
                    </a:moveTo>
                    <a:lnTo>
                      <a:pt x="609758" y="64693"/>
                    </a:lnTo>
                    <a:lnTo>
                      <a:pt x="596126" y="286285"/>
                    </a:lnTo>
                    <a:cubicBezTo>
                      <a:pt x="596126" y="286285"/>
                      <a:pt x="674451" y="323712"/>
                      <a:pt x="698494" y="542082"/>
                    </a:cubicBezTo>
                    <a:cubicBezTo>
                      <a:pt x="722289" y="760204"/>
                      <a:pt x="790452" y="1267089"/>
                      <a:pt x="773597" y="1304765"/>
                    </a:cubicBezTo>
                    <a:cubicBezTo>
                      <a:pt x="756495" y="1342192"/>
                      <a:pt x="650904" y="1506031"/>
                      <a:pt x="405269" y="1516194"/>
                    </a:cubicBezTo>
                    <a:cubicBezTo>
                      <a:pt x="159882" y="1526356"/>
                      <a:pt x="26778" y="1301294"/>
                      <a:pt x="2983" y="1229661"/>
                    </a:cubicBezTo>
                    <a:cubicBezTo>
                      <a:pt x="-20812" y="1158028"/>
                      <a:pt x="105352" y="688819"/>
                      <a:pt x="112044" y="647921"/>
                    </a:cubicBezTo>
                    <a:cubicBezTo>
                      <a:pt x="118736" y="607023"/>
                      <a:pt x="152942" y="327430"/>
                      <a:pt x="183677" y="279592"/>
                    </a:cubicBezTo>
                    <a:cubicBezTo>
                      <a:pt x="214413" y="231754"/>
                      <a:pt x="251840" y="201267"/>
                      <a:pt x="251840" y="201267"/>
                    </a:cubicBezTo>
                    <a:lnTo>
                      <a:pt x="255310" y="0"/>
                    </a:lnTo>
                    <a:close/>
                  </a:path>
                </a:pathLst>
              </a:custGeom>
              <a:solidFill>
                <a:srgbClr val="EB5E2F"/>
              </a:solidFill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DD855E04-2BE4-7184-32BB-3670981F0BCB}"/>
                  </a:ext>
                </a:extLst>
              </p:cNvPr>
              <p:cNvSpPr/>
              <p:nvPr/>
            </p:nvSpPr>
            <p:spPr>
              <a:xfrm>
                <a:off x="9842799" y="4466892"/>
                <a:ext cx="59239" cy="3717"/>
              </a:xfrm>
              <a:custGeom>
                <a:avLst/>
                <a:gdLst>
                  <a:gd name="connsiteX0" fmla="*/ 0 w 59239"/>
                  <a:gd name="connsiteY0" fmla="*/ 0 h 3717"/>
                  <a:gd name="connsiteX1" fmla="*/ 59240 w 59239"/>
                  <a:gd name="connsiteY1" fmla="*/ 3718 h 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239" h="3717">
                    <a:moveTo>
                      <a:pt x="0" y="0"/>
                    </a:moveTo>
                    <a:cubicBezTo>
                      <a:pt x="20077" y="2479"/>
                      <a:pt x="40154" y="3718"/>
                      <a:pt x="59240" y="3718"/>
                    </a:cubicBezTo>
                  </a:path>
                </a:pathLst>
              </a:custGeom>
              <a:noFill/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341049C4-B80B-ED7F-5F77-EEED8B90E51E}"/>
                  </a:ext>
                </a:extLst>
              </p:cNvPr>
              <p:cNvSpPr/>
              <p:nvPr/>
            </p:nvSpPr>
            <p:spPr>
              <a:xfrm>
                <a:off x="9618977" y="4412857"/>
                <a:ext cx="140787" cy="39906"/>
              </a:xfrm>
              <a:custGeom>
                <a:avLst/>
                <a:gdLst>
                  <a:gd name="connsiteX0" fmla="*/ 0 w 140787"/>
                  <a:gd name="connsiteY0" fmla="*/ 0 h 39906"/>
                  <a:gd name="connsiteX1" fmla="*/ 140788 w 140787"/>
                  <a:gd name="connsiteY1" fmla="*/ 39906 h 39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787" h="39906">
                    <a:moveTo>
                      <a:pt x="0" y="0"/>
                    </a:moveTo>
                    <a:cubicBezTo>
                      <a:pt x="0" y="0"/>
                      <a:pt x="63454" y="22804"/>
                      <a:pt x="140788" y="39906"/>
                    </a:cubicBezTo>
                  </a:path>
                </a:pathLst>
              </a:custGeom>
              <a:noFill/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67" name="Рисунок 27">
              <a:extLst>
                <a:ext uri="{FF2B5EF4-FFF2-40B4-BE49-F238E27FC236}">
                  <a16:creationId xmlns:a16="http://schemas.microsoft.com/office/drawing/2014/main" id="{EFDCB2E6-CE64-F9C3-4D0A-AD9041D8EE23}"/>
                </a:ext>
              </a:extLst>
            </p:cNvPr>
            <p:cNvGrpSpPr/>
            <p:nvPr/>
          </p:nvGrpSpPr>
          <p:grpSpPr>
            <a:xfrm>
              <a:off x="10465933" y="3797025"/>
              <a:ext cx="1673092" cy="2216407"/>
              <a:chOff x="10465933" y="3797025"/>
              <a:chExt cx="1673092" cy="2216407"/>
            </a:xfrm>
          </p:grpSpPr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390E98DE-E072-D7D2-B2BF-930AF7B7FD1D}"/>
                  </a:ext>
                </a:extLst>
              </p:cNvPr>
              <p:cNvSpPr/>
              <p:nvPr/>
            </p:nvSpPr>
            <p:spPr>
              <a:xfrm>
                <a:off x="10465933" y="3797025"/>
                <a:ext cx="1673092" cy="2216407"/>
              </a:xfrm>
              <a:custGeom>
                <a:avLst/>
                <a:gdLst>
                  <a:gd name="connsiteX0" fmla="*/ 1105728 w 1673092"/>
                  <a:gd name="connsiteY0" fmla="*/ 525857 h 2216407"/>
                  <a:gd name="connsiteX1" fmla="*/ 1070532 w 1673092"/>
                  <a:gd name="connsiteY1" fmla="*/ 1434532 h 2216407"/>
                  <a:gd name="connsiteX2" fmla="*/ 1017736 w 1673092"/>
                  <a:gd name="connsiteY2" fmla="*/ 1455601 h 2216407"/>
                  <a:gd name="connsiteX3" fmla="*/ 993197 w 1673092"/>
                  <a:gd name="connsiteY3" fmla="*/ 1494268 h 2216407"/>
                  <a:gd name="connsiteX4" fmla="*/ 468466 w 1673092"/>
                  <a:gd name="connsiteY4" fmla="*/ 1557721 h 2216407"/>
                  <a:gd name="connsiteX5" fmla="*/ 186643 w 1673092"/>
                  <a:gd name="connsiteY5" fmla="*/ 1667030 h 2216407"/>
                  <a:gd name="connsiteX6" fmla="*/ 31727 w 1673092"/>
                  <a:gd name="connsiteY6" fmla="*/ 1663560 h 2216407"/>
                  <a:gd name="connsiteX7" fmla="*/ 0 w 1673092"/>
                  <a:gd name="connsiteY7" fmla="*/ 2072042 h 2216407"/>
                  <a:gd name="connsiteX8" fmla="*/ 207711 w 1673092"/>
                  <a:gd name="connsiteY8" fmla="*/ 2078982 h 2216407"/>
                  <a:gd name="connsiteX9" fmla="*/ 774828 w 1673092"/>
                  <a:gd name="connsiteY9" fmla="*/ 2181103 h 2216407"/>
                  <a:gd name="connsiteX10" fmla="*/ 1504048 w 1673092"/>
                  <a:gd name="connsiteY10" fmla="*/ 2177633 h 2216407"/>
                  <a:gd name="connsiteX11" fmla="*/ 1581630 w 1673092"/>
                  <a:gd name="connsiteY11" fmla="*/ 1987520 h 2216407"/>
                  <a:gd name="connsiteX12" fmla="*/ 1673093 w 1673092"/>
                  <a:gd name="connsiteY12" fmla="*/ 1251359 h 2216407"/>
                  <a:gd name="connsiteX13" fmla="*/ 1204627 w 1673092"/>
                  <a:gd name="connsiteY13" fmla="*/ 117126 h 2216407"/>
                  <a:gd name="connsiteX14" fmla="*/ 972129 w 1673092"/>
                  <a:gd name="connsiteY14" fmla="*/ 7818 h 221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73092" h="2216407">
                    <a:moveTo>
                      <a:pt x="1105728" y="525857"/>
                    </a:moveTo>
                    <a:lnTo>
                      <a:pt x="1070532" y="1434532"/>
                    </a:lnTo>
                    <a:cubicBezTo>
                      <a:pt x="1070532" y="1434532"/>
                      <a:pt x="1031864" y="1438002"/>
                      <a:pt x="1017736" y="1455601"/>
                    </a:cubicBezTo>
                    <a:cubicBezTo>
                      <a:pt x="1003608" y="1473199"/>
                      <a:pt x="993197" y="1494268"/>
                      <a:pt x="993197" y="1494268"/>
                    </a:cubicBezTo>
                    <a:cubicBezTo>
                      <a:pt x="993197" y="1494268"/>
                      <a:pt x="637510" y="1508396"/>
                      <a:pt x="468466" y="1557721"/>
                    </a:cubicBezTo>
                    <a:cubicBezTo>
                      <a:pt x="299422" y="1607047"/>
                      <a:pt x="186643" y="1667030"/>
                      <a:pt x="186643" y="1667030"/>
                    </a:cubicBezTo>
                    <a:lnTo>
                      <a:pt x="31727" y="1663560"/>
                    </a:lnTo>
                    <a:lnTo>
                      <a:pt x="0" y="2072042"/>
                    </a:lnTo>
                    <a:lnTo>
                      <a:pt x="207711" y="2078982"/>
                    </a:lnTo>
                    <a:cubicBezTo>
                      <a:pt x="207711" y="2078982"/>
                      <a:pt x="309832" y="2138966"/>
                      <a:pt x="774828" y="2181103"/>
                    </a:cubicBezTo>
                    <a:cubicBezTo>
                      <a:pt x="1239824" y="2223488"/>
                      <a:pt x="1454723" y="2233899"/>
                      <a:pt x="1504048" y="2177633"/>
                    </a:cubicBezTo>
                    <a:cubicBezTo>
                      <a:pt x="1553374" y="2121368"/>
                      <a:pt x="1574442" y="2033128"/>
                      <a:pt x="1581630" y="1987520"/>
                    </a:cubicBezTo>
                    <a:cubicBezTo>
                      <a:pt x="1588818" y="1941913"/>
                      <a:pt x="1673093" y="1659842"/>
                      <a:pt x="1673093" y="1251359"/>
                    </a:cubicBezTo>
                    <a:cubicBezTo>
                      <a:pt x="1673093" y="842877"/>
                      <a:pt x="1289149" y="250974"/>
                      <a:pt x="1204627" y="117126"/>
                    </a:cubicBezTo>
                    <a:cubicBezTo>
                      <a:pt x="1120105" y="-16721"/>
                      <a:pt x="1032112" y="-6063"/>
                      <a:pt x="972129" y="7818"/>
                    </a:cubicBezTo>
                  </a:path>
                </a:pathLst>
              </a:custGeom>
              <a:solidFill>
                <a:srgbClr val="EB5E2F"/>
              </a:solidFill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: фигура 68">
                <a:extLst>
                  <a:ext uri="{FF2B5EF4-FFF2-40B4-BE49-F238E27FC236}">
                    <a16:creationId xmlns:a16="http://schemas.microsoft.com/office/drawing/2014/main" id="{ABB62269-0700-A7D8-A45D-731A8639447D}"/>
                  </a:ext>
                </a:extLst>
              </p:cNvPr>
              <p:cNvSpPr/>
              <p:nvPr/>
            </p:nvSpPr>
            <p:spPr>
              <a:xfrm>
                <a:off x="11536465" y="5041444"/>
                <a:ext cx="216138" cy="190112"/>
              </a:xfrm>
              <a:custGeom>
                <a:avLst/>
                <a:gdLst>
                  <a:gd name="connsiteX0" fmla="*/ 216139 w 216138"/>
                  <a:gd name="connsiteY0" fmla="*/ 127403 h 190112"/>
                  <a:gd name="connsiteX1" fmla="*/ 0 w 216138"/>
                  <a:gd name="connsiteY1" fmla="*/ 190113 h 190112"/>
                  <a:gd name="connsiteX2" fmla="*/ 204241 w 216138"/>
                  <a:gd name="connsiteY2" fmla="*/ 0 h 190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138" h="190112">
                    <a:moveTo>
                      <a:pt x="216139" y="127403"/>
                    </a:moveTo>
                    <a:lnTo>
                      <a:pt x="0" y="190113"/>
                    </a:lnTo>
                    <a:lnTo>
                      <a:pt x="204241" y="0"/>
                    </a:lnTo>
                  </a:path>
                </a:pathLst>
              </a:custGeom>
              <a:noFill/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: фигура 69">
                <a:extLst>
                  <a:ext uri="{FF2B5EF4-FFF2-40B4-BE49-F238E27FC236}">
                    <a16:creationId xmlns:a16="http://schemas.microsoft.com/office/drawing/2014/main" id="{27E68456-DA2B-0E18-97DB-96B13F3C254C}"/>
                  </a:ext>
                </a:extLst>
              </p:cNvPr>
              <p:cNvSpPr/>
              <p:nvPr/>
            </p:nvSpPr>
            <p:spPr>
              <a:xfrm>
                <a:off x="11820271" y="5129436"/>
                <a:ext cx="68410" cy="19829"/>
              </a:xfrm>
              <a:custGeom>
                <a:avLst/>
                <a:gdLst>
                  <a:gd name="connsiteX0" fmla="*/ 68411 w 68410"/>
                  <a:gd name="connsiteY0" fmla="*/ 0 h 19829"/>
                  <a:gd name="connsiteX1" fmla="*/ 0 w 68410"/>
                  <a:gd name="connsiteY1" fmla="*/ 19829 h 1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410" h="19829">
                    <a:moveTo>
                      <a:pt x="68411" y="0"/>
                    </a:moveTo>
                    <a:lnTo>
                      <a:pt x="0" y="19829"/>
                    </a:lnTo>
                  </a:path>
                </a:pathLst>
              </a:custGeom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: фигура 70">
                <a:extLst>
                  <a:ext uri="{FF2B5EF4-FFF2-40B4-BE49-F238E27FC236}">
                    <a16:creationId xmlns:a16="http://schemas.microsoft.com/office/drawing/2014/main" id="{5B29EAC4-256F-891E-E4C5-01B7290E4FA2}"/>
                  </a:ext>
                </a:extLst>
              </p:cNvPr>
              <p:cNvSpPr/>
              <p:nvPr/>
            </p:nvSpPr>
            <p:spPr>
              <a:xfrm>
                <a:off x="11458883" y="5291540"/>
                <a:ext cx="317020" cy="52795"/>
              </a:xfrm>
              <a:custGeom>
                <a:avLst/>
                <a:gdLst>
                  <a:gd name="connsiteX0" fmla="*/ 0 w 317020"/>
                  <a:gd name="connsiteY0" fmla="*/ 0 h 52795"/>
                  <a:gd name="connsiteX1" fmla="*/ 317020 w 317020"/>
                  <a:gd name="connsiteY1" fmla="*/ 52795 h 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7020" h="52795">
                    <a:moveTo>
                      <a:pt x="0" y="0"/>
                    </a:moveTo>
                    <a:cubicBezTo>
                      <a:pt x="0" y="0"/>
                      <a:pt x="225310" y="17599"/>
                      <a:pt x="317020" y="52795"/>
                    </a:cubicBezTo>
                  </a:path>
                </a:pathLst>
              </a:custGeom>
              <a:noFill/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84F5F037-672E-1666-7B03-D404FB3D3301}"/>
                  </a:ext>
                </a:extLst>
              </p:cNvPr>
              <p:cNvSpPr/>
              <p:nvPr/>
            </p:nvSpPr>
            <p:spPr>
              <a:xfrm>
                <a:off x="11808621" y="5492312"/>
                <a:ext cx="30487" cy="35196"/>
              </a:xfrm>
              <a:custGeom>
                <a:avLst/>
                <a:gdLst>
                  <a:gd name="connsiteX0" fmla="*/ 0 w 30487"/>
                  <a:gd name="connsiteY0" fmla="*/ 0 h 35196"/>
                  <a:gd name="connsiteX1" fmla="*/ 30488 w 30487"/>
                  <a:gd name="connsiteY1" fmla="*/ 35197 h 3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7" h="35196">
                    <a:moveTo>
                      <a:pt x="0" y="0"/>
                    </a:moveTo>
                    <a:cubicBezTo>
                      <a:pt x="10658" y="10906"/>
                      <a:pt x="20821" y="22804"/>
                      <a:pt x="30488" y="35197"/>
                    </a:cubicBezTo>
                  </a:path>
                </a:pathLst>
              </a:custGeom>
              <a:noFill/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4125FC84-2EBD-0C5D-D856-3E12E83C21F8}"/>
                  </a:ext>
                </a:extLst>
              </p:cNvPr>
              <p:cNvSpPr/>
              <p:nvPr/>
            </p:nvSpPr>
            <p:spPr>
              <a:xfrm>
                <a:off x="11550593" y="5340866"/>
                <a:ext cx="215147" cy="111539"/>
              </a:xfrm>
              <a:custGeom>
                <a:avLst/>
                <a:gdLst>
                  <a:gd name="connsiteX0" fmla="*/ 0 w 215147"/>
                  <a:gd name="connsiteY0" fmla="*/ 0 h 111539"/>
                  <a:gd name="connsiteX1" fmla="*/ 215147 w 215147"/>
                  <a:gd name="connsiteY1" fmla="*/ 111540 h 11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5147" h="111539">
                    <a:moveTo>
                      <a:pt x="0" y="0"/>
                    </a:moveTo>
                    <a:cubicBezTo>
                      <a:pt x="0" y="0"/>
                      <a:pt x="112531" y="27017"/>
                      <a:pt x="215147" y="111540"/>
                    </a:cubicBezTo>
                  </a:path>
                </a:pathLst>
              </a:custGeom>
              <a:noFill/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9BA2A445-2386-0D6E-8707-81279C095AF7}"/>
                  </a:ext>
                </a:extLst>
              </p:cNvPr>
              <p:cNvSpPr/>
              <p:nvPr/>
            </p:nvSpPr>
            <p:spPr>
              <a:xfrm>
                <a:off x="10648858" y="5502970"/>
                <a:ext cx="3470" cy="341558"/>
              </a:xfrm>
              <a:custGeom>
                <a:avLst/>
                <a:gdLst>
                  <a:gd name="connsiteX0" fmla="*/ 0 w 3470"/>
                  <a:gd name="connsiteY0" fmla="*/ 0 h 341558"/>
                  <a:gd name="connsiteX1" fmla="*/ 3470 w 3470"/>
                  <a:gd name="connsiteY1" fmla="*/ 341559 h 34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70" h="341558">
                    <a:moveTo>
                      <a:pt x="0" y="0"/>
                    </a:moveTo>
                    <a:lnTo>
                      <a:pt x="3470" y="341559"/>
                    </a:lnTo>
                  </a:path>
                </a:pathLst>
              </a:custGeom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B6358457-F8FC-6BBA-EB66-316CB5786B7B}"/>
                  </a:ext>
                </a:extLst>
              </p:cNvPr>
              <p:cNvSpPr/>
              <p:nvPr/>
            </p:nvSpPr>
            <p:spPr>
              <a:xfrm>
                <a:off x="10479814" y="5760006"/>
                <a:ext cx="147727" cy="24786"/>
              </a:xfrm>
              <a:custGeom>
                <a:avLst/>
                <a:gdLst>
                  <a:gd name="connsiteX0" fmla="*/ 0 w 147727"/>
                  <a:gd name="connsiteY0" fmla="*/ 0 h 24786"/>
                  <a:gd name="connsiteX1" fmla="*/ 147728 w 147727"/>
                  <a:gd name="connsiteY1" fmla="*/ 0 h 24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7727" h="24786">
                    <a:moveTo>
                      <a:pt x="0" y="0"/>
                    </a:moveTo>
                    <a:lnTo>
                      <a:pt x="147728" y="0"/>
                    </a:lnTo>
                  </a:path>
                </a:pathLst>
              </a:custGeom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2DA01025-001C-1B01-E84A-D2E74DFE785D}"/>
                  </a:ext>
                </a:extLst>
              </p:cNvPr>
              <p:cNvSpPr/>
              <p:nvPr/>
            </p:nvSpPr>
            <p:spPr>
              <a:xfrm>
                <a:off x="10515011" y="5555765"/>
                <a:ext cx="59735" cy="3470"/>
              </a:xfrm>
              <a:custGeom>
                <a:avLst/>
                <a:gdLst>
                  <a:gd name="connsiteX0" fmla="*/ 0 w 59735"/>
                  <a:gd name="connsiteY0" fmla="*/ 3470 h 3470"/>
                  <a:gd name="connsiteX1" fmla="*/ 59736 w 59735"/>
                  <a:gd name="connsiteY1" fmla="*/ 0 h 3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735" h="3470">
                    <a:moveTo>
                      <a:pt x="0" y="3470"/>
                    </a:moveTo>
                    <a:lnTo>
                      <a:pt x="59736" y="0"/>
                    </a:lnTo>
                  </a:path>
                </a:pathLst>
              </a:custGeom>
              <a:ln w="18541" cap="rnd">
                <a:solidFill>
                  <a:srgbClr val="23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1B675F4-CBE5-79F3-3EE9-4F6030579930}"/>
              </a:ext>
            </a:extLst>
          </p:cNvPr>
          <p:cNvCxnSpPr>
            <a:cxnSpLocks/>
          </p:cNvCxnSpPr>
          <p:nvPr/>
        </p:nvCxnSpPr>
        <p:spPr>
          <a:xfrm>
            <a:off x="742384" y="2810297"/>
            <a:ext cx="3897404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Google Shape;331;g277b4458855_0_0">
            <a:extLst>
              <a:ext uri="{FF2B5EF4-FFF2-40B4-BE49-F238E27FC236}">
                <a16:creationId xmlns:a16="http://schemas.microsoft.com/office/drawing/2014/main" id="{28B56867-B5B2-E0BA-CAD7-24D2B1A08CC7}"/>
              </a:ext>
            </a:extLst>
          </p:cNvPr>
          <p:cNvSpPr/>
          <p:nvPr/>
        </p:nvSpPr>
        <p:spPr bwMode="auto">
          <a:xfrm>
            <a:off x="5641672" y="4148926"/>
            <a:ext cx="3466197" cy="43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1400" b="1" dirty="0">
                <a:solidFill>
                  <a:srgbClr val="3A76BB"/>
                </a:solidFill>
                <a:cs typeface="Arial"/>
              </a:rPr>
              <a:t>Софинансирование</a:t>
            </a:r>
            <a:r>
              <a:rPr lang="ru-RU" sz="1400" b="1" dirty="0">
                <a:solidFill>
                  <a:srgbClr val="099A85"/>
                </a:solidFill>
                <a:cs typeface="Arial"/>
              </a:rPr>
              <a:t> </a:t>
            </a:r>
            <a:r>
              <a:rPr lang="en-US" sz="1400" b="1" dirty="0">
                <a:solidFill>
                  <a:srgbClr val="099A85"/>
                </a:solidFill>
                <a:cs typeface="Arial"/>
              </a:rPr>
              <a:t/>
            </a:r>
            <a:br>
              <a:rPr lang="en-US" sz="1400" b="1" dirty="0">
                <a:solidFill>
                  <a:srgbClr val="099A85"/>
                </a:solidFill>
                <a:cs typeface="Arial"/>
              </a:rPr>
            </a:br>
            <a:r>
              <a:rPr lang="ru-RU" sz="1400" dirty="0">
                <a:solidFill>
                  <a:srgbClr val="000000"/>
                </a:solidFill>
                <a:cs typeface="Arial"/>
              </a:rPr>
              <a:t>от р</a:t>
            </a: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аботодателя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8233A9-A39D-446A-1FCC-78FE6595FA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41364" y="4256945"/>
            <a:ext cx="440467" cy="440467"/>
          </a:xfrm>
          <a:prstGeom prst="rect">
            <a:avLst/>
          </a:prstGeom>
        </p:spPr>
      </p:pic>
      <p:sp>
        <p:nvSpPr>
          <p:cNvPr id="18" name="Google Shape;331;g277b4458855_0_0">
            <a:extLst>
              <a:ext uri="{FF2B5EF4-FFF2-40B4-BE49-F238E27FC236}">
                <a16:creationId xmlns:a16="http://schemas.microsoft.com/office/drawing/2014/main" id="{EA42FEE4-1016-CFE7-919F-0F9CC5206898}"/>
              </a:ext>
            </a:extLst>
          </p:cNvPr>
          <p:cNvSpPr/>
          <p:nvPr/>
        </p:nvSpPr>
        <p:spPr bwMode="auto">
          <a:xfrm>
            <a:off x="1409534" y="5319242"/>
            <a:ext cx="3095056" cy="97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1400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Право на взносы работодателя </a:t>
            </a:r>
            <a:r>
              <a:rPr lang="ru-RU" sz="1400" dirty="0">
                <a:solidFill>
                  <a:srgbClr val="000000"/>
                </a:solidFill>
                <a:cs typeface="Arial"/>
              </a:rPr>
              <a:t>при выполнении дополнительных пенсионных оснований </a:t>
            </a:r>
          </a:p>
        </p:txBody>
      </p:sp>
      <p:grpSp>
        <p:nvGrpSpPr>
          <p:cNvPr id="16" name="Google Shape;3413;p37">
            <a:extLst>
              <a:ext uri="{FF2B5EF4-FFF2-40B4-BE49-F238E27FC236}">
                <a16:creationId xmlns:a16="http://schemas.microsoft.com/office/drawing/2014/main" id="{564338FA-24E7-8A4F-D0D7-95F520F8C907}"/>
              </a:ext>
            </a:extLst>
          </p:cNvPr>
          <p:cNvGrpSpPr/>
          <p:nvPr/>
        </p:nvGrpSpPr>
        <p:grpSpPr>
          <a:xfrm>
            <a:off x="751874" y="5525696"/>
            <a:ext cx="458266" cy="505343"/>
            <a:chOff x="1396957" y="4287365"/>
            <a:chExt cx="301861" cy="332871"/>
          </a:xfrm>
          <a:solidFill>
            <a:srgbClr val="099A85"/>
          </a:solidFill>
        </p:grpSpPr>
        <p:sp>
          <p:nvSpPr>
            <p:cNvPr id="20" name="Google Shape;3414;p37">
              <a:extLst>
                <a:ext uri="{FF2B5EF4-FFF2-40B4-BE49-F238E27FC236}">
                  <a16:creationId xmlns:a16="http://schemas.microsoft.com/office/drawing/2014/main" id="{1F92B52E-0742-E41C-639D-00E4F6ED4E1B}"/>
                </a:ext>
              </a:extLst>
            </p:cNvPr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15;p37">
              <a:extLst>
                <a:ext uri="{FF2B5EF4-FFF2-40B4-BE49-F238E27FC236}">
                  <a16:creationId xmlns:a16="http://schemas.microsoft.com/office/drawing/2014/main" id="{28ECA2DC-EB42-4401-D488-FD2764324155}"/>
                </a:ext>
              </a:extLst>
            </p:cNvPr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16;p37">
              <a:extLst>
                <a:ext uri="{FF2B5EF4-FFF2-40B4-BE49-F238E27FC236}">
                  <a16:creationId xmlns:a16="http://schemas.microsoft.com/office/drawing/2014/main" id="{73700E14-5153-33C9-0CA1-A229C939F1B1}"/>
                </a:ext>
              </a:extLst>
            </p:cNvPr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17;p37">
              <a:extLst>
                <a:ext uri="{FF2B5EF4-FFF2-40B4-BE49-F238E27FC236}">
                  <a16:creationId xmlns:a16="http://schemas.microsoft.com/office/drawing/2014/main" id="{6BFFAD4E-A624-B004-499B-736B5F7CA253}"/>
                </a:ext>
              </a:extLst>
            </p:cNvPr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18;p37">
              <a:extLst>
                <a:ext uri="{FF2B5EF4-FFF2-40B4-BE49-F238E27FC236}">
                  <a16:creationId xmlns:a16="http://schemas.microsoft.com/office/drawing/2014/main" id="{22DA28A3-C244-1EDD-637A-91AE96B3DB64}"/>
                </a:ext>
              </a:extLst>
            </p:cNvPr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19;p37">
              <a:extLst>
                <a:ext uri="{FF2B5EF4-FFF2-40B4-BE49-F238E27FC236}">
                  <a16:creationId xmlns:a16="http://schemas.microsoft.com/office/drawing/2014/main" id="{4141CCA3-8416-D0AB-6F37-890D51CC9A8E}"/>
                </a:ext>
              </a:extLst>
            </p:cNvPr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0;p37">
              <a:extLst>
                <a:ext uri="{FF2B5EF4-FFF2-40B4-BE49-F238E27FC236}">
                  <a16:creationId xmlns:a16="http://schemas.microsoft.com/office/drawing/2014/main" id="{9DD304B5-FB1F-835D-2D6E-92907626EFDC}"/>
                </a:ext>
              </a:extLst>
            </p:cNvPr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1;p37">
              <a:extLst>
                <a:ext uri="{FF2B5EF4-FFF2-40B4-BE49-F238E27FC236}">
                  <a16:creationId xmlns:a16="http://schemas.microsoft.com/office/drawing/2014/main" id="{EEF70AAB-955F-62E5-82F9-C6410E7801F0}"/>
                </a:ext>
              </a:extLst>
            </p:cNvPr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2;p37">
              <a:extLst>
                <a:ext uri="{FF2B5EF4-FFF2-40B4-BE49-F238E27FC236}">
                  <a16:creationId xmlns:a16="http://schemas.microsoft.com/office/drawing/2014/main" id="{86AE66DB-36E2-7863-6A78-A9E2E971081F}"/>
                </a:ext>
              </a:extLst>
            </p:cNvPr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23;p37">
              <a:extLst>
                <a:ext uri="{FF2B5EF4-FFF2-40B4-BE49-F238E27FC236}">
                  <a16:creationId xmlns:a16="http://schemas.microsoft.com/office/drawing/2014/main" id="{B0FF7768-44C9-D24C-8605-C645366EF8D4}"/>
                </a:ext>
              </a:extLst>
            </p:cNvPr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24;p37">
              <a:extLst>
                <a:ext uri="{FF2B5EF4-FFF2-40B4-BE49-F238E27FC236}">
                  <a16:creationId xmlns:a16="http://schemas.microsoft.com/office/drawing/2014/main" id="{02DC3CEF-AE7C-9B56-43AD-4B2B33DB26C0}"/>
                </a:ext>
              </a:extLst>
            </p:cNvPr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25;p37">
              <a:extLst>
                <a:ext uri="{FF2B5EF4-FFF2-40B4-BE49-F238E27FC236}">
                  <a16:creationId xmlns:a16="http://schemas.microsoft.com/office/drawing/2014/main" id="{460A46AC-D177-0D94-59B8-4894A9C419B5}"/>
                </a:ext>
              </a:extLst>
            </p:cNvPr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26;p37">
              <a:extLst>
                <a:ext uri="{FF2B5EF4-FFF2-40B4-BE49-F238E27FC236}">
                  <a16:creationId xmlns:a16="http://schemas.microsoft.com/office/drawing/2014/main" id="{751B1A10-E623-7C64-C886-EF4E7EED84D5}"/>
                </a:ext>
              </a:extLst>
            </p:cNvPr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27;p37">
              <a:extLst>
                <a:ext uri="{FF2B5EF4-FFF2-40B4-BE49-F238E27FC236}">
                  <a16:creationId xmlns:a16="http://schemas.microsoft.com/office/drawing/2014/main" id="{BE6502B8-DC21-7DC5-87EB-01976234D147}"/>
                </a:ext>
              </a:extLst>
            </p:cNvPr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28;p37">
              <a:extLst>
                <a:ext uri="{FF2B5EF4-FFF2-40B4-BE49-F238E27FC236}">
                  <a16:creationId xmlns:a16="http://schemas.microsoft.com/office/drawing/2014/main" id="{EE0AEC08-FC2A-7E69-EDAD-5F9C9E788A06}"/>
                </a:ext>
              </a:extLst>
            </p:cNvPr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701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5EBE55DF-045E-AA49-0B4A-7847E78FD034}"/>
              </a:ext>
            </a:extLst>
          </p:cNvPr>
          <p:cNvSpPr/>
          <p:nvPr/>
        </p:nvSpPr>
        <p:spPr>
          <a:xfrm rot="13928628">
            <a:off x="1362497" y="2105898"/>
            <a:ext cx="3821229" cy="3316077"/>
          </a:xfrm>
          <a:custGeom>
            <a:avLst/>
            <a:gdLst>
              <a:gd name="connsiteX0" fmla="*/ 3757851 w 3757851"/>
              <a:gd name="connsiteY0" fmla="*/ 2759807 h 3267210"/>
              <a:gd name="connsiteX1" fmla="*/ 3607799 w 3757851"/>
              <a:gd name="connsiteY1" fmla="*/ 2872013 h 3267210"/>
              <a:gd name="connsiteX2" fmla="*/ 2314013 w 3757851"/>
              <a:gd name="connsiteY2" fmla="*/ 3267210 h 3267210"/>
              <a:gd name="connsiteX3" fmla="*/ 0 w 3757851"/>
              <a:gd name="connsiteY3" fmla="*/ 953197 h 3267210"/>
              <a:gd name="connsiteX4" fmla="*/ 181847 w 3757851"/>
              <a:gd name="connsiteY4" fmla="*/ 52479 h 3267210"/>
              <a:gd name="connsiteX5" fmla="*/ 207127 w 3757851"/>
              <a:gd name="connsiteY5" fmla="*/ 0 h 326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7851" h="3267210">
                <a:moveTo>
                  <a:pt x="3757851" y="2759807"/>
                </a:moveTo>
                <a:lnTo>
                  <a:pt x="3607799" y="2872013"/>
                </a:lnTo>
                <a:cubicBezTo>
                  <a:pt x="3238481" y="3121520"/>
                  <a:pt x="2793261" y="3267210"/>
                  <a:pt x="2314013" y="3267210"/>
                </a:cubicBezTo>
                <a:cubicBezTo>
                  <a:pt x="1036019" y="3267210"/>
                  <a:pt x="0" y="2231191"/>
                  <a:pt x="0" y="953197"/>
                </a:cubicBezTo>
                <a:cubicBezTo>
                  <a:pt x="0" y="633698"/>
                  <a:pt x="64751" y="329324"/>
                  <a:pt x="181847" y="52479"/>
                </a:cubicBezTo>
                <a:lnTo>
                  <a:pt x="207127" y="0"/>
                </a:lnTo>
                <a:close/>
              </a:path>
            </a:pathLst>
          </a:custGeom>
          <a:noFill/>
          <a:ln w="38100">
            <a:solidFill>
              <a:srgbClr val="099A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4341B4F-95E7-CF0E-90A5-EA1A65C6E124}"/>
              </a:ext>
            </a:extLst>
          </p:cNvPr>
          <p:cNvSpPr/>
          <p:nvPr/>
        </p:nvSpPr>
        <p:spPr>
          <a:xfrm>
            <a:off x="2423409" y="1363084"/>
            <a:ext cx="645163" cy="4932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1</a:t>
            </a:r>
            <a:r>
              <a:rPr lang="ru-RU" dirty="0" smtClean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5</a:t>
            </a:r>
            <a:endParaRPr lang="ru-RU" dirty="0">
              <a:solidFill>
                <a:srgbClr val="3C4363"/>
              </a:solidFill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6AE4CCE-0B50-D93C-3C8E-1D09BA81D604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СИНЕРГЕТИЧЕСКИЙ ЭФФЕКТ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33177CC3-C88A-2C28-DE1C-DC78A8CF28C4}"/>
              </a:ext>
            </a:extLst>
          </p:cNvPr>
          <p:cNvSpPr/>
          <p:nvPr/>
        </p:nvSpPr>
        <p:spPr>
          <a:xfrm>
            <a:off x="986914" y="2198991"/>
            <a:ext cx="3272701" cy="3272700"/>
          </a:xfrm>
          <a:custGeom>
            <a:avLst/>
            <a:gdLst>
              <a:gd name="connsiteX0" fmla="*/ 2681917 w 2681916"/>
              <a:gd name="connsiteY0" fmla="*/ 1340958 h 2681916"/>
              <a:gd name="connsiteX1" fmla="*/ 1340958 w 2681916"/>
              <a:gd name="connsiteY1" fmla="*/ 2681917 h 2681916"/>
              <a:gd name="connsiteX2" fmla="*/ 0 w 2681916"/>
              <a:gd name="connsiteY2" fmla="*/ 1340958 h 2681916"/>
              <a:gd name="connsiteX3" fmla="*/ 1340958 w 2681916"/>
              <a:gd name="connsiteY3" fmla="*/ 0 h 2681916"/>
              <a:gd name="connsiteX4" fmla="*/ 2681917 w 2681916"/>
              <a:gd name="connsiteY4" fmla="*/ 1340958 h 268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916" h="2681916">
                <a:moveTo>
                  <a:pt x="2681917" y="1340958"/>
                </a:moveTo>
                <a:cubicBezTo>
                  <a:pt x="2681917" y="2081549"/>
                  <a:pt x="2081549" y="2681917"/>
                  <a:pt x="1340958" y="2681917"/>
                </a:cubicBezTo>
                <a:cubicBezTo>
                  <a:pt x="600367" y="2681917"/>
                  <a:pt x="0" y="2081549"/>
                  <a:pt x="0" y="1340958"/>
                </a:cubicBezTo>
                <a:cubicBezTo>
                  <a:pt x="0" y="600367"/>
                  <a:pt x="600367" y="0"/>
                  <a:pt x="1340958" y="0"/>
                </a:cubicBezTo>
                <a:cubicBezTo>
                  <a:pt x="2081549" y="0"/>
                  <a:pt x="2681917" y="600367"/>
                  <a:pt x="2681917" y="1340958"/>
                </a:cubicBezTo>
                <a:close/>
              </a:path>
            </a:pathLst>
          </a:custGeom>
          <a:noFill/>
          <a:ln w="38100" cap="rnd">
            <a:solidFill>
              <a:srgbClr val="099A85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5364BE-235B-0AF5-9C10-66BC2C7A70A4}"/>
              </a:ext>
            </a:extLst>
          </p:cNvPr>
          <p:cNvSpPr txBox="1"/>
          <p:nvPr/>
        </p:nvSpPr>
        <p:spPr>
          <a:xfrm flipH="1">
            <a:off x="1945272" y="2806630"/>
            <a:ext cx="1462094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3600" dirty="0">
                <a:solidFill>
                  <a:srgbClr val="099A85"/>
                </a:solidFill>
                <a:latin typeface="+mj-lt"/>
              </a:rPr>
              <a:t>КПП</a:t>
            </a:r>
          </a:p>
          <a:p>
            <a:pPr algn="ctr"/>
            <a:r>
              <a:rPr lang="ru-RU" sz="3600" dirty="0">
                <a:solidFill>
                  <a:srgbClr val="099A85"/>
                </a:solidFill>
                <a:latin typeface="+mj-lt"/>
              </a:rPr>
              <a:t>+</a:t>
            </a:r>
          </a:p>
          <a:p>
            <a:pPr algn="ctr"/>
            <a:r>
              <a:rPr lang="ru-RU" sz="3600" dirty="0">
                <a:solidFill>
                  <a:srgbClr val="099A85"/>
                </a:solidFill>
                <a:latin typeface="+mj-lt"/>
              </a:rPr>
              <a:t>ПДС</a:t>
            </a:r>
          </a:p>
        </p:txBody>
      </p:sp>
      <p:sp>
        <p:nvSpPr>
          <p:cNvPr id="2" name="Google Shape;331;g277b4458855_0_0">
            <a:extLst>
              <a:ext uri="{FF2B5EF4-FFF2-40B4-BE49-F238E27FC236}">
                <a16:creationId xmlns:a16="http://schemas.microsoft.com/office/drawing/2014/main" id="{618AF6F9-4E5D-2115-B576-CC8DC3C5F031}"/>
              </a:ext>
            </a:extLst>
          </p:cNvPr>
          <p:cNvSpPr/>
          <p:nvPr/>
        </p:nvSpPr>
        <p:spPr bwMode="auto">
          <a:xfrm>
            <a:off x="3130880" y="3961848"/>
            <a:ext cx="740224" cy="417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sz="1600" b="1" i="0" u="none" strike="noStrike" cap="none" dirty="0">
                <a:solidFill>
                  <a:schemeClr val="bg1"/>
                </a:solidFill>
                <a:highlight>
                  <a:srgbClr val="F2673A"/>
                </a:highlight>
                <a:ea typeface="Arial"/>
                <a:cs typeface="Arial"/>
              </a:rPr>
              <a:t>NEW</a:t>
            </a:r>
            <a:endParaRPr lang="ru-RU" sz="16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A4669E8-17AA-3B17-F087-1B604604E07E}"/>
              </a:ext>
            </a:extLst>
          </p:cNvPr>
          <p:cNvSpPr txBox="1">
            <a:spLocks/>
          </p:cNvSpPr>
          <p:nvPr/>
        </p:nvSpPr>
        <p:spPr>
          <a:xfrm>
            <a:off x="5851282" y="2296505"/>
            <a:ext cx="3372064" cy="7588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Возврат </a:t>
            </a:r>
            <a:b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4102E"/>
                </a:solidFill>
                <a:cs typeface="Arial" panose="020B0604020202020204" pitchFamily="34" charset="0"/>
              </a:rPr>
              <a:t>НДФЛ на личные взносы </a:t>
            </a:r>
            <a:endParaRPr lang="en-US" sz="2000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06931F3-6A97-A159-1258-59DAC81DE8C3}"/>
              </a:ext>
            </a:extLst>
          </p:cNvPr>
          <p:cNvSpPr/>
          <p:nvPr/>
        </p:nvSpPr>
        <p:spPr>
          <a:xfrm>
            <a:off x="4966609" y="2304040"/>
            <a:ext cx="4741501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63842D45-138C-643E-5F9B-D06886BE8EEA}"/>
              </a:ext>
            </a:extLst>
          </p:cNvPr>
          <p:cNvGrpSpPr/>
          <p:nvPr/>
        </p:nvGrpSpPr>
        <p:grpSpPr>
          <a:xfrm>
            <a:off x="5013600" y="2345425"/>
            <a:ext cx="692452" cy="692452"/>
            <a:chOff x="5013600" y="2345425"/>
            <a:chExt cx="692452" cy="69245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713119F0-0BEA-D024-100F-2643F5E8C444}"/>
                </a:ext>
              </a:extLst>
            </p:cNvPr>
            <p:cNvSpPr/>
            <p:nvPr/>
          </p:nvSpPr>
          <p:spPr>
            <a:xfrm>
              <a:off x="5013600" y="2345425"/>
              <a:ext cx="692452" cy="692452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Google Shape;1947;p35">
              <a:extLst>
                <a:ext uri="{FF2B5EF4-FFF2-40B4-BE49-F238E27FC236}">
                  <a16:creationId xmlns:a16="http://schemas.microsoft.com/office/drawing/2014/main" id="{58B54E53-50F4-15FC-8B14-B0D2C35DB957}"/>
                </a:ext>
              </a:extLst>
            </p:cNvPr>
            <p:cNvGrpSpPr/>
            <p:nvPr/>
          </p:nvGrpSpPr>
          <p:grpSpPr>
            <a:xfrm>
              <a:off x="5122183" y="2475783"/>
              <a:ext cx="460666" cy="415960"/>
              <a:chOff x="3988156" y="3380210"/>
              <a:chExt cx="353954" cy="318880"/>
            </a:xfrm>
            <a:solidFill>
              <a:schemeClr val="bg1"/>
            </a:solidFill>
          </p:grpSpPr>
          <p:sp>
            <p:nvSpPr>
              <p:cNvPr id="6" name="Google Shape;1949;p35">
                <a:extLst>
                  <a:ext uri="{FF2B5EF4-FFF2-40B4-BE49-F238E27FC236}">
                    <a16:creationId xmlns:a16="http://schemas.microsoft.com/office/drawing/2014/main" id="{A6831A4D-9F46-578E-494C-091B5D434A71}"/>
                  </a:ext>
                </a:extLst>
              </p:cNvPr>
              <p:cNvSpPr/>
              <p:nvPr/>
            </p:nvSpPr>
            <p:spPr>
              <a:xfrm>
                <a:off x="4188988" y="3398001"/>
                <a:ext cx="81510" cy="8151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561" extrusionOk="0">
                    <a:moveTo>
                      <a:pt x="1287" y="311"/>
                    </a:moveTo>
                    <a:cubicBezTo>
                      <a:pt x="1823" y="311"/>
                      <a:pt x="2251" y="739"/>
                      <a:pt x="2251" y="1275"/>
                    </a:cubicBezTo>
                    <a:cubicBezTo>
                      <a:pt x="2251" y="1811"/>
                      <a:pt x="1823" y="2251"/>
                      <a:pt x="1287" y="2251"/>
                    </a:cubicBezTo>
                    <a:cubicBezTo>
                      <a:pt x="751" y="2251"/>
                      <a:pt x="310" y="1811"/>
                      <a:pt x="310" y="1275"/>
                    </a:cubicBezTo>
                    <a:cubicBezTo>
                      <a:pt x="310" y="739"/>
                      <a:pt x="751" y="311"/>
                      <a:pt x="1287" y="311"/>
                    </a:cubicBezTo>
                    <a:close/>
                    <a:moveTo>
                      <a:pt x="1287" y="1"/>
                    </a:moveTo>
                    <a:cubicBezTo>
                      <a:pt x="572" y="1"/>
                      <a:pt x="1" y="584"/>
                      <a:pt x="1" y="1275"/>
                    </a:cubicBezTo>
                    <a:cubicBezTo>
                      <a:pt x="1" y="1989"/>
                      <a:pt x="584" y="2561"/>
                      <a:pt x="1287" y="2561"/>
                    </a:cubicBezTo>
                    <a:cubicBezTo>
                      <a:pt x="2001" y="2561"/>
                      <a:pt x="2561" y="1977"/>
                      <a:pt x="2561" y="1275"/>
                    </a:cubicBezTo>
                    <a:cubicBezTo>
                      <a:pt x="2561" y="584"/>
                      <a:pt x="2001" y="1"/>
                      <a:pt x="12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8" name="Google Shape;1950;p35">
                <a:extLst>
                  <a:ext uri="{FF2B5EF4-FFF2-40B4-BE49-F238E27FC236}">
                    <a16:creationId xmlns:a16="http://schemas.microsoft.com/office/drawing/2014/main" id="{4DBBC265-4766-7C21-8C21-0606528B82C1}"/>
                  </a:ext>
                </a:extLst>
              </p:cNvPr>
              <p:cNvSpPr/>
              <p:nvPr/>
            </p:nvSpPr>
            <p:spPr>
              <a:xfrm>
                <a:off x="4090863" y="3380210"/>
                <a:ext cx="195930" cy="146311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597" extrusionOk="0">
                    <a:moveTo>
                      <a:pt x="1810" y="1834"/>
                    </a:moveTo>
                    <a:cubicBezTo>
                      <a:pt x="2131" y="1834"/>
                      <a:pt x="2429" y="2001"/>
                      <a:pt x="2608" y="2274"/>
                    </a:cubicBezTo>
                    <a:cubicBezTo>
                      <a:pt x="2643" y="2405"/>
                      <a:pt x="2703" y="2536"/>
                      <a:pt x="2762" y="2667"/>
                    </a:cubicBezTo>
                    <a:cubicBezTo>
                      <a:pt x="2762" y="2715"/>
                      <a:pt x="2774" y="2763"/>
                      <a:pt x="2774" y="2810"/>
                    </a:cubicBezTo>
                    <a:cubicBezTo>
                      <a:pt x="2774" y="3346"/>
                      <a:pt x="2346" y="3775"/>
                      <a:pt x="1810" y="3775"/>
                    </a:cubicBezTo>
                    <a:cubicBezTo>
                      <a:pt x="1274" y="3775"/>
                      <a:pt x="834" y="3346"/>
                      <a:pt x="834" y="2810"/>
                    </a:cubicBezTo>
                    <a:cubicBezTo>
                      <a:pt x="834" y="2274"/>
                      <a:pt x="1274" y="1834"/>
                      <a:pt x="1810" y="1834"/>
                    </a:cubicBezTo>
                    <a:close/>
                    <a:moveTo>
                      <a:pt x="1810" y="1322"/>
                    </a:moveTo>
                    <a:cubicBezTo>
                      <a:pt x="2084" y="1322"/>
                      <a:pt x="2346" y="1393"/>
                      <a:pt x="2584" y="1536"/>
                    </a:cubicBezTo>
                    <a:cubicBezTo>
                      <a:pt x="2560" y="1620"/>
                      <a:pt x="2560" y="1703"/>
                      <a:pt x="2548" y="1774"/>
                    </a:cubicBezTo>
                    <a:cubicBezTo>
                      <a:pt x="2346" y="1632"/>
                      <a:pt x="2072" y="1536"/>
                      <a:pt x="1810" y="1536"/>
                    </a:cubicBezTo>
                    <a:cubicBezTo>
                      <a:pt x="1096" y="1536"/>
                      <a:pt x="524" y="2120"/>
                      <a:pt x="524" y="2822"/>
                    </a:cubicBezTo>
                    <a:cubicBezTo>
                      <a:pt x="524" y="3537"/>
                      <a:pt x="1107" y="4096"/>
                      <a:pt x="1810" y="4096"/>
                    </a:cubicBezTo>
                    <a:cubicBezTo>
                      <a:pt x="2417" y="4096"/>
                      <a:pt x="2917" y="3668"/>
                      <a:pt x="3060" y="3108"/>
                    </a:cubicBezTo>
                    <a:cubicBezTo>
                      <a:pt x="3120" y="3167"/>
                      <a:pt x="3155" y="3203"/>
                      <a:pt x="3239" y="3263"/>
                    </a:cubicBezTo>
                    <a:cubicBezTo>
                      <a:pt x="3036" y="3882"/>
                      <a:pt x="2477" y="4299"/>
                      <a:pt x="1810" y="4299"/>
                    </a:cubicBezTo>
                    <a:cubicBezTo>
                      <a:pt x="988" y="4299"/>
                      <a:pt x="322" y="3620"/>
                      <a:pt x="322" y="2810"/>
                    </a:cubicBezTo>
                    <a:cubicBezTo>
                      <a:pt x="322" y="1989"/>
                      <a:pt x="988" y="1322"/>
                      <a:pt x="1810" y="1322"/>
                    </a:cubicBezTo>
                    <a:close/>
                    <a:moveTo>
                      <a:pt x="4382" y="0"/>
                    </a:moveTo>
                    <a:cubicBezTo>
                      <a:pt x="3608" y="0"/>
                      <a:pt x="2929" y="500"/>
                      <a:pt x="2679" y="1179"/>
                    </a:cubicBezTo>
                    <a:cubicBezTo>
                      <a:pt x="2417" y="1036"/>
                      <a:pt x="2131" y="953"/>
                      <a:pt x="1822" y="953"/>
                    </a:cubicBezTo>
                    <a:cubicBezTo>
                      <a:pt x="822" y="953"/>
                      <a:pt x="0" y="1774"/>
                      <a:pt x="0" y="2775"/>
                    </a:cubicBezTo>
                    <a:cubicBezTo>
                      <a:pt x="0" y="3775"/>
                      <a:pt x="822" y="4596"/>
                      <a:pt x="1822" y="4596"/>
                    </a:cubicBezTo>
                    <a:cubicBezTo>
                      <a:pt x="2596" y="4596"/>
                      <a:pt x="3262" y="4120"/>
                      <a:pt x="3512" y="3417"/>
                    </a:cubicBezTo>
                    <a:cubicBezTo>
                      <a:pt x="3763" y="3548"/>
                      <a:pt x="4060" y="3644"/>
                      <a:pt x="4382" y="3644"/>
                    </a:cubicBezTo>
                    <a:cubicBezTo>
                      <a:pt x="4798" y="3644"/>
                      <a:pt x="5191" y="3489"/>
                      <a:pt x="5513" y="3239"/>
                    </a:cubicBezTo>
                    <a:cubicBezTo>
                      <a:pt x="5822" y="2989"/>
                      <a:pt x="6049" y="2632"/>
                      <a:pt x="6132" y="2239"/>
                    </a:cubicBezTo>
                    <a:cubicBezTo>
                      <a:pt x="6156" y="2167"/>
                      <a:pt x="6096" y="2072"/>
                      <a:pt x="6013" y="2060"/>
                    </a:cubicBezTo>
                    <a:cubicBezTo>
                      <a:pt x="6004" y="2059"/>
                      <a:pt x="5996" y="2058"/>
                      <a:pt x="5987" y="2058"/>
                    </a:cubicBezTo>
                    <a:cubicBezTo>
                      <a:pt x="5911" y="2058"/>
                      <a:pt x="5833" y="2104"/>
                      <a:pt x="5822" y="2179"/>
                    </a:cubicBezTo>
                    <a:cubicBezTo>
                      <a:pt x="5656" y="2870"/>
                      <a:pt x="5060" y="3322"/>
                      <a:pt x="4370" y="3322"/>
                    </a:cubicBezTo>
                    <a:cubicBezTo>
                      <a:pt x="3834" y="3322"/>
                      <a:pt x="3334" y="3048"/>
                      <a:pt x="3072" y="2572"/>
                    </a:cubicBezTo>
                    <a:cubicBezTo>
                      <a:pt x="3036" y="2417"/>
                      <a:pt x="2977" y="2274"/>
                      <a:pt x="2905" y="2132"/>
                    </a:cubicBezTo>
                    <a:cubicBezTo>
                      <a:pt x="2715" y="1215"/>
                      <a:pt x="3429" y="334"/>
                      <a:pt x="4370" y="334"/>
                    </a:cubicBezTo>
                    <a:cubicBezTo>
                      <a:pt x="5060" y="334"/>
                      <a:pt x="5656" y="810"/>
                      <a:pt x="5822" y="1477"/>
                    </a:cubicBezTo>
                    <a:cubicBezTo>
                      <a:pt x="5832" y="1556"/>
                      <a:pt x="5899" y="1602"/>
                      <a:pt x="5969" y="1602"/>
                    </a:cubicBezTo>
                    <a:cubicBezTo>
                      <a:pt x="5984" y="1602"/>
                      <a:pt x="5998" y="1600"/>
                      <a:pt x="6013" y="1596"/>
                    </a:cubicBezTo>
                    <a:cubicBezTo>
                      <a:pt x="6108" y="1584"/>
                      <a:pt x="6144" y="1489"/>
                      <a:pt x="6132" y="1405"/>
                    </a:cubicBezTo>
                    <a:cubicBezTo>
                      <a:pt x="6049" y="1024"/>
                      <a:pt x="5822" y="667"/>
                      <a:pt x="5513" y="405"/>
                    </a:cubicBezTo>
                    <a:cubicBezTo>
                      <a:pt x="5191" y="155"/>
                      <a:pt x="4775" y="0"/>
                      <a:pt x="4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9" name="Google Shape;1952;p35">
                <a:extLst>
                  <a:ext uri="{FF2B5EF4-FFF2-40B4-BE49-F238E27FC236}">
                    <a16:creationId xmlns:a16="http://schemas.microsoft.com/office/drawing/2014/main" id="{06896774-22D2-D3FB-955E-2C6D55394B2E}"/>
                  </a:ext>
                </a:extLst>
              </p:cNvPr>
              <p:cNvSpPr/>
              <p:nvPr/>
            </p:nvSpPr>
            <p:spPr>
              <a:xfrm>
                <a:off x="3988156" y="3495935"/>
                <a:ext cx="353954" cy="203155"/>
              </a:xfrm>
              <a:custGeom>
                <a:avLst/>
                <a:gdLst/>
                <a:ahLst/>
                <a:cxnLst/>
                <a:rect l="l" t="t" r="r" b="b"/>
                <a:pathLst>
                  <a:path w="11121" h="6383" extrusionOk="0">
                    <a:moveTo>
                      <a:pt x="3525" y="1884"/>
                    </a:moveTo>
                    <a:cubicBezTo>
                      <a:pt x="3540" y="1884"/>
                      <a:pt x="3561" y="1898"/>
                      <a:pt x="3561" y="1925"/>
                    </a:cubicBezTo>
                    <a:cubicBezTo>
                      <a:pt x="3632" y="2103"/>
                      <a:pt x="4632" y="4770"/>
                      <a:pt x="4680" y="4854"/>
                    </a:cubicBezTo>
                    <a:cubicBezTo>
                      <a:pt x="4692" y="4865"/>
                      <a:pt x="4680" y="4901"/>
                      <a:pt x="4644" y="4901"/>
                    </a:cubicBezTo>
                    <a:lnTo>
                      <a:pt x="3930" y="5163"/>
                    </a:lnTo>
                    <a:cubicBezTo>
                      <a:pt x="3882" y="5032"/>
                      <a:pt x="2870" y="2341"/>
                      <a:pt x="2799" y="2163"/>
                    </a:cubicBezTo>
                    <a:lnTo>
                      <a:pt x="3513" y="1889"/>
                    </a:lnTo>
                    <a:cubicBezTo>
                      <a:pt x="3516" y="1886"/>
                      <a:pt x="3520" y="1884"/>
                      <a:pt x="3525" y="1884"/>
                    </a:cubicBezTo>
                    <a:close/>
                    <a:moveTo>
                      <a:pt x="2501" y="2294"/>
                    </a:moveTo>
                    <a:lnTo>
                      <a:pt x="3632" y="5306"/>
                    </a:lnTo>
                    <a:cubicBezTo>
                      <a:pt x="3096" y="5496"/>
                      <a:pt x="1763" y="5997"/>
                      <a:pt x="1536" y="6092"/>
                    </a:cubicBezTo>
                    <a:cubicBezTo>
                      <a:pt x="1528" y="6095"/>
                      <a:pt x="1520" y="6096"/>
                      <a:pt x="1511" y="6096"/>
                    </a:cubicBezTo>
                    <a:cubicBezTo>
                      <a:pt x="1485" y="6096"/>
                      <a:pt x="1459" y="6081"/>
                      <a:pt x="1441" y="6044"/>
                    </a:cubicBezTo>
                    <a:lnTo>
                      <a:pt x="358" y="3175"/>
                    </a:lnTo>
                    <a:cubicBezTo>
                      <a:pt x="346" y="3139"/>
                      <a:pt x="358" y="3103"/>
                      <a:pt x="405" y="3080"/>
                    </a:cubicBezTo>
                    <a:cubicBezTo>
                      <a:pt x="1084" y="2829"/>
                      <a:pt x="2025" y="2472"/>
                      <a:pt x="2501" y="2294"/>
                    </a:cubicBezTo>
                    <a:close/>
                    <a:moveTo>
                      <a:pt x="10195" y="0"/>
                    </a:moveTo>
                    <a:cubicBezTo>
                      <a:pt x="9949" y="0"/>
                      <a:pt x="9714" y="126"/>
                      <a:pt x="9537" y="282"/>
                    </a:cubicBezTo>
                    <a:lnTo>
                      <a:pt x="7835" y="1698"/>
                    </a:lnTo>
                    <a:cubicBezTo>
                      <a:pt x="7740" y="1496"/>
                      <a:pt x="7537" y="1282"/>
                      <a:pt x="7144" y="1282"/>
                    </a:cubicBezTo>
                    <a:cubicBezTo>
                      <a:pt x="6745" y="1282"/>
                      <a:pt x="6434" y="1280"/>
                      <a:pt x="6185" y="1280"/>
                    </a:cubicBezTo>
                    <a:cubicBezTo>
                      <a:pt x="5437" y="1280"/>
                      <a:pt x="5254" y="1294"/>
                      <a:pt x="4977" y="1401"/>
                    </a:cubicBezTo>
                    <a:lnTo>
                      <a:pt x="3882" y="1853"/>
                    </a:lnTo>
                    <a:lnTo>
                      <a:pt x="3870" y="1806"/>
                    </a:lnTo>
                    <a:cubicBezTo>
                      <a:pt x="3814" y="1665"/>
                      <a:pt x="3669" y="1569"/>
                      <a:pt x="3523" y="1569"/>
                    </a:cubicBezTo>
                    <a:cubicBezTo>
                      <a:pt x="3484" y="1569"/>
                      <a:pt x="3444" y="1576"/>
                      <a:pt x="3406" y="1591"/>
                    </a:cubicBezTo>
                    <a:lnTo>
                      <a:pt x="2596" y="1913"/>
                    </a:lnTo>
                    <a:cubicBezTo>
                      <a:pt x="2239" y="2044"/>
                      <a:pt x="1084" y="2472"/>
                      <a:pt x="298" y="2770"/>
                    </a:cubicBezTo>
                    <a:cubicBezTo>
                      <a:pt x="108" y="2841"/>
                      <a:pt x="1" y="3068"/>
                      <a:pt x="72" y="3258"/>
                    </a:cubicBezTo>
                    <a:lnTo>
                      <a:pt x="1167" y="6139"/>
                    </a:lnTo>
                    <a:cubicBezTo>
                      <a:pt x="1222" y="6285"/>
                      <a:pt x="1368" y="6382"/>
                      <a:pt x="1518" y="6382"/>
                    </a:cubicBezTo>
                    <a:cubicBezTo>
                      <a:pt x="1564" y="6382"/>
                      <a:pt x="1611" y="6373"/>
                      <a:pt x="1656" y="6354"/>
                    </a:cubicBezTo>
                    <a:cubicBezTo>
                      <a:pt x="1906" y="6270"/>
                      <a:pt x="3549" y="5639"/>
                      <a:pt x="3894" y="5508"/>
                    </a:cubicBezTo>
                    <a:lnTo>
                      <a:pt x="4763" y="5175"/>
                    </a:lnTo>
                    <a:cubicBezTo>
                      <a:pt x="4942" y="5104"/>
                      <a:pt x="5049" y="4901"/>
                      <a:pt x="4965" y="4723"/>
                    </a:cubicBezTo>
                    <a:lnTo>
                      <a:pt x="4954" y="4675"/>
                    </a:lnTo>
                    <a:cubicBezTo>
                      <a:pt x="5525" y="4437"/>
                      <a:pt x="5537" y="4413"/>
                      <a:pt x="6120" y="4413"/>
                    </a:cubicBezTo>
                    <a:cubicBezTo>
                      <a:pt x="6204" y="4413"/>
                      <a:pt x="6275" y="4330"/>
                      <a:pt x="6275" y="4246"/>
                    </a:cubicBezTo>
                    <a:cubicBezTo>
                      <a:pt x="6275" y="4151"/>
                      <a:pt x="6204" y="4080"/>
                      <a:pt x="6120" y="4080"/>
                    </a:cubicBezTo>
                    <a:cubicBezTo>
                      <a:pt x="5477" y="4080"/>
                      <a:pt x="5418" y="4127"/>
                      <a:pt x="4834" y="4377"/>
                    </a:cubicBezTo>
                    <a:lnTo>
                      <a:pt x="3989" y="2127"/>
                    </a:lnTo>
                    <a:lnTo>
                      <a:pt x="5073" y="1686"/>
                    </a:lnTo>
                    <a:cubicBezTo>
                      <a:pt x="5294" y="1601"/>
                      <a:pt x="5460" y="1589"/>
                      <a:pt x="6106" y="1589"/>
                    </a:cubicBezTo>
                    <a:cubicBezTo>
                      <a:pt x="6364" y="1589"/>
                      <a:pt x="6699" y="1591"/>
                      <a:pt x="7144" y="1591"/>
                    </a:cubicBezTo>
                    <a:cubicBezTo>
                      <a:pt x="7323" y="1591"/>
                      <a:pt x="7442" y="1651"/>
                      <a:pt x="7513" y="1770"/>
                    </a:cubicBezTo>
                    <a:cubicBezTo>
                      <a:pt x="7573" y="1865"/>
                      <a:pt x="7573" y="1948"/>
                      <a:pt x="7585" y="1984"/>
                    </a:cubicBezTo>
                    <a:cubicBezTo>
                      <a:pt x="7585" y="2044"/>
                      <a:pt x="7549" y="2341"/>
                      <a:pt x="7263" y="2389"/>
                    </a:cubicBezTo>
                    <a:cubicBezTo>
                      <a:pt x="6835" y="2460"/>
                      <a:pt x="5882" y="2591"/>
                      <a:pt x="5882" y="2591"/>
                    </a:cubicBezTo>
                    <a:cubicBezTo>
                      <a:pt x="5787" y="2603"/>
                      <a:pt x="5727" y="2687"/>
                      <a:pt x="5739" y="2770"/>
                    </a:cubicBezTo>
                    <a:cubicBezTo>
                      <a:pt x="5763" y="2841"/>
                      <a:pt x="5823" y="2901"/>
                      <a:pt x="5906" y="2901"/>
                    </a:cubicBezTo>
                    <a:lnTo>
                      <a:pt x="5942" y="2901"/>
                    </a:lnTo>
                    <a:cubicBezTo>
                      <a:pt x="5954" y="2901"/>
                      <a:pt x="6894" y="2770"/>
                      <a:pt x="7335" y="2699"/>
                    </a:cubicBezTo>
                    <a:cubicBezTo>
                      <a:pt x="7740" y="2627"/>
                      <a:pt x="7882" y="2282"/>
                      <a:pt x="7918" y="2056"/>
                    </a:cubicBezTo>
                    <a:lnTo>
                      <a:pt x="9764" y="520"/>
                    </a:lnTo>
                    <a:cubicBezTo>
                      <a:pt x="9875" y="408"/>
                      <a:pt x="10028" y="311"/>
                      <a:pt x="10188" y="311"/>
                    </a:cubicBezTo>
                    <a:cubicBezTo>
                      <a:pt x="10285" y="311"/>
                      <a:pt x="10384" y="347"/>
                      <a:pt x="10478" y="436"/>
                    </a:cubicBezTo>
                    <a:cubicBezTo>
                      <a:pt x="10776" y="734"/>
                      <a:pt x="10502" y="1091"/>
                      <a:pt x="10430" y="1151"/>
                    </a:cubicBezTo>
                    <a:cubicBezTo>
                      <a:pt x="10359" y="1222"/>
                      <a:pt x="8097" y="3651"/>
                      <a:pt x="8097" y="3651"/>
                    </a:cubicBezTo>
                    <a:cubicBezTo>
                      <a:pt x="7763" y="4020"/>
                      <a:pt x="7323" y="4080"/>
                      <a:pt x="7144" y="4092"/>
                    </a:cubicBezTo>
                    <a:lnTo>
                      <a:pt x="6847" y="4092"/>
                    </a:lnTo>
                    <a:cubicBezTo>
                      <a:pt x="6751" y="4092"/>
                      <a:pt x="6680" y="4175"/>
                      <a:pt x="6680" y="4258"/>
                    </a:cubicBezTo>
                    <a:cubicBezTo>
                      <a:pt x="6680" y="4353"/>
                      <a:pt x="6751" y="4425"/>
                      <a:pt x="6847" y="4425"/>
                    </a:cubicBezTo>
                    <a:lnTo>
                      <a:pt x="7156" y="4425"/>
                    </a:lnTo>
                    <a:cubicBezTo>
                      <a:pt x="7382" y="4413"/>
                      <a:pt x="7918" y="4330"/>
                      <a:pt x="8335" y="3877"/>
                    </a:cubicBezTo>
                    <a:cubicBezTo>
                      <a:pt x="10669" y="1377"/>
                      <a:pt x="10669" y="1377"/>
                      <a:pt x="10669" y="1353"/>
                    </a:cubicBezTo>
                    <a:cubicBezTo>
                      <a:pt x="10883" y="1151"/>
                      <a:pt x="11121" y="627"/>
                      <a:pt x="10704" y="210"/>
                    </a:cubicBezTo>
                    <a:cubicBezTo>
                      <a:pt x="10539" y="60"/>
                      <a:pt x="10365" y="0"/>
                      <a:pt x="101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</p:grp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A17E6A1-25DF-F5D0-5977-802AA3736388}"/>
              </a:ext>
            </a:extLst>
          </p:cNvPr>
          <p:cNvSpPr txBox="1">
            <a:spLocks/>
          </p:cNvSpPr>
          <p:nvPr/>
        </p:nvSpPr>
        <p:spPr>
          <a:xfrm>
            <a:off x="5522558" y="1219792"/>
            <a:ext cx="4003307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До 36 000 </a:t>
            </a:r>
            <a:r>
              <a:rPr lang="ru-RU" sz="2000" b="1" dirty="0">
                <a:solidFill>
                  <a:srgbClr val="14102E"/>
                </a:solidFill>
                <a:latin typeface="+mj-lt"/>
                <a:cs typeface="Arial" panose="020B0604020202020204" pitchFamily="34" charset="0"/>
              </a:rPr>
              <a:t>₽</a:t>
            </a: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 в год </a:t>
            </a:r>
            <a:b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4102E"/>
                </a:solidFill>
                <a:cs typeface="Arial" panose="020B0604020202020204" pitchFamily="34" charset="0"/>
              </a:rPr>
              <a:t>софинансирование государства </a:t>
            </a:r>
            <a:endParaRPr lang="ru-RU" sz="2000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CBA5513-AC93-D2E2-371A-AD1124CA943D}"/>
              </a:ext>
            </a:extLst>
          </p:cNvPr>
          <p:cNvSpPr/>
          <p:nvPr/>
        </p:nvSpPr>
        <p:spPr>
          <a:xfrm>
            <a:off x="4611183" y="1196513"/>
            <a:ext cx="4865841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46518D8-6E51-0783-7589-CD4D42F18A76}"/>
              </a:ext>
            </a:extLst>
          </p:cNvPr>
          <p:cNvGrpSpPr/>
          <p:nvPr/>
        </p:nvGrpSpPr>
        <p:grpSpPr>
          <a:xfrm>
            <a:off x="4658173" y="1237898"/>
            <a:ext cx="692452" cy="692452"/>
            <a:chOff x="4658173" y="1237898"/>
            <a:chExt cx="692452" cy="692452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F870CD7-4BE1-AD88-2124-9FE3BED37598}"/>
                </a:ext>
              </a:extLst>
            </p:cNvPr>
            <p:cNvSpPr/>
            <p:nvPr/>
          </p:nvSpPr>
          <p:spPr>
            <a:xfrm>
              <a:off x="4658173" y="1237898"/>
              <a:ext cx="692452" cy="692452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44CA29DD-D966-8079-9AFF-4292202A0B24}"/>
                </a:ext>
              </a:extLst>
            </p:cNvPr>
            <p:cNvGrpSpPr/>
            <p:nvPr/>
          </p:nvGrpSpPr>
          <p:grpSpPr>
            <a:xfrm>
              <a:off x="4777619" y="1363084"/>
              <a:ext cx="461548" cy="440671"/>
              <a:chOff x="7390435" y="3215893"/>
              <a:chExt cx="372073" cy="355244"/>
            </a:xfrm>
          </p:grpSpPr>
          <p:grpSp>
            <p:nvGrpSpPr>
              <p:cNvPr id="88" name="Google Shape;943;p33">
                <a:extLst>
                  <a:ext uri="{FF2B5EF4-FFF2-40B4-BE49-F238E27FC236}">
                    <a16:creationId xmlns:a16="http://schemas.microsoft.com/office/drawing/2014/main" id="{40D01D27-B260-79A8-763E-DDF834C85B39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90" name="Google Shape;944;p33">
                  <a:extLst>
                    <a:ext uri="{FF2B5EF4-FFF2-40B4-BE49-F238E27FC236}">
                      <a16:creationId xmlns:a16="http://schemas.microsoft.com/office/drawing/2014/main" id="{7B3C9A71-52CC-467C-D8E2-7D6FD3449674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45;p33">
                  <a:extLst>
                    <a:ext uri="{FF2B5EF4-FFF2-40B4-BE49-F238E27FC236}">
                      <a16:creationId xmlns:a16="http://schemas.microsoft.com/office/drawing/2014/main" id="{19D11A7B-3190-0C9E-6B90-E0EB954DE0C9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46;p33">
                  <a:extLst>
                    <a:ext uri="{FF2B5EF4-FFF2-40B4-BE49-F238E27FC236}">
                      <a16:creationId xmlns:a16="http://schemas.microsoft.com/office/drawing/2014/main" id="{895EAEC7-8925-D42A-0CFD-D15F830F936C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47;p33">
                  <a:extLst>
                    <a:ext uri="{FF2B5EF4-FFF2-40B4-BE49-F238E27FC236}">
                      <a16:creationId xmlns:a16="http://schemas.microsoft.com/office/drawing/2014/main" id="{FC4FD614-CC67-0CD6-8E9E-AE5140C8DDD2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8;p33">
                  <a:extLst>
                    <a:ext uri="{FF2B5EF4-FFF2-40B4-BE49-F238E27FC236}">
                      <a16:creationId xmlns:a16="http://schemas.microsoft.com/office/drawing/2014/main" id="{3E7D547C-1110-B6A6-CCC5-823E5E1AB5F6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89" name="Рисунок 88">
                <a:extLst>
                  <a:ext uri="{FF2B5EF4-FFF2-40B4-BE49-F238E27FC236}">
                    <a16:creationId xmlns:a16="http://schemas.microsoft.com/office/drawing/2014/main" id="{78AF6D9B-A314-6F1E-0F44-F19D68BF4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74C3F836-2227-6245-669E-D193BC24A12B}"/>
              </a:ext>
            </a:extLst>
          </p:cNvPr>
          <p:cNvGrpSpPr/>
          <p:nvPr/>
        </p:nvGrpSpPr>
        <p:grpSpPr>
          <a:xfrm>
            <a:off x="299216" y="1392925"/>
            <a:ext cx="1721471" cy="5057923"/>
            <a:chOff x="299216" y="1392925"/>
            <a:chExt cx="1721471" cy="5057923"/>
          </a:xfrm>
        </p:grpSpPr>
        <p:grpSp>
          <p:nvGrpSpPr>
            <p:cNvPr id="97" name="Рисунок 94">
              <a:extLst>
                <a:ext uri="{FF2B5EF4-FFF2-40B4-BE49-F238E27FC236}">
                  <a16:creationId xmlns:a16="http://schemas.microsoft.com/office/drawing/2014/main" id="{8831D9D9-37CC-660A-D244-6384220148C6}"/>
                </a:ext>
              </a:extLst>
            </p:cNvPr>
            <p:cNvGrpSpPr/>
            <p:nvPr/>
          </p:nvGrpSpPr>
          <p:grpSpPr>
            <a:xfrm>
              <a:off x="1498854" y="6098588"/>
              <a:ext cx="521833" cy="322092"/>
              <a:chOff x="1498854" y="6098588"/>
              <a:chExt cx="521833" cy="322092"/>
            </a:xfrm>
            <a:solidFill>
              <a:srgbClr val="FFFFFF"/>
            </a:solidFill>
          </p:grpSpPr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70F70A48-4A81-FFB0-B9E1-C8B9D1BB1915}"/>
                  </a:ext>
                </a:extLst>
              </p:cNvPr>
              <p:cNvSpPr/>
              <p:nvPr/>
            </p:nvSpPr>
            <p:spPr>
              <a:xfrm>
                <a:off x="1498854" y="6098588"/>
                <a:ext cx="521833" cy="322092"/>
              </a:xfrm>
              <a:custGeom>
                <a:avLst/>
                <a:gdLst>
                  <a:gd name="connsiteX0" fmla="*/ 17916 w 521833"/>
                  <a:gd name="connsiteY0" fmla="*/ 8860 h 322092"/>
                  <a:gd name="connsiteX1" fmla="*/ 1678 w 521833"/>
                  <a:gd name="connsiteY1" fmla="*/ 231444 h 322092"/>
                  <a:gd name="connsiteX2" fmla="*/ 53693 w 521833"/>
                  <a:gd name="connsiteY2" fmla="*/ 253360 h 322092"/>
                  <a:gd name="connsiteX3" fmla="*/ 160497 w 521833"/>
                  <a:gd name="connsiteY3" fmla="*/ 267090 h 322092"/>
                  <a:gd name="connsiteX4" fmla="*/ 335687 w 521833"/>
                  <a:gd name="connsiteY4" fmla="*/ 316333 h 322092"/>
                  <a:gd name="connsiteX5" fmla="*/ 521834 w 521833"/>
                  <a:gd name="connsiteY5" fmla="*/ 291645 h 322092"/>
                  <a:gd name="connsiteX6" fmla="*/ 488961 w 521833"/>
                  <a:gd name="connsiteY6" fmla="*/ 214942 h 322092"/>
                  <a:gd name="connsiteX7" fmla="*/ 343872 w 521833"/>
                  <a:gd name="connsiteY7" fmla="*/ 99953 h 322092"/>
                  <a:gd name="connsiteX8" fmla="*/ 296741 w 521833"/>
                  <a:gd name="connsiteY8" fmla="*/ 8860 h 322092"/>
                  <a:gd name="connsiteX9" fmla="*/ 17784 w 521833"/>
                  <a:gd name="connsiteY9" fmla="*/ 8860 h 322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1833" h="322092">
                    <a:moveTo>
                      <a:pt x="17916" y="8860"/>
                    </a:moveTo>
                    <a:cubicBezTo>
                      <a:pt x="17916" y="8860"/>
                      <a:pt x="-6507" y="225899"/>
                      <a:pt x="1678" y="231444"/>
                    </a:cubicBezTo>
                    <a:cubicBezTo>
                      <a:pt x="9863" y="236857"/>
                      <a:pt x="20821" y="247815"/>
                      <a:pt x="53693" y="253360"/>
                    </a:cubicBezTo>
                    <a:cubicBezTo>
                      <a:pt x="86566" y="258773"/>
                      <a:pt x="143995" y="261545"/>
                      <a:pt x="160497" y="267090"/>
                    </a:cubicBezTo>
                    <a:cubicBezTo>
                      <a:pt x="176867" y="272502"/>
                      <a:pt x="253571" y="299962"/>
                      <a:pt x="335687" y="316333"/>
                    </a:cubicBezTo>
                    <a:cubicBezTo>
                      <a:pt x="417802" y="332703"/>
                      <a:pt x="521834" y="310920"/>
                      <a:pt x="521834" y="291645"/>
                    </a:cubicBezTo>
                    <a:cubicBezTo>
                      <a:pt x="521834" y="272371"/>
                      <a:pt x="510876" y="236857"/>
                      <a:pt x="488961" y="214942"/>
                    </a:cubicBezTo>
                    <a:cubicBezTo>
                      <a:pt x="467046" y="193027"/>
                      <a:pt x="360242" y="124641"/>
                      <a:pt x="343872" y="99953"/>
                    </a:cubicBezTo>
                    <a:cubicBezTo>
                      <a:pt x="327501" y="75266"/>
                      <a:pt x="296741" y="8860"/>
                      <a:pt x="296741" y="8860"/>
                    </a:cubicBezTo>
                    <a:cubicBezTo>
                      <a:pt x="296741" y="8860"/>
                      <a:pt x="94223" y="-11075"/>
                      <a:pt x="17784" y="8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49919915-FDF3-81A1-0DAC-93BF4A6039E1}"/>
                  </a:ext>
                </a:extLst>
              </p:cNvPr>
              <p:cNvSpPr/>
              <p:nvPr/>
            </p:nvSpPr>
            <p:spPr>
              <a:xfrm>
                <a:off x="1498877" y="6295971"/>
                <a:ext cx="521809" cy="124709"/>
              </a:xfrm>
              <a:custGeom>
                <a:avLst/>
                <a:gdLst>
                  <a:gd name="connsiteX0" fmla="*/ 521810 w 521809"/>
                  <a:gd name="connsiteY0" fmla="*/ 94262 h 124709"/>
                  <a:gd name="connsiteX1" fmla="*/ 520754 w 521809"/>
                  <a:gd name="connsiteY1" fmla="*/ 83040 h 124709"/>
                  <a:gd name="connsiteX2" fmla="*/ 420551 w 521809"/>
                  <a:gd name="connsiteY2" fmla="*/ 94262 h 124709"/>
                  <a:gd name="connsiteX3" fmla="*/ 165886 w 521809"/>
                  <a:gd name="connsiteY3" fmla="*/ 36833 h 124709"/>
                  <a:gd name="connsiteX4" fmla="*/ 598 w 521809"/>
                  <a:gd name="connsiteY4" fmla="*/ 0 h 124709"/>
                  <a:gd name="connsiteX5" fmla="*/ 1654 w 521809"/>
                  <a:gd name="connsiteY5" fmla="*/ 34061 h 124709"/>
                  <a:gd name="connsiteX6" fmla="*/ 53670 w 521809"/>
                  <a:gd name="connsiteY6" fmla="*/ 55976 h 124709"/>
                  <a:gd name="connsiteX7" fmla="*/ 160473 w 521809"/>
                  <a:gd name="connsiteY7" fmla="*/ 69706 h 124709"/>
                  <a:gd name="connsiteX8" fmla="*/ 335663 w 521809"/>
                  <a:gd name="connsiteY8" fmla="*/ 118949 h 124709"/>
                  <a:gd name="connsiteX9" fmla="*/ 521810 w 521809"/>
                  <a:gd name="connsiteY9" fmla="*/ 94262 h 124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1809" h="124709">
                    <a:moveTo>
                      <a:pt x="521810" y="94262"/>
                    </a:moveTo>
                    <a:cubicBezTo>
                      <a:pt x="521810" y="90961"/>
                      <a:pt x="521414" y="87132"/>
                      <a:pt x="520754" y="83040"/>
                    </a:cubicBezTo>
                    <a:cubicBezTo>
                      <a:pt x="502667" y="88585"/>
                      <a:pt x="471775" y="94262"/>
                      <a:pt x="420551" y="94262"/>
                    </a:cubicBezTo>
                    <a:cubicBezTo>
                      <a:pt x="319292" y="94262"/>
                      <a:pt x="226219" y="47659"/>
                      <a:pt x="165886" y="36833"/>
                    </a:cubicBezTo>
                    <a:cubicBezTo>
                      <a:pt x="123112" y="29044"/>
                      <a:pt x="43372" y="10297"/>
                      <a:pt x="598" y="0"/>
                    </a:cubicBezTo>
                    <a:cubicBezTo>
                      <a:pt x="-326" y="19406"/>
                      <a:pt x="-326" y="32741"/>
                      <a:pt x="1654" y="34061"/>
                    </a:cubicBezTo>
                    <a:cubicBezTo>
                      <a:pt x="9839" y="39474"/>
                      <a:pt x="20797" y="50431"/>
                      <a:pt x="53670" y="55976"/>
                    </a:cubicBezTo>
                    <a:cubicBezTo>
                      <a:pt x="86542" y="61389"/>
                      <a:pt x="143971" y="64161"/>
                      <a:pt x="160473" y="69706"/>
                    </a:cubicBezTo>
                    <a:cubicBezTo>
                      <a:pt x="176844" y="75119"/>
                      <a:pt x="253547" y="102579"/>
                      <a:pt x="335663" y="118949"/>
                    </a:cubicBezTo>
                    <a:cubicBezTo>
                      <a:pt x="417779" y="135320"/>
                      <a:pt x="521810" y="113536"/>
                      <a:pt x="521810" y="94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00" name="Рисунок 94">
              <a:extLst>
                <a:ext uri="{FF2B5EF4-FFF2-40B4-BE49-F238E27FC236}">
                  <a16:creationId xmlns:a16="http://schemas.microsoft.com/office/drawing/2014/main" id="{C1CD4EA5-E766-428E-2071-2F3D8C39A935}"/>
                </a:ext>
              </a:extLst>
            </p:cNvPr>
            <p:cNvGrpSpPr/>
            <p:nvPr/>
          </p:nvGrpSpPr>
          <p:grpSpPr>
            <a:xfrm>
              <a:off x="572568" y="6155767"/>
              <a:ext cx="405573" cy="295081"/>
              <a:chOff x="572568" y="6155767"/>
              <a:chExt cx="405573" cy="295081"/>
            </a:xfrm>
            <a:solidFill>
              <a:srgbClr val="FFFFFF"/>
            </a:solidFill>
          </p:grpSpPr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id="{B9333874-D5AF-8548-83DC-256DD14B10F5}"/>
                  </a:ext>
                </a:extLst>
              </p:cNvPr>
              <p:cNvSpPr/>
              <p:nvPr/>
            </p:nvSpPr>
            <p:spPr>
              <a:xfrm>
                <a:off x="572568" y="6155767"/>
                <a:ext cx="405573" cy="295081"/>
              </a:xfrm>
              <a:custGeom>
                <a:avLst/>
                <a:gdLst>
                  <a:gd name="connsiteX0" fmla="*/ 150370 w 405573"/>
                  <a:gd name="connsiteY0" fmla="*/ 0 h 295081"/>
                  <a:gd name="connsiteX1" fmla="*/ 93074 w 405573"/>
                  <a:gd name="connsiteY1" fmla="*/ 122250 h 295081"/>
                  <a:gd name="connsiteX2" fmla="*/ 0 w 405573"/>
                  <a:gd name="connsiteY2" fmla="*/ 256382 h 295081"/>
                  <a:gd name="connsiteX3" fmla="*/ 172417 w 405573"/>
                  <a:gd name="connsiteY3" fmla="*/ 294667 h 295081"/>
                  <a:gd name="connsiteX4" fmla="*/ 328464 w 405573"/>
                  <a:gd name="connsiteY4" fmla="*/ 245424 h 295081"/>
                  <a:gd name="connsiteX5" fmla="*/ 396850 w 405573"/>
                  <a:gd name="connsiteY5" fmla="*/ 174266 h 295081"/>
                  <a:gd name="connsiteX6" fmla="*/ 396982 w 405573"/>
                  <a:gd name="connsiteY6" fmla="*/ 5413 h 295081"/>
                  <a:gd name="connsiteX7" fmla="*/ 150238 w 405573"/>
                  <a:gd name="connsiteY7" fmla="*/ 0 h 295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73" h="295081">
                    <a:moveTo>
                      <a:pt x="150370" y="0"/>
                    </a:moveTo>
                    <a:cubicBezTo>
                      <a:pt x="150370" y="0"/>
                      <a:pt x="101259" y="108520"/>
                      <a:pt x="93074" y="122250"/>
                    </a:cubicBezTo>
                    <a:cubicBezTo>
                      <a:pt x="84888" y="135980"/>
                      <a:pt x="0" y="226281"/>
                      <a:pt x="0" y="256382"/>
                    </a:cubicBezTo>
                    <a:cubicBezTo>
                      <a:pt x="0" y="286482"/>
                      <a:pt x="73931" y="297439"/>
                      <a:pt x="172417" y="294667"/>
                    </a:cubicBezTo>
                    <a:cubicBezTo>
                      <a:pt x="271036" y="291895"/>
                      <a:pt x="306549" y="280937"/>
                      <a:pt x="328464" y="245424"/>
                    </a:cubicBezTo>
                    <a:cubicBezTo>
                      <a:pt x="350379" y="209779"/>
                      <a:pt x="396850" y="174266"/>
                      <a:pt x="396850" y="174266"/>
                    </a:cubicBezTo>
                    <a:cubicBezTo>
                      <a:pt x="396850" y="174266"/>
                      <a:pt x="416389" y="80136"/>
                      <a:pt x="396982" y="5413"/>
                    </a:cubicBezTo>
                    <a:lnTo>
                      <a:pt x="1502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DCEBCF84-6D85-16A9-09BC-521E9C339719}"/>
                  </a:ext>
                </a:extLst>
              </p:cNvPr>
              <p:cNvSpPr/>
              <p:nvPr/>
            </p:nvSpPr>
            <p:spPr>
              <a:xfrm>
                <a:off x="572568" y="6282241"/>
                <a:ext cx="403450" cy="168606"/>
              </a:xfrm>
              <a:custGeom>
                <a:avLst/>
                <a:gdLst>
                  <a:gd name="connsiteX0" fmla="*/ 328464 w 403450"/>
                  <a:gd name="connsiteY0" fmla="*/ 118949 h 168606"/>
                  <a:gd name="connsiteX1" fmla="*/ 396850 w 403450"/>
                  <a:gd name="connsiteY1" fmla="*/ 47791 h 168606"/>
                  <a:gd name="connsiteX2" fmla="*/ 403451 w 403450"/>
                  <a:gd name="connsiteY2" fmla="*/ 0 h 168606"/>
                  <a:gd name="connsiteX3" fmla="*/ 369522 w 403450"/>
                  <a:gd name="connsiteY3" fmla="*/ 23103 h 168606"/>
                  <a:gd name="connsiteX4" fmla="*/ 235390 w 403450"/>
                  <a:gd name="connsiteY4" fmla="*/ 127135 h 168606"/>
                  <a:gd name="connsiteX5" fmla="*/ 2508 w 403450"/>
                  <a:gd name="connsiteY5" fmla="*/ 119081 h 168606"/>
                  <a:gd name="connsiteX6" fmla="*/ 0 w 403450"/>
                  <a:gd name="connsiteY6" fmla="*/ 129907 h 168606"/>
                  <a:gd name="connsiteX7" fmla="*/ 172417 w 403450"/>
                  <a:gd name="connsiteY7" fmla="*/ 168192 h 168606"/>
                  <a:gd name="connsiteX8" fmla="*/ 328464 w 403450"/>
                  <a:gd name="connsiteY8" fmla="*/ 118949 h 16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450" h="168606">
                    <a:moveTo>
                      <a:pt x="328464" y="118949"/>
                    </a:moveTo>
                    <a:cubicBezTo>
                      <a:pt x="350379" y="83304"/>
                      <a:pt x="396850" y="47791"/>
                      <a:pt x="396850" y="47791"/>
                    </a:cubicBezTo>
                    <a:cubicBezTo>
                      <a:pt x="396850" y="47791"/>
                      <a:pt x="400810" y="28252"/>
                      <a:pt x="403451" y="0"/>
                    </a:cubicBezTo>
                    <a:cubicBezTo>
                      <a:pt x="392493" y="6997"/>
                      <a:pt x="380479" y="14918"/>
                      <a:pt x="369522" y="23103"/>
                    </a:cubicBezTo>
                    <a:cubicBezTo>
                      <a:pt x="336649" y="47791"/>
                      <a:pt x="333877" y="94262"/>
                      <a:pt x="235390" y="127135"/>
                    </a:cubicBezTo>
                    <a:cubicBezTo>
                      <a:pt x="163836" y="151030"/>
                      <a:pt x="56108" y="131491"/>
                      <a:pt x="2508" y="119081"/>
                    </a:cubicBezTo>
                    <a:cubicBezTo>
                      <a:pt x="924" y="123174"/>
                      <a:pt x="0" y="126870"/>
                      <a:pt x="0" y="129907"/>
                    </a:cubicBezTo>
                    <a:cubicBezTo>
                      <a:pt x="0" y="160007"/>
                      <a:pt x="73931" y="170965"/>
                      <a:pt x="172417" y="168192"/>
                    </a:cubicBezTo>
                    <a:cubicBezTo>
                      <a:pt x="271036" y="165420"/>
                      <a:pt x="306549" y="154462"/>
                      <a:pt x="328464" y="1189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9C64C7C3-9CC9-DF00-3B6A-5C646D434E17}"/>
                </a:ext>
              </a:extLst>
            </p:cNvPr>
            <p:cNvSpPr/>
            <p:nvPr/>
          </p:nvSpPr>
          <p:spPr>
            <a:xfrm>
              <a:off x="680032" y="3688328"/>
              <a:ext cx="1115958" cy="2472851"/>
            </a:xfrm>
            <a:custGeom>
              <a:avLst/>
              <a:gdLst>
                <a:gd name="connsiteX0" fmla="*/ 0 w 1115958"/>
                <a:gd name="connsiteY0" fmla="*/ 48319 h 2472851"/>
                <a:gd name="connsiteX1" fmla="*/ 21519 w 1115958"/>
                <a:gd name="connsiteY1" fmla="*/ 1335639 h 2472851"/>
                <a:gd name="connsiteX2" fmla="*/ 48319 w 1115958"/>
                <a:gd name="connsiteY2" fmla="*/ 2295814 h 2472851"/>
                <a:gd name="connsiteX3" fmla="*/ 21519 w 1115958"/>
                <a:gd name="connsiteY3" fmla="*/ 2381627 h 2472851"/>
                <a:gd name="connsiteX4" fmla="*/ 43038 w 1115958"/>
                <a:gd name="connsiteY4" fmla="*/ 2467439 h 2472851"/>
                <a:gd name="connsiteX5" fmla="*/ 289782 w 1115958"/>
                <a:gd name="connsiteY5" fmla="*/ 2472852 h 2472851"/>
                <a:gd name="connsiteX6" fmla="*/ 311301 w 1115958"/>
                <a:gd name="connsiteY6" fmla="*/ 2274427 h 2472851"/>
                <a:gd name="connsiteX7" fmla="*/ 295195 w 1115958"/>
                <a:gd name="connsiteY7" fmla="*/ 2065177 h 2472851"/>
                <a:gd name="connsiteX8" fmla="*/ 376915 w 1115958"/>
                <a:gd name="connsiteY8" fmla="*/ 1348708 h 2472851"/>
                <a:gd name="connsiteX9" fmla="*/ 531245 w 1115958"/>
                <a:gd name="connsiteY9" fmla="*/ 439888 h 2472851"/>
                <a:gd name="connsiteX10" fmla="*/ 723201 w 1115958"/>
                <a:gd name="connsiteY10" fmla="*/ 1482312 h 2472851"/>
                <a:gd name="connsiteX11" fmla="*/ 826308 w 1115958"/>
                <a:gd name="connsiteY11" fmla="*/ 2247495 h 2472851"/>
                <a:gd name="connsiteX12" fmla="*/ 788815 w 1115958"/>
                <a:gd name="connsiteY12" fmla="*/ 2301095 h 2472851"/>
                <a:gd name="connsiteX13" fmla="*/ 837134 w 1115958"/>
                <a:gd name="connsiteY13" fmla="*/ 2419120 h 2472851"/>
                <a:gd name="connsiteX14" fmla="*/ 992653 w 1115958"/>
                <a:gd name="connsiteY14" fmla="*/ 2413708 h 2472851"/>
                <a:gd name="connsiteX15" fmla="*/ 1115959 w 1115958"/>
                <a:gd name="connsiteY15" fmla="*/ 2419120 h 2472851"/>
                <a:gd name="connsiteX16" fmla="*/ 1099852 w 1115958"/>
                <a:gd name="connsiteY16" fmla="*/ 2242083 h 2472851"/>
                <a:gd name="connsiteX17" fmla="*/ 1067640 w 1115958"/>
                <a:gd name="connsiteY17" fmla="*/ 2129470 h 2472851"/>
                <a:gd name="connsiteX18" fmla="*/ 1038991 w 1115958"/>
                <a:gd name="connsiteY18" fmla="*/ 1409305 h 2472851"/>
                <a:gd name="connsiteX19" fmla="*/ 1024733 w 1115958"/>
                <a:gd name="connsiteY19" fmla="*/ 477382 h 2472851"/>
                <a:gd name="connsiteX20" fmla="*/ 992521 w 1115958"/>
                <a:gd name="connsiteY20" fmla="*/ 0 h 2472851"/>
                <a:gd name="connsiteX21" fmla="*/ 264 w 1115958"/>
                <a:gd name="connsiteY21" fmla="*/ 48319 h 247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5958" h="2472851">
                  <a:moveTo>
                    <a:pt x="0" y="48319"/>
                  </a:moveTo>
                  <a:lnTo>
                    <a:pt x="21519" y="1335639"/>
                  </a:lnTo>
                  <a:lnTo>
                    <a:pt x="48319" y="2295814"/>
                  </a:lnTo>
                  <a:cubicBezTo>
                    <a:pt x="48319" y="2295814"/>
                    <a:pt x="10826" y="2338721"/>
                    <a:pt x="21519" y="2381627"/>
                  </a:cubicBezTo>
                  <a:cubicBezTo>
                    <a:pt x="32213" y="2424533"/>
                    <a:pt x="43038" y="2467439"/>
                    <a:pt x="43038" y="2467439"/>
                  </a:cubicBezTo>
                  <a:lnTo>
                    <a:pt x="289782" y="2472852"/>
                  </a:lnTo>
                  <a:cubicBezTo>
                    <a:pt x="289782" y="2472852"/>
                    <a:pt x="300476" y="2328027"/>
                    <a:pt x="311301" y="2274427"/>
                  </a:cubicBezTo>
                  <a:cubicBezTo>
                    <a:pt x="321995" y="2220827"/>
                    <a:pt x="289782" y="2113496"/>
                    <a:pt x="295195" y="2065177"/>
                  </a:cubicBezTo>
                  <a:cubicBezTo>
                    <a:pt x="300608" y="2016858"/>
                    <a:pt x="376915" y="1348708"/>
                    <a:pt x="376915" y="1348708"/>
                  </a:cubicBezTo>
                  <a:lnTo>
                    <a:pt x="531245" y="439888"/>
                  </a:lnTo>
                  <a:lnTo>
                    <a:pt x="723201" y="1482312"/>
                  </a:lnTo>
                  <a:lnTo>
                    <a:pt x="826308" y="2247495"/>
                  </a:lnTo>
                  <a:cubicBezTo>
                    <a:pt x="826308" y="2247495"/>
                    <a:pt x="788815" y="2284989"/>
                    <a:pt x="788815" y="2301095"/>
                  </a:cubicBezTo>
                  <a:cubicBezTo>
                    <a:pt x="788815" y="2317202"/>
                    <a:pt x="837134" y="2419120"/>
                    <a:pt x="837134" y="2419120"/>
                  </a:cubicBezTo>
                  <a:cubicBezTo>
                    <a:pt x="837134" y="2419120"/>
                    <a:pt x="955159" y="2413708"/>
                    <a:pt x="992653" y="2413708"/>
                  </a:cubicBezTo>
                  <a:cubicBezTo>
                    <a:pt x="1030146" y="2413708"/>
                    <a:pt x="1115959" y="2419120"/>
                    <a:pt x="1115959" y="2419120"/>
                  </a:cubicBezTo>
                  <a:cubicBezTo>
                    <a:pt x="1115959" y="2419120"/>
                    <a:pt x="1099852" y="2274295"/>
                    <a:pt x="1099852" y="2242083"/>
                  </a:cubicBezTo>
                  <a:cubicBezTo>
                    <a:pt x="1099852" y="2209870"/>
                    <a:pt x="1067640" y="2129470"/>
                    <a:pt x="1067640" y="2129470"/>
                  </a:cubicBezTo>
                  <a:cubicBezTo>
                    <a:pt x="1067640" y="2129470"/>
                    <a:pt x="1038991" y="1473731"/>
                    <a:pt x="1038991" y="1409305"/>
                  </a:cubicBezTo>
                  <a:cubicBezTo>
                    <a:pt x="1038991" y="1344880"/>
                    <a:pt x="1024733" y="557781"/>
                    <a:pt x="1024733" y="477382"/>
                  </a:cubicBezTo>
                  <a:cubicBezTo>
                    <a:pt x="1024733" y="396982"/>
                    <a:pt x="992521" y="0"/>
                    <a:pt x="992521" y="0"/>
                  </a:cubicBezTo>
                  <a:lnTo>
                    <a:pt x="264" y="48319"/>
                  </a:lnTo>
                  <a:close/>
                </a:path>
              </a:pathLst>
            </a:custGeom>
            <a:solidFill>
              <a:srgbClr val="221A30"/>
            </a:solidFill>
            <a:ln w="13160" cap="rnd">
              <a:solidFill>
                <a:srgbClr val="22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04" name="Рисунок 94">
              <a:extLst>
                <a:ext uri="{FF2B5EF4-FFF2-40B4-BE49-F238E27FC236}">
                  <a16:creationId xmlns:a16="http://schemas.microsoft.com/office/drawing/2014/main" id="{BFD42A13-6832-4E49-0F3A-394ACA4DCFBF}"/>
                </a:ext>
              </a:extLst>
            </p:cNvPr>
            <p:cNvGrpSpPr/>
            <p:nvPr/>
          </p:nvGrpSpPr>
          <p:grpSpPr>
            <a:xfrm>
              <a:off x="389062" y="1976566"/>
              <a:ext cx="1478251" cy="1872914"/>
              <a:chOff x="389062" y="1976566"/>
              <a:chExt cx="1478251" cy="1872914"/>
            </a:xfrm>
          </p:grpSpPr>
          <p:sp>
            <p:nvSpPr>
              <p:cNvPr id="105" name="Полилиния: фигура 104">
                <a:extLst>
                  <a:ext uri="{FF2B5EF4-FFF2-40B4-BE49-F238E27FC236}">
                    <a16:creationId xmlns:a16="http://schemas.microsoft.com/office/drawing/2014/main" id="{9C072989-8758-B0E9-CC87-1751576E881D}"/>
                  </a:ext>
                </a:extLst>
              </p:cNvPr>
              <p:cNvSpPr/>
              <p:nvPr/>
            </p:nvSpPr>
            <p:spPr>
              <a:xfrm>
                <a:off x="389062" y="1976566"/>
                <a:ext cx="1478251" cy="1872914"/>
              </a:xfrm>
              <a:custGeom>
                <a:avLst/>
                <a:gdLst>
                  <a:gd name="connsiteX0" fmla="*/ 577848 w 1478251"/>
                  <a:gd name="connsiteY0" fmla="*/ 528 h 1872914"/>
                  <a:gd name="connsiteX1" fmla="*/ 560554 w 1478251"/>
                  <a:gd name="connsiteY1" fmla="*/ 226149 h 1872914"/>
                  <a:gd name="connsiteX2" fmla="*/ 359488 w 1478251"/>
                  <a:gd name="connsiteY2" fmla="*/ 270904 h 1872914"/>
                  <a:gd name="connsiteX3" fmla="*/ 38682 w 1478251"/>
                  <a:gd name="connsiteY3" fmla="*/ 440284 h 1872914"/>
                  <a:gd name="connsiteX4" fmla="*/ 0 w 1478251"/>
                  <a:gd name="connsiteY4" fmla="*/ 790795 h 1872914"/>
                  <a:gd name="connsiteX5" fmla="*/ 49639 w 1478251"/>
                  <a:gd name="connsiteY5" fmla="*/ 787627 h 1872914"/>
                  <a:gd name="connsiteX6" fmla="*/ 273544 w 1478251"/>
                  <a:gd name="connsiteY6" fmla="*/ 699966 h 1872914"/>
                  <a:gd name="connsiteX7" fmla="*/ 293743 w 1478251"/>
                  <a:gd name="connsiteY7" fmla="*/ 1481388 h 1872914"/>
                  <a:gd name="connsiteX8" fmla="*/ 279881 w 1478251"/>
                  <a:gd name="connsiteY8" fmla="*/ 1812492 h 1872914"/>
                  <a:gd name="connsiteX9" fmla="*/ 655872 w 1478251"/>
                  <a:gd name="connsiteY9" fmla="*/ 1866092 h 1872914"/>
                  <a:gd name="connsiteX10" fmla="*/ 1172859 w 1478251"/>
                  <a:gd name="connsiteY10" fmla="*/ 1826618 h 1872914"/>
                  <a:gd name="connsiteX11" fmla="*/ 1291544 w 1478251"/>
                  <a:gd name="connsiteY11" fmla="*/ 1766549 h 1872914"/>
                  <a:gd name="connsiteX12" fmla="*/ 1258539 w 1478251"/>
                  <a:gd name="connsiteY12" fmla="*/ 1378677 h 1872914"/>
                  <a:gd name="connsiteX13" fmla="*/ 1195962 w 1478251"/>
                  <a:gd name="connsiteY13" fmla="*/ 878060 h 1872914"/>
                  <a:gd name="connsiteX14" fmla="*/ 1327717 w 1478251"/>
                  <a:gd name="connsiteY14" fmla="*/ 1151340 h 1872914"/>
                  <a:gd name="connsiteX15" fmla="*/ 1442970 w 1478251"/>
                  <a:gd name="connsiteY15" fmla="*/ 1184213 h 1872914"/>
                  <a:gd name="connsiteX16" fmla="*/ 1472675 w 1478251"/>
                  <a:gd name="connsiteY16" fmla="*/ 947106 h 1872914"/>
                  <a:gd name="connsiteX17" fmla="*/ 1347520 w 1478251"/>
                  <a:gd name="connsiteY17" fmla="*/ 515667 h 1872914"/>
                  <a:gd name="connsiteX18" fmla="*/ 1179592 w 1478251"/>
                  <a:gd name="connsiteY18" fmla="*/ 304832 h 1872914"/>
                  <a:gd name="connsiteX19" fmla="*/ 883209 w 1478251"/>
                  <a:gd name="connsiteY19" fmla="*/ 225753 h 1872914"/>
                  <a:gd name="connsiteX20" fmla="*/ 873307 w 1478251"/>
                  <a:gd name="connsiteY20" fmla="*/ 14918 h 1872914"/>
                  <a:gd name="connsiteX21" fmla="*/ 577716 w 1478251"/>
                  <a:gd name="connsiteY21" fmla="*/ 0 h 187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8251" h="1872914">
                    <a:moveTo>
                      <a:pt x="577848" y="528"/>
                    </a:moveTo>
                    <a:lnTo>
                      <a:pt x="560554" y="226149"/>
                    </a:lnTo>
                    <a:cubicBezTo>
                      <a:pt x="560554" y="226149"/>
                      <a:pt x="422726" y="246084"/>
                      <a:pt x="359488" y="270904"/>
                    </a:cubicBezTo>
                    <a:cubicBezTo>
                      <a:pt x="296251" y="295723"/>
                      <a:pt x="38682" y="440284"/>
                      <a:pt x="38682" y="440284"/>
                    </a:cubicBezTo>
                    <a:lnTo>
                      <a:pt x="0" y="790795"/>
                    </a:lnTo>
                    <a:lnTo>
                      <a:pt x="49639" y="787627"/>
                    </a:lnTo>
                    <a:lnTo>
                      <a:pt x="273544" y="699966"/>
                    </a:lnTo>
                    <a:cubicBezTo>
                      <a:pt x="273544" y="699966"/>
                      <a:pt x="283841" y="1343032"/>
                      <a:pt x="293743" y="1481388"/>
                    </a:cubicBezTo>
                    <a:cubicBezTo>
                      <a:pt x="303644" y="1619744"/>
                      <a:pt x="279881" y="1812492"/>
                      <a:pt x="279881" y="1812492"/>
                    </a:cubicBezTo>
                    <a:cubicBezTo>
                      <a:pt x="279881" y="1812492"/>
                      <a:pt x="333217" y="1846289"/>
                      <a:pt x="655872" y="1866092"/>
                    </a:cubicBezTo>
                    <a:cubicBezTo>
                      <a:pt x="978659" y="1885895"/>
                      <a:pt x="1077409" y="1859491"/>
                      <a:pt x="1172859" y="1826618"/>
                    </a:cubicBezTo>
                    <a:cubicBezTo>
                      <a:pt x="1268309" y="1793745"/>
                      <a:pt x="1291544" y="1766549"/>
                      <a:pt x="1291544" y="1766549"/>
                    </a:cubicBezTo>
                    <a:cubicBezTo>
                      <a:pt x="1291544" y="1766549"/>
                      <a:pt x="1271741" y="1517033"/>
                      <a:pt x="1258539" y="1378677"/>
                    </a:cubicBezTo>
                    <a:cubicBezTo>
                      <a:pt x="1245338" y="1240321"/>
                      <a:pt x="1195962" y="878060"/>
                      <a:pt x="1195962" y="878060"/>
                    </a:cubicBezTo>
                    <a:cubicBezTo>
                      <a:pt x="1195962" y="878060"/>
                      <a:pt x="1314516" y="1125068"/>
                      <a:pt x="1327717" y="1151340"/>
                    </a:cubicBezTo>
                    <a:cubicBezTo>
                      <a:pt x="1340919" y="1177744"/>
                      <a:pt x="1410098" y="1207316"/>
                      <a:pt x="1442970" y="1184213"/>
                    </a:cubicBezTo>
                    <a:cubicBezTo>
                      <a:pt x="1475843" y="1161109"/>
                      <a:pt x="1485745" y="1012984"/>
                      <a:pt x="1472675" y="947106"/>
                    </a:cubicBezTo>
                    <a:cubicBezTo>
                      <a:pt x="1459473" y="881228"/>
                      <a:pt x="1386994" y="627619"/>
                      <a:pt x="1347520" y="515667"/>
                    </a:cubicBezTo>
                    <a:cubicBezTo>
                      <a:pt x="1308047" y="403715"/>
                      <a:pt x="1347520" y="370710"/>
                      <a:pt x="1179592" y="304832"/>
                    </a:cubicBezTo>
                    <a:cubicBezTo>
                      <a:pt x="1011663" y="238955"/>
                      <a:pt x="886773" y="253873"/>
                      <a:pt x="883209" y="225753"/>
                    </a:cubicBezTo>
                    <a:cubicBezTo>
                      <a:pt x="876608" y="173077"/>
                      <a:pt x="873307" y="14918"/>
                      <a:pt x="873307" y="14918"/>
                    </a:cubicBezTo>
                    <a:lnTo>
                      <a:pt x="577716" y="0"/>
                    </a:lnTo>
                    <a:close/>
                  </a:path>
                </a:pathLst>
              </a:custGeom>
              <a:solidFill>
                <a:srgbClr val="F2673A"/>
              </a:solidFill>
              <a:ln w="20530" cap="flat">
                <a:solidFill>
                  <a:srgbClr val="22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6" name="Полилиния: фигура 105">
                <a:extLst>
                  <a:ext uri="{FF2B5EF4-FFF2-40B4-BE49-F238E27FC236}">
                    <a16:creationId xmlns:a16="http://schemas.microsoft.com/office/drawing/2014/main" id="{28446083-3659-F31B-BC1F-2222E194152A}"/>
                  </a:ext>
                </a:extLst>
              </p:cNvPr>
              <p:cNvSpPr/>
              <p:nvPr/>
            </p:nvSpPr>
            <p:spPr>
              <a:xfrm>
                <a:off x="1185270" y="3727933"/>
                <a:ext cx="46734" cy="3168"/>
              </a:xfrm>
              <a:custGeom>
                <a:avLst/>
                <a:gdLst>
                  <a:gd name="connsiteX0" fmla="*/ 0 w 46734"/>
                  <a:gd name="connsiteY0" fmla="*/ 0 h 3168"/>
                  <a:gd name="connsiteX1" fmla="*/ 46735 w 46734"/>
                  <a:gd name="connsiteY1" fmla="*/ 3169 h 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734" h="3168">
                    <a:moveTo>
                      <a:pt x="0" y="0"/>
                    </a:moveTo>
                    <a:cubicBezTo>
                      <a:pt x="15182" y="1188"/>
                      <a:pt x="30760" y="2244"/>
                      <a:pt x="46735" y="3169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7" name="Полилиния: фигура 106">
                <a:extLst>
                  <a:ext uri="{FF2B5EF4-FFF2-40B4-BE49-F238E27FC236}">
                    <a16:creationId xmlns:a16="http://schemas.microsoft.com/office/drawing/2014/main" id="{4D7F7F37-02EE-C323-1545-0E01947C9860}"/>
                  </a:ext>
                </a:extLst>
              </p:cNvPr>
              <p:cNvSpPr/>
              <p:nvPr/>
            </p:nvSpPr>
            <p:spPr>
              <a:xfrm>
                <a:off x="732180" y="3642517"/>
                <a:ext cx="408731" cy="81587"/>
              </a:xfrm>
              <a:custGeom>
                <a:avLst/>
                <a:gdLst>
                  <a:gd name="connsiteX0" fmla="*/ 0 w 408731"/>
                  <a:gd name="connsiteY0" fmla="*/ 0 h 81587"/>
                  <a:gd name="connsiteX1" fmla="*/ 408732 w 408731"/>
                  <a:gd name="connsiteY1" fmla="*/ 81588 h 8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731" h="81587">
                    <a:moveTo>
                      <a:pt x="0" y="0"/>
                    </a:moveTo>
                    <a:cubicBezTo>
                      <a:pt x="0" y="0"/>
                      <a:pt x="146277" y="56768"/>
                      <a:pt x="408732" y="81588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:a16="http://schemas.microsoft.com/office/drawing/2014/main" id="{295BBF10-7A46-87D2-1653-0154D86784B3}"/>
                  </a:ext>
                </a:extLst>
              </p:cNvPr>
              <p:cNvSpPr/>
              <p:nvPr/>
            </p:nvSpPr>
            <p:spPr>
              <a:xfrm>
                <a:off x="791588" y="3739155"/>
                <a:ext cx="219151" cy="37097"/>
              </a:xfrm>
              <a:custGeom>
                <a:avLst/>
                <a:gdLst>
                  <a:gd name="connsiteX0" fmla="*/ 0 w 219151"/>
                  <a:gd name="connsiteY0" fmla="*/ 0 h 37097"/>
                  <a:gd name="connsiteX1" fmla="*/ 219152 w 219151"/>
                  <a:gd name="connsiteY1" fmla="*/ 37097 h 3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151" h="37097">
                    <a:moveTo>
                      <a:pt x="0" y="0"/>
                    </a:moveTo>
                    <a:cubicBezTo>
                      <a:pt x="0" y="0"/>
                      <a:pt x="163440" y="37097"/>
                      <a:pt x="219152" y="37097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:a16="http://schemas.microsoft.com/office/drawing/2014/main" id="{00FDD159-12B9-4909-A16B-94DF214AD83A}"/>
                  </a:ext>
                </a:extLst>
              </p:cNvPr>
              <p:cNvSpPr/>
              <p:nvPr/>
            </p:nvSpPr>
            <p:spPr>
              <a:xfrm>
                <a:off x="708680" y="2482200"/>
                <a:ext cx="45282" cy="173077"/>
              </a:xfrm>
              <a:custGeom>
                <a:avLst/>
                <a:gdLst>
                  <a:gd name="connsiteX0" fmla="*/ 45283 w 45282"/>
                  <a:gd name="connsiteY0" fmla="*/ 0 h 173077"/>
                  <a:gd name="connsiteX1" fmla="*/ 0 w 45282"/>
                  <a:gd name="connsiteY1" fmla="*/ 173077 h 173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282" h="173077">
                    <a:moveTo>
                      <a:pt x="45283" y="0"/>
                    </a:moveTo>
                    <a:cubicBezTo>
                      <a:pt x="45283" y="0"/>
                      <a:pt x="28780" y="74195"/>
                      <a:pt x="0" y="173077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0" name="Полилиния: фигура 109">
                <a:extLst>
                  <a:ext uri="{FF2B5EF4-FFF2-40B4-BE49-F238E27FC236}">
                    <a16:creationId xmlns:a16="http://schemas.microsoft.com/office/drawing/2014/main" id="{21EA095B-520D-898D-092F-5A62F96025C7}"/>
                  </a:ext>
                </a:extLst>
              </p:cNvPr>
              <p:cNvSpPr/>
              <p:nvPr/>
            </p:nvSpPr>
            <p:spPr>
              <a:xfrm>
                <a:off x="716733" y="2585307"/>
                <a:ext cx="49507" cy="164891"/>
              </a:xfrm>
              <a:custGeom>
                <a:avLst/>
                <a:gdLst>
                  <a:gd name="connsiteX0" fmla="*/ 49507 w 49507"/>
                  <a:gd name="connsiteY0" fmla="*/ 0 h 164891"/>
                  <a:gd name="connsiteX1" fmla="*/ 0 w 49507"/>
                  <a:gd name="connsiteY1" fmla="*/ 164892 h 16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507" h="164891">
                    <a:moveTo>
                      <a:pt x="49507" y="0"/>
                    </a:moveTo>
                    <a:cubicBezTo>
                      <a:pt x="49507" y="0"/>
                      <a:pt x="20595" y="90697"/>
                      <a:pt x="0" y="164892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1" name="Полилиния: фигура 110">
                <a:extLst>
                  <a:ext uri="{FF2B5EF4-FFF2-40B4-BE49-F238E27FC236}">
                    <a16:creationId xmlns:a16="http://schemas.microsoft.com/office/drawing/2014/main" id="{9ED3CBDC-2EA1-CBBE-6F5E-2EEDB6977B2F}"/>
                  </a:ext>
                </a:extLst>
              </p:cNvPr>
              <p:cNvSpPr/>
              <p:nvPr/>
            </p:nvSpPr>
            <p:spPr>
              <a:xfrm>
                <a:off x="867367" y="3220188"/>
                <a:ext cx="34853" cy="65745"/>
              </a:xfrm>
              <a:custGeom>
                <a:avLst/>
                <a:gdLst>
                  <a:gd name="connsiteX0" fmla="*/ 0 w 34853"/>
                  <a:gd name="connsiteY0" fmla="*/ 0 h 65745"/>
                  <a:gd name="connsiteX1" fmla="*/ 34853 w 34853"/>
                  <a:gd name="connsiteY1" fmla="*/ 65746 h 65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853" h="65745">
                    <a:moveTo>
                      <a:pt x="0" y="0"/>
                    </a:moveTo>
                    <a:cubicBezTo>
                      <a:pt x="12146" y="26932"/>
                      <a:pt x="24027" y="49771"/>
                      <a:pt x="34853" y="65746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2" name="Полилиния: фигура 111">
                <a:extLst>
                  <a:ext uri="{FF2B5EF4-FFF2-40B4-BE49-F238E27FC236}">
                    <a16:creationId xmlns:a16="http://schemas.microsoft.com/office/drawing/2014/main" id="{6EF50E12-367D-0BC6-CE18-2D28B41FBDB3}"/>
                  </a:ext>
                </a:extLst>
              </p:cNvPr>
              <p:cNvSpPr/>
              <p:nvPr/>
            </p:nvSpPr>
            <p:spPr>
              <a:xfrm>
                <a:off x="725050" y="2803799"/>
                <a:ext cx="130435" cy="388928"/>
              </a:xfrm>
              <a:custGeom>
                <a:avLst/>
                <a:gdLst>
                  <a:gd name="connsiteX0" fmla="*/ 0 w 130435"/>
                  <a:gd name="connsiteY0" fmla="*/ 0 h 388928"/>
                  <a:gd name="connsiteX1" fmla="*/ 130435 w 130435"/>
                  <a:gd name="connsiteY1" fmla="*/ 388929 h 38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435" h="388928">
                    <a:moveTo>
                      <a:pt x="0" y="0"/>
                    </a:moveTo>
                    <a:cubicBezTo>
                      <a:pt x="0" y="0"/>
                      <a:pt x="67462" y="238823"/>
                      <a:pt x="130435" y="388929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3" name="Полилиния: фигура 112">
                <a:extLst>
                  <a:ext uri="{FF2B5EF4-FFF2-40B4-BE49-F238E27FC236}">
                    <a16:creationId xmlns:a16="http://schemas.microsoft.com/office/drawing/2014/main" id="{DC6BC369-AA41-0F52-06F6-D5E7D7A8D6BA}"/>
                  </a:ext>
                </a:extLst>
              </p:cNvPr>
              <p:cNvSpPr/>
              <p:nvPr/>
            </p:nvSpPr>
            <p:spPr>
              <a:xfrm>
                <a:off x="1252599" y="2433485"/>
                <a:ext cx="12673" cy="48715"/>
              </a:xfrm>
              <a:custGeom>
                <a:avLst/>
                <a:gdLst>
                  <a:gd name="connsiteX0" fmla="*/ 12674 w 12673"/>
                  <a:gd name="connsiteY0" fmla="*/ 0 h 48715"/>
                  <a:gd name="connsiteX1" fmla="*/ 0 w 12673"/>
                  <a:gd name="connsiteY1" fmla="*/ 48715 h 48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3" h="48715">
                    <a:moveTo>
                      <a:pt x="12674" y="0"/>
                    </a:moveTo>
                    <a:cubicBezTo>
                      <a:pt x="8449" y="16370"/>
                      <a:pt x="4225" y="32873"/>
                      <a:pt x="0" y="48715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4" name="Полилиния: фигура 113">
                <a:extLst>
                  <a:ext uri="{FF2B5EF4-FFF2-40B4-BE49-F238E27FC236}">
                    <a16:creationId xmlns:a16="http://schemas.microsoft.com/office/drawing/2014/main" id="{D69F770E-F461-DE10-B73B-8EBC02D1D5E7}"/>
                  </a:ext>
                </a:extLst>
              </p:cNvPr>
              <p:cNvSpPr/>
              <p:nvPr/>
            </p:nvSpPr>
            <p:spPr>
              <a:xfrm>
                <a:off x="1274251" y="2272025"/>
                <a:ext cx="31948" cy="126342"/>
              </a:xfrm>
              <a:custGeom>
                <a:avLst/>
                <a:gdLst>
                  <a:gd name="connsiteX0" fmla="*/ 31949 w 31948"/>
                  <a:gd name="connsiteY0" fmla="*/ 0 h 126342"/>
                  <a:gd name="connsiteX1" fmla="*/ 0 w 31948"/>
                  <a:gd name="connsiteY1" fmla="*/ 126342 h 12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8" h="126342">
                    <a:moveTo>
                      <a:pt x="31949" y="0"/>
                    </a:moveTo>
                    <a:cubicBezTo>
                      <a:pt x="31949" y="0"/>
                      <a:pt x="17294" y="58485"/>
                      <a:pt x="0" y="126342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5" name="Полилиния: фигура 114">
                <a:extLst>
                  <a:ext uri="{FF2B5EF4-FFF2-40B4-BE49-F238E27FC236}">
                    <a16:creationId xmlns:a16="http://schemas.microsoft.com/office/drawing/2014/main" id="{4E0C293C-FA2F-11FB-41E0-4B91846DE640}"/>
                  </a:ext>
                </a:extLst>
              </p:cNvPr>
              <p:cNvSpPr/>
              <p:nvPr/>
            </p:nvSpPr>
            <p:spPr>
              <a:xfrm>
                <a:off x="955820" y="2243113"/>
                <a:ext cx="78287" cy="144297"/>
              </a:xfrm>
              <a:custGeom>
                <a:avLst/>
                <a:gdLst>
                  <a:gd name="connsiteX0" fmla="*/ 0 w 78287"/>
                  <a:gd name="connsiteY0" fmla="*/ 0 h 144297"/>
                  <a:gd name="connsiteX1" fmla="*/ 78287 w 78287"/>
                  <a:gd name="connsiteY1" fmla="*/ 144297 h 14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287" h="144297">
                    <a:moveTo>
                      <a:pt x="0" y="0"/>
                    </a:moveTo>
                    <a:cubicBezTo>
                      <a:pt x="0" y="0"/>
                      <a:pt x="45283" y="103107"/>
                      <a:pt x="78287" y="144297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17" name="Полилиния: фигура 116">
              <a:extLst>
                <a:ext uri="{FF2B5EF4-FFF2-40B4-BE49-F238E27FC236}">
                  <a16:creationId xmlns:a16="http://schemas.microsoft.com/office/drawing/2014/main" id="{7ABF59A6-8CF0-3712-D4FD-7D85A3FC9249}"/>
                </a:ext>
              </a:extLst>
            </p:cNvPr>
            <p:cNvSpPr/>
            <p:nvPr/>
          </p:nvSpPr>
          <p:spPr>
            <a:xfrm>
              <a:off x="389194" y="2385826"/>
              <a:ext cx="191181" cy="381535"/>
            </a:xfrm>
            <a:custGeom>
              <a:avLst/>
              <a:gdLst>
                <a:gd name="connsiteX0" fmla="*/ 94394 w 191181"/>
                <a:gd name="connsiteY0" fmla="*/ 0 h 381535"/>
                <a:gd name="connsiteX1" fmla="*/ 38682 w 191181"/>
                <a:gd name="connsiteY1" fmla="*/ 31024 h 381535"/>
                <a:gd name="connsiteX2" fmla="*/ 0 w 191181"/>
                <a:gd name="connsiteY2" fmla="*/ 381536 h 381535"/>
                <a:gd name="connsiteX3" fmla="*/ 49639 w 191181"/>
                <a:gd name="connsiteY3" fmla="*/ 378367 h 381535"/>
                <a:gd name="connsiteX4" fmla="*/ 190900 w 191181"/>
                <a:gd name="connsiteY4" fmla="*/ 323051 h 381535"/>
                <a:gd name="connsiteX5" fmla="*/ 94262 w 191181"/>
                <a:gd name="connsiteY5" fmla="*/ 0 h 38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181" h="381535">
                  <a:moveTo>
                    <a:pt x="94394" y="0"/>
                  </a:moveTo>
                  <a:cubicBezTo>
                    <a:pt x="61125" y="18351"/>
                    <a:pt x="38682" y="31024"/>
                    <a:pt x="38682" y="31024"/>
                  </a:cubicBezTo>
                  <a:lnTo>
                    <a:pt x="0" y="381536"/>
                  </a:lnTo>
                  <a:lnTo>
                    <a:pt x="49639" y="378367"/>
                  </a:lnTo>
                  <a:lnTo>
                    <a:pt x="190900" y="323051"/>
                  </a:lnTo>
                  <a:cubicBezTo>
                    <a:pt x="196313" y="124494"/>
                    <a:pt x="122382" y="28912"/>
                    <a:pt x="94262" y="0"/>
                  </a:cubicBezTo>
                  <a:close/>
                </a:path>
              </a:pathLst>
            </a:custGeom>
            <a:noFill/>
            <a:ln w="13160" cap="rnd">
              <a:solidFill>
                <a:srgbClr val="22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: фигура 117">
              <a:extLst>
                <a:ext uri="{FF2B5EF4-FFF2-40B4-BE49-F238E27FC236}">
                  <a16:creationId xmlns:a16="http://schemas.microsoft.com/office/drawing/2014/main" id="{8AD4C4F8-A0D9-76AB-E6E3-1B64A9E19ACD}"/>
                </a:ext>
              </a:extLst>
            </p:cNvPr>
            <p:cNvSpPr/>
            <p:nvPr/>
          </p:nvSpPr>
          <p:spPr>
            <a:xfrm>
              <a:off x="949615" y="1977095"/>
              <a:ext cx="322787" cy="400535"/>
            </a:xfrm>
            <a:custGeom>
              <a:avLst/>
              <a:gdLst>
                <a:gd name="connsiteX0" fmla="*/ 312886 w 322787"/>
                <a:gd name="connsiteY0" fmla="*/ 14786 h 400535"/>
                <a:gd name="connsiteX1" fmla="*/ 17295 w 322787"/>
                <a:gd name="connsiteY1" fmla="*/ 0 h 400535"/>
                <a:gd name="connsiteX2" fmla="*/ 0 w 322787"/>
                <a:gd name="connsiteY2" fmla="*/ 225621 h 400535"/>
                <a:gd name="connsiteX3" fmla="*/ 204234 w 322787"/>
                <a:gd name="connsiteY3" fmla="*/ 400150 h 400535"/>
                <a:gd name="connsiteX4" fmla="*/ 322787 w 322787"/>
                <a:gd name="connsiteY4" fmla="*/ 225621 h 400535"/>
                <a:gd name="connsiteX5" fmla="*/ 312886 w 322787"/>
                <a:gd name="connsiteY5" fmla="*/ 14786 h 40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787" h="400535">
                  <a:moveTo>
                    <a:pt x="312886" y="14786"/>
                  </a:moveTo>
                  <a:lnTo>
                    <a:pt x="17295" y="0"/>
                  </a:lnTo>
                  <a:lnTo>
                    <a:pt x="0" y="225621"/>
                  </a:lnTo>
                  <a:cubicBezTo>
                    <a:pt x="0" y="225621"/>
                    <a:pt x="171229" y="410052"/>
                    <a:pt x="204234" y="400150"/>
                  </a:cubicBezTo>
                  <a:cubicBezTo>
                    <a:pt x="237107" y="390249"/>
                    <a:pt x="322787" y="225621"/>
                    <a:pt x="322787" y="225621"/>
                  </a:cubicBezTo>
                  <a:cubicBezTo>
                    <a:pt x="316186" y="172945"/>
                    <a:pt x="312886" y="14786"/>
                    <a:pt x="312886" y="14786"/>
                  </a:cubicBezTo>
                  <a:close/>
                </a:path>
              </a:pathLst>
            </a:custGeom>
            <a:solidFill>
              <a:srgbClr val="FFFFFF"/>
            </a:solidFill>
            <a:ln w="13160" cap="rnd">
              <a:solidFill>
                <a:srgbClr val="22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: фигура 118">
              <a:extLst>
                <a:ext uri="{FF2B5EF4-FFF2-40B4-BE49-F238E27FC236}">
                  <a16:creationId xmlns:a16="http://schemas.microsoft.com/office/drawing/2014/main" id="{B7B7A618-BEDA-86B1-C41D-7BEB86953306}"/>
                </a:ext>
              </a:extLst>
            </p:cNvPr>
            <p:cNvSpPr/>
            <p:nvPr/>
          </p:nvSpPr>
          <p:spPr>
            <a:xfrm>
              <a:off x="953444" y="2003894"/>
              <a:ext cx="131095" cy="148785"/>
            </a:xfrm>
            <a:custGeom>
              <a:avLst/>
              <a:gdLst>
                <a:gd name="connsiteX0" fmla="*/ 131095 w 131095"/>
                <a:gd name="connsiteY0" fmla="*/ 106276 h 148785"/>
                <a:gd name="connsiteX1" fmla="*/ 0 w 131095"/>
                <a:gd name="connsiteY1" fmla="*/ 148786 h 148785"/>
                <a:gd name="connsiteX2" fmla="*/ 10562 w 131095"/>
                <a:gd name="connsiteY2" fmla="*/ 0 h 148785"/>
                <a:gd name="connsiteX3" fmla="*/ 131095 w 131095"/>
                <a:gd name="connsiteY3" fmla="*/ 106276 h 14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95" h="148785">
                  <a:moveTo>
                    <a:pt x="131095" y="106276"/>
                  </a:moveTo>
                  <a:lnTo>
                    <a:pt x="0" y="148786"/>
                  </a:lnTo>
                  <a:lnTo>
                    <a:pt x="10562" y="0"/>
                  </a:lnTo>
                  <a:lnTo>
                    <a:pt x="131095" y="106276"/>
                  </a:lnTo>
                  <a:close/>
                </a:path>
              </a:pathLst>
            </a:custGeom>
            <a:solidFill>
              <a:srgbClr val="221A30"/>
            </a:solidFill>
            <a:ln w="13160" cap="rnd">
              <a:solidFill>
                <a:srgbClr val="22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20" name="Рисунок 94">
              <a:extLst>
                <a:ext uri="{FF2B5EF4-FFF2-40B4-BE49-F238E27FC236}">
                  <a16:creationId xmlns:a16="http://schemas.microsoft.com/office/drawing/2014/main" id="{70B3BB24-065B-C92E-1559-1E79FDF26114}"/>
                </a:ext>
              </a:extLst>
            </p:cNvPr>
            <p:cNvGrpSpPr/>
            <p:nvPr/>
          </p:nvGrpSpPr>
          <p:grpSpPr>
            <a:xfrm>
              <a:off x="857202" y="1392925"/>
              <a:ext cx="511927" cy="759710"/>
              <a:chOff x="857202" y="1392925"/>
              <a:chExt cx="511927" cy="759710"/>
            </a:xfrm>
          </p:grpSpPr>
          <p:sp>
            <p:nvSpPr>
              <p:cNvPr id="121" name="Полилиния: фигура 120">
                <a:extLst>
                  <a:ext uri="{FF2B5EF4-FFF2-40B4-BE49-F238E27FC236}">
                    <a16:creationId xmlns:a16="http://schemas.microsoft.com/office/drawing/2014/main" id="{08166AC5-8087-1E10-2755-9FDF06E03481}"/>
                  </a:ext>
                </a:extLst>
              </p:cNvPr>
              <p:cNvSpPr/>
              <p:nvPr/>
            </p:nvSpPr>
            <p:spPr>
              <a:xfrm>
                <a:off x="857202" y="1393057"/>
                <a:ext cx="511927" cy="759578"/>
              </a:xfrm>
              <a:custGeom>
                <a:avLst/>
                <a:gdLst>
                  <a:gd name="connsiteX0" fmla="*/ 105879 w 511927"/>
                  <a:gd name="connsiteY0" fmla="*/ 139001 h 759578"/>
                  <a:gd name="connsiteX1" fmla="*/ 36437 w 511927"/>
                  <a:gd name="connsiteY1" fmla="*/ 217552 h 759578"/>
                  <a:gd name="connsiteX2" fmla="*/ 33401 w 511927"/>
                  <a:gd name="connsiteY2" fmla="*/ 410960 h 759578"/>
                  <a:gd name="connsiteX3" fmla="*/ 0 w 511927"/>
                  <a:gd name="connsiteY3" fmla="*/ 444493 h 759578"/>
                  <a:gd name="connsiteX4" fmla="*/ 21387 w 511927"/>
                  <a:gd name="connsiteY4" fmla="*/ 537831 h 759578"/>
                  <a:gd name="connsiteX5" fmla="*/ 62577 w 511927"/>
                  <a:gd name="connsiteY5" fmla="*/ 531362 h 759578"/>
                  <a:gd name="connsiteX6" fmla="*/ 82776 w 511927"/>
                  <a:gd name="connsiteY6" fmla="*/ 624039 h 759578"/>
                  <a:gd name="connsiteX7" fmla="*/ 228393 w 511927"/>
                  <a:gd name="connsiteY7" fmla="*/ 754078 h 759578"/>
                  <a:gd name="connsiteX8" fmla="*/ 316054 w 511927"/>
                  <a:gd name="connsiteY8" fmla="*/ 751042 h 759578"/>
                  <a:gd name="connsiteX9" fmla="*/ 414276 w 511927"/>
                  <a:gd name="connsiteY9" fmla="*/ 646482 h 759578"/>
                  <a:gd name="connsiteX10" fmla="*/ 439624 w 511927"/>
                  <a:gd name="connsiteY10" fmla="*/ 558822 h 759578"/>
                  <a:gd name="connsiteX11" fmla="*/ 489923 w 511927"/>
                  <a:gd name="connsiteY11" fmla="*/ 552749 h 759578"/>
                  <a:gd name="connsiteX12" fmla="*/ 500617 w 511927"/>
                  <a:gd name="connsiteY12" fmla="*/ 456639 h 759578"/>
                  <a:gd name="connsiteX13" fmla="*/ 468668 w 511927"/>
                  <a:gd name="connsiteY13" fmla="*/ 459279 h 759578"/>
                  <a:gd name="connsiteX14" fmla="*/ 480814 w 511927"/>
                  <a:gd name="connsiteY14" fmla="*/ 302176 h 759578"/>
                  <a:gd name="connsiteX15" fmla="*/ 447545 w 511927"/>
                  <a:gd name="connsiteY15" fmla="*/ 199465 h 759578"/>
                  <a:gd name="connsiteX16" fmla="*/ 462595 w 511927"/>
                  <a:gd name="connsiteY16" fmla="*/ 157219 h 759578"/>
                  <a:gd name="connsiteX17" fmla="*/ 350775 w 511927"/>
                  <a:gd name="connsiteY17" fmla="*/ 48435 h 759578"/>
                  <a:gd name="connsiteX18" fmla="*/ 211759 w 511927"/>
                  <a:gd name="connsiteY18" fmla="*/ 54508 h 759578"/>
                  <a:gd name="connsiteX19" fmla="*/ 211759 w 511927"/>
                  <a:gd name="connsiteY19" fmla="*/ 116 h 759578"/>
                  <a:gd name="connsiteX20" fmla="*/ 106011 w 511927"/>
                  <a:gd name="connsiteY20" fmla="*/ 139133 h 75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1927" h="759578">
                    <a:moveTo>
                      <a:pt x="105879" y="139001"/>
                    </a:moveTo>
                    <a:cubicBezTo>
                      <a:pt x="105879" y="139001"/>
                      <a:pt x="57560" y="151146"/>
                      <a:pt x="36437" y="217552"/>
                    </a:cubicBezTo>
                    <a:cubicBezTo>
                      <a:pt x="15314" y="284090"/>
                      <a:pt x="33401" y="410960"/>
                      <a:pt x="33401" y="410960"/>
                    </a:cubicBezTo>
                    <a:cubicBezTo>
                      <a:pt x="33401" y="410960"/>
                      <a:pt x="0" y="408188"/>
                      <a:pt x="0" y="444493"/>
                    </a:cubicBezTo>
                    <a:cubicBezTo>
                      <a:pt x="0" y="480798"/>
                      <a:pt x="3300" y="513671"/>
                      <a:pt x="21387" y="537831"/>
                    </a:cubicBezTo>
                    <a:cubicBezTo>
                      <a:pt x="39474" y="561990"/>
                      <a:pt x="62577" y="531362"/>
                      <a:pt x="62577" y="531362"/>
                    </a:cubicBezTo>
                    <a:cubicBezTo>
                      <a:pt x="62577" y="531362"/>
                      <a:pt x="64557" y="599880"/>
                      <a:pt x="82776" y="624039"/>
                    </a:cubicBezTo>
                    <a:cubicBezTo>
                      <a:pt x="100863" y="648199"/>
                      <a:pt x="177038" y="745101"/>
                      <a:pt x="228393" y="754078"/>
                    </a:cubicBezTo>
                    <a:cubicBezTo>
                      <a:pt x="279749" y="763187"/>
                      <a:pt x="300872" y="760151"/>
                      <a:pt x="316054" y="751042"/>
                    </a:cubicBezTo>
                    <a:cubicBezTo>
                      <a:pt x="331104" y="741932"/>
                      <a:pt x="396190" y="682788"/>
                      <a:pt x="414276" y="646482"/>
                    </a:cubicBezTo>
                    <a:cubicBezTo>
                      <a:pt x="432363" y="610177"/>
                      <a:pt x="439624" y="558822"/>
                      <a:pt x="439624" y="558822"/>
                    </a:cubicBezTo>
                    <a:cubicBezTo>
                      <a:pt x="439624" y="558822"/>
                      <a:pt x="461671" y="592355"/>
                      <a:pt x="489923" y="552749"/>
                    </a:cubicBezTo>
                    <a:cubicBezTo>
                      <a:pt x="516327" y="515783"/>
                      <a:pt x="517779" y="469313"/>
                      <a:pt x="500617" y="456639"/>
                    </a:cubicBezTo>
                    <a:cubicBezTo>
                      <a:pt x="480682" y="441721"/>
                      <a:pt x="468668" y="459279"/>
                      <a:pt x="468668" y="459279"/>
                    </a:cubicBezTo>
                    <a:cubicBezTo>
                      <a:pt x="468668" y="459279"/>
                      <a:pt x="477778" y="344422"/>
                      <a:pt x="480814" y="302176"/>
                    </a:cubicBezTo>
                    <a:cubicBezTo>
                      <a:pt x="483850" y="259930"/>
                      <a:pt x="462727" y="214516"/>
                      <a:pt x="447545" y="199465"/>
                    </a:cubicBezTo>
                    <a:cubicBezTo>
                      <a:pt x="432363" y="184415"/>
                      <a:pt x="480814" y="205538"/>
                      <a:pt x="462595" y="157219"/>
                    </a:cubicBezTo>
                    <a:cubicBezTo>
                      <a:pt x="444509" y="108900"/>
                      <a:pt x="420349" y="69558"/>
                      <a:pt x="350775" y="48435"/>
                    </a:cubicBezTo>
                    <a:cubicBezTo>
                      <a:pt x="281333" y="27312"/>
                      <a:pt x="211759" y="54508"/>
                      <a:pt x="211759" y="54508"/>
                    </a:cubicBezTo>
                    <a:cubicBezTo>
                      <a:pt x="211759" y="54508"/>
                      <a:pt x="263114" y="-2920"/>
                      <a:pt x="211759" y="116"/>
                    </a:cubicBezTo>
                    <a:cubicBezTo>
                      <a:pt x="160403" y="3153"/>
                      <a:pt x="96902" y="118009"/>
                      <a:pt x="106011" y="13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2" name="Полилиния: фигура 121">
                <a:extLst>
                  <a:ext uri="{FF2B5EF4-FFF2-40B4-BE49-F238E27FC236}">
                    <a16:creationId xmlns:a16="http://schemas.microsoft.com/office/drawing/2014/main" id="{D7FF8EFE-270A-4875-AE9F-408137DA469D}"/>
                  </a:ext>
                </a:extLst>
              </p:cNvPr>
              <p:cNvSpPr/>
              <p:nvPr/>
            </p:nvSpPr>
            <p:spPr>
              <a:xfrm>
                <a:off x="883394" y="1392925"/>
                <a:ext cx="454652" cy="462383"/>
              </a:xfrm>
              <a:custGeom>
                <a:avLst/>
                <a:gdLst>
                  <a:gd name="connsiteX0" fmla="*/ 436272 w 454652"/>
                  <a:gd name="connsiteY0" fmla="*/ 157219 h 462383"/>
                  <a:gd name="connsiteX1" fmla="*/ 324451 w 454652"/>
                  <a:gd name="connsiteY1" fmla="*/ 48435 h 462383"/>
                  <a:gd name="connsiteX2" fmla="*/ 185435 w 454652"/>
                  <a:gd name="connsiteY2" fmla="*/ 54508 h 462383"/>
                  <a:gd name="connsiteX3" fmla="*/ 185435 w 454652"/>
                  <a:gd name="connsiteY3" fmla="*/ 116 h 462383"/>
                  <a:gd name="connsiteX4" fmla="*/ 79688 w 454652"/>
                  <a:gd name="connsiteY4" fmla="*/ 139133 h 462383"/>
                  <a:gd name="connsiteX5" fmla="*/ 10246 w 454652"/>
                  <a:gd name="connsiteY5" fmla="*/ 217684 h 462383"/>
                  <a:gd name="connsiteX6" fmla="*/ 7209 w 454652"/>
                  <a:gd name="connsiteY6" fmla="*/ 411092 h 462383"/>
                  <a:gd name="connsiteX7" fmla="*/ 28332 w 454652"/>
                  <a:gd name="connsiteY7" fmla="*/ 432215 h 462383"/>
                  <a:gd name="connsiteX8" fmla="*/ 37441 w 454652"/>
                  <a:gd name="connsiteY8" fmla="*/ 383896 h 462383"/>
                  <a:gd name="connsiteX9" fmla="*/ 73747 w 454652"/>
                  <a:gd name="connsiteY9" fmla="*/ 329504 h 462383"/>
                  <a:gd name="connsiteX10" fmla="*/ 88797 w 454652"/>
                  <a:gd name="connsiteY10" fmla="*/ 238807 h 462383"/>
                  <a:gd name="connsiteX11" fmla="*/ 185435 w 454652"/>
                  <a:gd name="connsiteY11" fmla="*/ 196561 h 462383"/>
                  <a:gd name="connsiteX12" fmla="*/ 294219 w 454652"/>
                  <a:gd name="connsiteY12" fmla="*/ 238807 h 462383"/>
                  <a:gd name="connsiteX13" fmla="*/ 312306 w 454652"/>
                  <a:gd name="connsiteY13" fmla="*/ 202502 h 462383"/>
                  <a:gd name="connsiteX14" fmla="*/ 384784 w 454652"/>
                  <a:gd name="connsiteY14" fmla="*/ 269039 h 462383"/>
                  <a:gd name="connsiteX15" fmla="*/ 415017 w 454652"/>
                  <a:gd name="connsiteY15" fmla="*/ 338482 h 462383"/>
                  <a:gd name="connsiteX16" fmla="*/ 421089 w 454652"/>
                  <a:gd name="connsiteY16" fmla="*/ 462316 h 462383"/>
                  <a:gd name="connsiteX17" fmla="*/ 442212 w 454652"/>
                  <a:gd name="connsiteY17" fmla="*/ 459279 h 462383"/>
                  <a:gd name="connsiteX18" fmla="*/ 454358 w 454652"/>
                  <a:gd name="connsiteY18" fmla="*/ 302176 h 462383"/>
                  <a:gd name="connsiteX19" fmla="*/ 421089 w 454652"/>
                  <a:gd name="connsiteY19" fmla="*/ 199465 h 462383"/>
                  <a:gd name="connsiteX20" fmla="*/ 436140 w 454652"/>
                  <a:gd name="connsiteY20" fmla="*/ 157219 h 46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54652" h="462383">
                    <a:moveTo>
                      <a:pt x="436272" y="157219"/>
                    </a:moveTo>
                    <a:cubicBezTo>
                      <a:pt x="418185" y="108900"/>
                      <a:pt x="394025" y="69558"/>
                      <a:pt x="324451" y="48435"/>
                    </a:cubicBezTo>
                    <a:cubicBezTo>
                      <a:pt x="255009" y="27312"/>
                      <a:pt x="185435" y="54508"/>
                      <a:pt x="185435" y="54508"/>
                    </a:cubicBezTo>
                    <a:cubicBezTo>
                      <a:pt x="185435" y="54508"/>
                      <a:pt x="236791" y="-2920"/>
                      <a:pt x="185435" y="116"/>
                    </a:cubicBezTo>
                    <a:cubicBezTo>
                      <a:pt x="134080" y="3153"/>
                      <a:pt x="70578" y="118009"/>
                      <a:pt x="79688" y="139133"/>
                    </a:cubicBezTo>
                    <a:cubicBezTo>
                      <a:pt x="79688" y="139133"/>
                      <a:pt x="31369" y="151278"/>
                      <a:pt x="10246" y="217684"/>
                    </a:cubicBezTo>
                    <a:cubicBezTo>
                      <a:pt x="-10878" y="284222"/>
                      <a:pt x="7209" y="411092"/>
                      <a:pt x="7209" y="411092"/>
                    </a:cubicBezTo>
                    <a:cubicBezTo>
                      <a:pt x="7209" y="411092"/>
                      <a:pt x="19355" y="438288"/>
                      <a:pt x="28332" y="432215"/>
                    </a:cubicBezTo>
                    <a:cubicBezTo>
                      <a:pt x="37441" y="426142"/>
                      <a:pt x="34405" y="395910"/>
                      <a:pt x="37441" y="383896"/>
                    </a:cubicBezTo>
                    <a:cubicBezTo>
                      <a:pt x="40478" y="371750"/>
                      <a:pt x="70710" y="362773"/>
                      <a:pt x="73747" y="329504"/>
                    </a:cubicBezTo>
                    <a:cubicBezTo>
                      <a:pt x="76783" y="296235"/>
                      <a:pt x="61601" y="266003"/>
                      <a:pt x="88797" y="238807"/>
                    </a:cubicBezTo>
                    <a:cubicBezTo>
                      <a:pt x="115993" y="211611"/>
                      <a:pt x="185435" y="196561"/>
                      <a:pt x="185435" y="196561"/>
                    </a:cubicBezTo>
                    <a:cubicBezTo>
                      <a:pt x="185435" y="196561"/>
                      <a:pt x="270059" y="238807"/>
                      <a:pt x="294219" y="238807"/>
                    </a:cubicBezTo>
                    <a:cubicBezTo>
                      <a:pt x="318378" y="238807"/>
                      <a:pt x="312306" y="202502"/>
                      <a:pt x="312306" y="202502"/>
                    </a:cubicBezTo>
                    <a:cubicBezTo>
                      <a:pt x="312306" y="202502"/>
                      <a:pt x="360625" y="247784"/>
                      <a:pt x="384784" y="269039"/>
                    </a:cubicBezTo>
                    <a:cubicBezTo>
                      <a:pt x="408944" y="290163"/>
                      <a:pt x="415017" y="311286"/>
                      <a:pt x="415017" y="338482"/>
                    </a:cubicBezTo>
                    <a:cubicBezTo>
                      <a:pt x="415017" y="365678"/>
                      <a:pt x="399966" y="465352"/>
                      <a:pt x="421089" y="462316"/>
                    </a:cubicBezTo>
                    <a:lnTo>
                      <a:pt x="442212" y="459279"/>
                    </a:lnTo>
                    <a:cubicBezTo>
                      <a:pt x="442212" y="459279"/>
                      <a:pt x="451322" y="344422"/>
                      <a:pt x="454358" y="302176"/>
                    </a:cubicBezTo>
                    <a:cubicBezTo>
                      <a:pt x="457395" y="259930"/>
                      <a:pt x="436272" y="214516"/>
                      <a:pt x="421089" y="199465"/>
                    </a:cubicBezTo>
                    <a:cubicBezTo>
                      <a:pt x="406039" y="184415"/>
                      <a:pt x="454358" y="205538"/>
                      <a:pt x="436140" y="157219"/>
                    </a:cubicBezTo>
                    <a:close/>
                  </a:path>
                </a:pathLst>
              </a:custGeom>
              <a:solidFill>
                <a:srgbClr val="221A30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3" name="Полилиния: фигура 122">
                <a:extLst>
                  <a:ext uri="{FF2B5EF4-FFF2-40B4-BE49-F238E27FC236}">
                    <a16:creationId xmlns:a16="http://schemas.microsoft.com/office/drawing/2014/main" id="{6D582839-8A0D-64D0-644A-48A20C987B1D}"/>
                  </a:ext>
                </a:extLst>
              </p:cNvPr>
              <p:cNvSpPr/>
              <p:nvPr/>
            </p:nvSpPr>
            <p:spPr>
              <a:xfrm>
                <a:off x="1019057" y="1755302"/>
                <a:ext cx="33268" cy="51487"/>
              </a:xfrm>
              <a:custGeom>
                <a:avLst/>
                <a:gdLst>
                  <a:gd name="connsiteX0" fmla="*/ 33269 w 33268"/>
                  <a:gd name="connsiteY0" fmla="*/ 25744 h 51487"/>
                  <a:gd name="connsiteX1" fmla="*/ 16634 w 33268"/>
                  <a:gd name="connsiteY1" fmla="*/ 51487 h 51487"/>
                  <a:gd name="connsiteX2" fmla="*/ 0 w 33268"/>
                  <a:gd name="connsiteY2" fmla="*/ 25744 h 51487"/>
                  <a:gd name="connsiteX3" fmla="*/ 16634 w 33268"/>
                  <a:gd name="connsiteY3" fmla="*/ 0 h 51487"/>
                  <a:gd name="connsiteX4" fmla="*/ 33269 w 33268"/>
                  <a:gd name="connsiteY4" fmla="*/ 25744 h 5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68" h="51487">
                    <a:moveTo>
                      <a:pt x="33269" y="25744"/>
                    </a:moveTo>
                    <a:cubicBezTo>
                      <a:pt x="33269" y="39870"/>
                      <a:pt x="25876" y="51487"/>
                      <a:pt x="16634" y="51487"/>
                    </a:cubicBezTo>
                    <a:cubicBezTo>
                      <a:pt x="7393" y="51487"/>
                      <a:pt x="0" y="40002"/>
                      <a:pt x="0" y="25744"/>
                    </a:cubicBezTo>
                    <a:cubicBezTo>
                      <a:pt x="0" y="11486"/>
                      <a:pt x="7393" y="0"/>
                      <a:pt x="16634" y="0"/>
                    </a:cubicBezTo>
                    <a:cubicBezTo>
                      <a:pt x="25876" y="0"/>
                      <a:pt x="33269" y="11486"/>
                      <a:pt x="33269" y="25744"/>
                    </a:cubicBezTo>
                    <a:close/>
                  </a:path>
                </a:pathLst>
              </a:custGeom>
              <a:solidFill>
                <a:srgbClr val="221A3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4" name="Полилиния: фигура 123">
                <a:extLst>
                  <a:ext uri="{FF2B5EF4-FFF2-40B4-BE49-F238E27FC236}">
                    <a16:creationId xmlns:a16="http://schemas.microsoft.com/office/drawing/2014/main" id="{33FA81EB-7884-EF97-2184-3CA9157CCC29}"/>
                  </a:ext>
                </a:extLst>
              </p:cNvPr>
              <p:cNvSpPr/>
              <p:nvPr/>
            </p:nvSpPr>
            <p:spPr>
              <a:xfrm>
                <a:off x="1180781" y="1772069"/>
                <a:ext cx="33268" cy="51487"/>
              </a:xfrm>
              <a:custGeom>
                <a:avLst/>
                <a:gdLst>
                  <a:gd name="connsiteX0" fmla="*/ 33269 w 33268"/>
                  <a:gd name="connsiteY0" fmla="*/ 25744 h 51487"/>
                  <a:gd name="connsiteX1" fmla="*/ 16634 w 33268"/>
                  <a:gd name="connsiteY1" fmla="*/ 51487 h 51487"/>
                  <a:gd name="connsiteX2" fmla="*/ 0 w 33268"/>
                  <a:gd name="connsiteY2" fmla="*/ 25744 h 51487"/>
                  <a:gd name="connsiteX3" fmla="*/ 16634 w 33268"/>
                  <a:gd name="connsiteY3" fmla="*/ 0 h 51487"/>
                  <a:gd name="connsiteX4" fmla="*/ 33269 w 33268"/>
                  <a:gd name="connsiteY4" fmla="*/ 25744 h 5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68" h="51487">
                    <a:moveTo>
                      <a:pt x="33269" y="25744"/>
                    </a:moveTo>
                    <a:cubicBezTo>
                      <a:pt x="33269" y="39962"/>
                      <a:pt x="25821" y="51487"/>
                      <a:pt x="16634" y="51487"/>
                    </a:cubicBezTo>
                    <a:cubicBezTo>
                      <a:pt x="7448" y="51487"/>
                      <a:pt x="0" y="39962"/>
                      <a:pt x="0" y="25744"/>
                    </a:cubicBezTo>
                    <a:cubicBezTo>
                      <a:pt x="0" y="11526"/>
                      <a:pt x="7447" y="0"/>
                      <a:pt x="16634" y="0"/>
                    </a:cubicBezTo>
                    <a:cubicBezTo>
                      <a:pt x="25821" y="0"/>
                      <a:pt x="33269" y="11526"/>
                      <a:pt x="33269" y="25744"/>
                    </a:cubicBezTo>
                    <a:close/>
                  </a:path>
                </a:pathLst>
              </a:custGeom>
              <a:solidFill>
                <a:srgbClr val="221A3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5" name="Полилиния: фигура 124">
                <a:extLst>
                  <a:ext uri="{FF2B5EF4-FFF2-40B4-BE49-F238E27FC236}">
                    <a16:creationId xmlns:a16="http://schemas.microsoft.com/office/drawing/2014/main" id="{8AC1D6CD-544D-1061-C146-F1845FF609DF}"/>
                  </a:ext>
                </a:extLst>
              </p:cNvPr>
              <p:cNvSpPr/>
              <p:nvPr/>
            </p:nvSpPr>
            <p:spPr>
              <a:xfrm>
                <a:off x="985392" y="1696775"/>
                <a:ext cx="99146" cy="23146"/>
              </a:xfrm>
              <a:custGeom>
                <a:avLst/>
                <a:gdLst>
                  <a:gd name="connsiteX0" fmla="*/ 0 w 99146"/>
                  <a:gd name="connsiteY0" fmla="*/ 23147 h 23146"/>
                  <a:gd name="connsiteX1" fmla="*/ 99146 w 99146"/>
                  <a:gd name="connsiteY1" fmla="*/ 18526 h 23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146" h="23146">
                    <a:moveTo>
                      <a:pt x="0" y="23147"/>
                    </a:moveTo>
                    <a:cubicBezTo>
                      <a:pt x="0" y="23147"/>
                      <a:pt x="57956" y="-25701"/>
                      <a:pt x="99146" y="18526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6" name="Полилиния: фигура 125">
                <a:extLst>
                  <a:ext uri="{FF2B5EF4-FFF2-40B4-BE49-F238E27FC236}">
                    <a16:creationId xmlns:a16="http://schemas.microsoft.com/office/drawing/2014/main" id="{F0F60B12-F168-EF6F-3EE8-065CC4E8AB19}"/>
                  </a:ext>
                </a:extLst>
              </p:cNvPr>
              <p:cNvSpPr/>
              <p:nvPr/>
            </p:nvSpPr>
            <p:spPr>
              <a:xfrm>
                <a:off x="1176028" y="1712218"/>
                <a:ext cx="83964" cy="32126"/>
              </a:xfrm>
              <a:custGeom>
                <a:avLst/>
                <a:gdLst>
                  <a:gd name="connsiteX0" fmla="*/ 0 w 83964"/>
                  <a:gd name="connsiteY0" fmla="*/ 12324 h 32126"/>
                  <a:gd name="connsiteX1" fmla="*/ 83964 w 83964"/>
                  <a:gd name="connsiteY1" fmla="*/ 32127 h 3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964" h="32126">
                    <a:moveTo>
                      <a:pt x="0" y="12324"/>
                    </a:moveTo>
                    <a:cubicBezTo>
                      <a:pt x="0" y="12324"/>
                      <a:pt x="54920" y="-25830"/>
                      <a:pt x="83964" y="32127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7" name="Полилиния: фигура 126">
                <a:extLst>
                  <a:ext uri="{FF2B5EF4-FFF2-40B4-BE49-F238E27FC236}">
                    <a16:creationId xmlns:a16="http://schemas.microsoft.com/office/drawing/2014/main" id="{0694E805-27DD-D20E-182F-DFD6B712E73E}"/>
                  </a:ext>
                </a:extLst>
              </p:cNvPr>
              <p:cNvSpPr/>
              <p:nvPr/>
            </p:nvSpPr>
            <p:spPr>
              <a:xfrm>
                <a:off x="1108962" y="1779594"/>
                <a:ext cx="52148" cy="90794"/>
              </a:xfrm>
              <a:custGeom>
                <a:avLst/>
                <a:gdLst>
                  <a:gd name="connsiteX0" fmla="*/ 0 w 52148"/>
                  <a:gd name="connsiteY0" fmla="*/ 86869 h 90794"/>
                  <a:gd name="connsiteX1" fmla="*/ 45811 w 52148"/>
                  <a:gd name="connsiteY1" fmla="*/ 88453 h 90794"/>
                  <a:gd name="connsiteX2" fmla="*/ 50431 w 52148"/>
                  <a:gd name="connsiteY2" fmla="*/ 0 h 9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148" h="90794">
                    <a:moveTo>
                      <a:pt x="0" y="86869"/>
                    </a:moveTo>
                    <a:cubicBezTo>
                      <a:pt x="0" y="86869"/>
                      <a:pt x="35117" y="94526"/>
                      <a:pt x="45811" y="88453"/>
                    </a:cubicBezTo>
                    <a:cubicBezTo>
                      <a:pt x="56504" y="82380"/>
                      <a:pt x="50431" y="0"/>
                      <a:pt x="50431" y="0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8" name="Полилиния: фигура 127">
                <a:extLst>
                  <a:ext uri="{FF2B5EF4-FFF2-40B4-BE49-F238E27FC236}">
                    <a16:creationId xmlns:a16="http://schemas.microsoft.com/office/drawing/2014/main" id="{A32C6388-461A-A694-E38E-4A5AE99BA988}"/>
                  </a:ext>
                </a:extLst>
              </p:cNvPr>
              <p:cNvSpPr/>
              <p:nvPr/>
            </p:nvSpPr>
            <p:spPr>
              <a:xfrm>
                <a:off x="1032655" y="1929040"/>
                <a:ext cx="178621" cy="73677"/>
              </a:xfrm>
              <a:custGeom>
                <a:avLst/>
                <a:gdLst>
                  <a:gd name="connsiteX0" fmla="*/ 0 w 178621"/>
                  <a:gd name="connsiteY0" fmla="*/ 0 h 73677"/>
                  <a:gd name="connsiteX1" fmla="*/ 178622 w 178621"/>
                  <a:gd name="connsiteY1" fmla="*/ 3036 h 73677"/>
                  <a:gd name="connsiteX2" fmla="*/ 102315 w 178621"/>
                  <a:gd name="connsiteY2" fmla="*/ 73271 h 73677"/>
                  <a:gd name="connsiteX3" fmla="*/ 0 w 178621"/>
                  <a:gd name="connsiteY3" fmla="*/ 0 h 7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621" h="73677">
                    <a:moveTo>
                      <a:pt x="0" y="0"/>
                    </a:moveTo>
                    <a:cubicBezTo>
                      <a:pt x="0" y="0"/>
                      <a:pt x="85416" y="36569"/>
                      <a:pt x="178622" y="3036"/>
                    </a:cubicBezTo>
                    <a:cubicBezTo>
                      <a:pt x="178622" y="3036"/>
                      <a:pt x="158819" y="65614"/>
                      <a:pt x="102315" y="73271"/>
                    </a:cubicBezTo>
                    <a:cubicBezTo>
                      <a:pt x="65746" y="78155"/>
                      <a:pt x="12278" y="38154"/>
                      <a:pt x="0" y="0"/>
                    </a:cubicBezTo>
                    <a:close/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29" name="Рисунок 94">
              <a:extLst>
                <a:ext uri="{FF2B5EF4-FFF2-40B4-BE49-F238E27FC236}">
                  <a16:creationId xmlns:a16="http://schemas.microsoft.com/office/drawing/2014/main" id="{7053A68A-825F-3C65-836E-9E8E8FA678D8}"/>
                </a:ext>
              </a:extLst>
            </p:cNvPr>
            <p:cNvGrpSpPr/>
            <p:nvPr/>
          </p:nvGrpSpPr>
          <p:grpSpPr>
            <a:xfrm>
              <a:off x="299216" y="1587201"/>
              <a:ext cx="449623" cy="1184163"/>
              <a:chOff x="299216" y="1587201"/>
              <a:chExt cx="449623" cy="1184163"/>
            </a:xfrm>
          </p:grpSpPr>
          <p:sp>
            <p:nvSpPr>
              <p:cNvPr id="130" name="Полилиния: фигура 129">
                <a:extLst>
                  <a:ext uri="{FF2B5EF4-FFF2-40B4-BE49-F238E27FC236}">
                    <a16:creationId xmlns:a16="http://schemas.microsoft.com/office/drawing/2014/main" id="{A665EDB3-9744-F1E0-8ED0-F15DF4A0DA74}"/>
                  </a:ext>
                </a:extLst>
              </p:cNvPr>
              <p:cNvSpPr/>
              <p:nvPr/>
            </p:nvSpPr>
            <p:spPr>
              <a:xfrm>
                <a:off x="653628" y="1587201"/>
                <a:ext cx="64719" cy="38481"/>
              </a:xfrm>
              <a:custGeom>
                <a:avLst/>
                <a:gdLst>
                  <a:gd name="connsiteX0" fmla="*/ 0 w 64719"/>
                  <a:gd name="connsiteY0" fmla="*/ 12187 h 38481"/>
                  <a:gd name="connsiteX1" fmla="*/ 29968 w 64719"/>
                  <a:gd name="connsiteY1" fmla="*/ 41 h 38481"/>
                  <a:gd name="connsiteX2" fmla="*/ 64689 w 64719"/>
                  <a:gd name="connsiteY2" fmla="*/ 22484 h 38481"/>
                  <a:gd name="connsiteX3" fmla="*/ 52544 w 64719"/>
                  <a:gd name="connsiteY3" fmla="*/ 38459 h 38481"/>
                  <a:gd name="connsiteX4" fmla="*/ 0 w 64719"/>
                  <a:gd name="connsiteY4" fmla="*/ 12187 h 3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19" h="38481">
                    <a:moveTo>
                      <a:pt x="0" y="12187"/>
                    </a:moveTo>
                    <a:cubicBezTo>
                      <a:pt x="0" y="12187"/>
                      <a:pt x="15050" y="965"/>
                      <a:pt x="29968" y="41"/>
                    </a:cubicBezTo>
                    <a:cubicBezTo>
                      <a:pt x="45019" y="-883"/>
                      <a:pt x="65614" y="14035"/>
                      <a:pt x="64689" y="22484"/>
                    </a:cubicBezTo>
                    <a:cubicBezTo>
                      <a:pt x="63765" y="30933"/>
                      <a:pt x="55316" y="37534"/>
                      <a:pt x="52544" y="38459"/>
                    </a:cubicBezTo>
                    <a:cubicBezTo>
                      <a:pt x="49771" y="39383"/>
                      <a:pt x="0" y="12187"/>
                      <a:pt x="0" y="12187"/>
                    </a:cubicBezTo>
                    <a:close/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1" name="Полилиния: фигура 130">
                <a:extLst>
                  <a:ext uri="{FF2B5EF4-FFF2-40B4-BE49-F238E27FC236}">
                    <a16:creationId xmlns:a16="http://schemas.microsoft.com/office/drawing/2014/main" id="{2846394F-9836-BEF9-77ED-1453BF6F6CA7}"/>
                  </a:ext>
                </a:extLst>
              </p:cNvPr>
              <p:cNvSpPr/>
              <p:nvPr/>
            </p:nvSpPr>
            <p:spPr>
              <a:xfrm>
                <a:off x="299216" y="1599859"/>
                <a:ext cx="449623" cy="1171504"/>
              </a:xfrm>
              <a:custGeom>
                <a:avLst/>
                <a:gdLst>
                  <a:gd name="connsiteX0" fmla="*/ 442073 w 449623"/>
                  <a:gd name="connsiteY0" fmla="*/ 60653 h 1171504"/>
                  <a:gd name="connsiteX1" fmla="*/ 377251 w 449623"/>
                  <a:gd name="connsiteY1" fmla="*/ 15503 h 1171504"/>
                  <a:gd name="connsiteX2" fmla="*/ 347283 w 449623"/>
                  <a:gd name="connsiteY2" fmla="*/ 56 h 1171504"/>
                  <a:gd name="connsiteX3" fmla="*/ 238631 w 449623"/>
                  <a:gd name="connsiteY3" fmla="*/ 63294 h 1171504"/>
                  <a:gd name="connsiteX4" fmla="*/ 276653 w 449623"/>
                  <a:gd name="connsiteY4" fmla="*/ 299212 h 1171504"/>
                  <a:gd name="connsiteX5" fmla="*/ 2713 w 449623"/>
                  <a:gd name="connsiteY5" fmla="*/ 914950 h 1171504"/>
                  <a:gd name="connsiteX6" fmla="*/ 8126 w 449623"/>
                  <a:gd name="connsiteY6" fmla="*/ 1115619 h 1171504"/>
                  <a:gd name="connsiteX7" fmla="*/ 105820 w 449623"/>
                  <a:gd name="connsiteY7" fmla="*/ 1169879 h 1171504"/>
                  <a:gd name="connsiteX8" fmla="*/ 263187 w 449623"/>
                  <a:gd name="connsiteY8" fmla="*/ 933960 h 1171504"/>
                  <a:gd name="connsiteX9" fmla="*/ 371706 w 449623"/>
                  <a:gd name="connsiteY9" fmla="*/ 350831 h 1171504"/>
                  <a:gd name="connsiteX10" fmla="*/ 431379 w 449623"/>
                  <a:gd name="connsiteY10" fmla="*/ 249573 h 1171504"/>
                  <a:gd name="connsiteX11" fmla="*/ 408540 w 449623"/>
                  <a:gd name="connsiteY11" fmla="*/ 163760 h 1171504"/>
                  <a:gd name="connsiteX12" fmla="*/ 449202 w 449623"/>
                  <a:gd name="connsiteY12" fmla="*/ 119402 h 1171504"/>
                  <a:gd name="connsiteX13" fmla="*/ 442205 w 449623"/>
                  <a:gd name="connsiteY13" fmla="*/ 60653 h 117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9623" h="1171504">
                    <a:moveTo>
                      <a:pt x="442073" y="60653"/>
                    </a:moveTo>
                    <a:cubicBezTo>
                      <a:pt x="442073" y="60653"/>
                      <a:pt x="401675" y="22368"/>
                      <a:pt x="377251" y="15503"/>
                    </a:cubicBezTo>
                    <a:cubicBezTo>
                      <a:pt x="365766" y="8242"/>
                      <a:pt x="353356" y="1113"/>
                      <a:pt x="347283" y="56"/>
                    </a:cubicBezTo>
                    <a:cubicBezTo>
                      <a:pt x="334213" y="-2188"/>
                      <a:pt x="238631" y="63294"/>
                      <a:pt x="238631" y="63294"/>
                    </a:cubicBezTo>
                    <a:cubicBezTo>
                      <a:pt x="238631" y="63294"/>
                      <a:pt x="279293" y="282974"/>
                      <a:pt x="276653" y="299212"/>
                    </a:cubicBezTo>
                    <a:cubicBezTo>
                      <a:pt x="273880" y="315450"/>
                      <a:pt x="-60" y="866102"/>
                      <a:pt x="2713" y="914950"/>
                    </a:cubicBezTo>
                    <a:cubicBezTo>
                      <a:pt x="5485" y="963797"/>
                      <a:pt x="-8113" y="1096740"/>
                      <a:pt x="8126" y="1115619"/>
                    </a:cubicBezTo>
                    <a:cubicBezTo>
                      <a:pt x="24364" y="1134630"/>
                      <a:pt x="81396" y="1180704"/>
                      <a:pt x="105820" y="1169879"/>
                    </a:cubicBezTo>
                    <a:cubicBezTo>
                      <a:pt x="130243" y="1159053"/>
                      <a:pt x="235991" y="1042348"/>
                      <a:pt x="263187" y="933960"/>
                    </a:cubicBezTo>
                    <a:cubicBezTo>
                      <a:pt x="290251" y="825441"/>
                      <a:pt x="363521" y="375255"/>
                      <a:pt x="371706" y="350831"/>
                    </a:cubicBezTo>
                    <a:cubicBezTo>
                      <a:pt x="379892" y="326408"/>
                      <a:pt x="429531" y="277297"/>
                      <a:pt x="431379" y="249573"/>
                    </a:cubicBezTo>
                    <a:cubicBezTo>
                      <a:pt x="433227" y="220529"/>
                      <a:pt x="408540" y="163760"/>
                      <a:pt x="408540" y="163760"/>
                    </a:cubicBezTo>
                    <a:cubicBezTo>
                      <a:pt x="408540" y="163760"/>
                      <a:pt x="440621" y="164552"/>
                      <a:pt x="449202" y="119402"/>
                    </a:cubicBezTo>
                    <a:cubicBezTo>
                      <a:pt x="451710" y="106068"/>
                      <a:pt x="442205" y="60653"/>
                      <a:pt x="442205" y="606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2" name="Полилиния: фигура 131">
                <a:extLst>
                  <a:ext uri="{FF2B5EF4-FFF2-40B4-BE49-F238E27FC236}">
                    <a16:creationId xmlns:a16="http://schemas.microsoft.com/office/drawing/2014/main" id="{0C38A3E9-8576-69C9-EAF8-5AFC623A0766}"/>
                  </a:ext>
                </a:extLst>
              </p:cNvPr>
              <p:cNvSpPr/>
              <p:nvPr/>
            </p:nvSpPr>
            <p:spPr>
              <a:xfrm>
                <a:off x="618115" y="1645858"/>
                <a:ext cx="102578" cy="41454"/>
              </a:xfrm>
              <a:custGeom>
                <a:avLst/>
                <a:gdLst>
                  <a:gd name="connsiteX0" fmla="*/ 102579 w 102578"/>
                  <a:gd name="connsiteY0" fmla="*/ 0 h 41454"/>
                  <a:gd name="connsiteX1" fmla="*/ 0 w 102578"/>
                  <a:gd name="connsiteY1" fmla="*/ 41454 h 4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578" h="41454">
                    <a:moveTo>
                      <a:pt x="102579" y="0"/>
                    </a:moveTo>
                    <a:cubicBezTo>
                      <a:pt x="102579" y="0"/>
                      <a:pt x="6601" y="32741"/>
                      <a:pt x="0" y="41454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3" name="Полилиния: фигура 132">
                <a:extLst>
                  <a:ext uri="{FF2B5EF4-FFF2-40B4-BE49-F238E27FC236}">
                    <a16:creationId xmlns:a16="http://schemas.microsoft.com/office/drawing/2014/main" id="{87EBA5E2-3C23-D7FC-32B5-41E61AE25FB8}"/>
                  </a:ext>
                </a:extLst>
              </p:cNvPr>
              <p:cNvSpPr/>
              <p:nvPr/>
            </p:nvSpPr>
            <p:spPr>
              <a:xfrm>
                <a:off x="588015" y="1624075"/>
                <a:ext cx="102182" cy="48451"/>
              </a:xfrm>
              <a:custGeom>
                <a:avLst/>
                <a:gdLst>
                  <a:gd name="connsiteX0" fmla="*/ 102183 w 102182"/>
                  <a:gd name="connsiteY0" fmla="*/ 0 h 48451"/>
                  <a:gd name="connsiteX1" fmla="*/ 0 w 102182"/>
                  <a:gd name="connsiteY1" fmla="*/ 48451 h 4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182" h="48451">
                    <a:moveTo>
                      <a:pt x="102183" y="0"/>
                    </a:moveTo>
                    <a:cubicBezTo>
                      <a:pt x="102183" y="0"/>
                      <a:pt x="8713" y="41850"/>
                      <a:pt x="0" y="48451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4" name="Полилиния: фигура 133">
                <a:extLst>
                  <a:ext uri="{FF2B5EF4-FFF2-40B4-BE49-F238E27FC236}">
                    <a16:creationId xmlns:a16="http://schemas.microsoft.com/office/drawing/2014/main" id="{73E65999-53B0-6504-4CC8-8F086410E49F}"/>
                  </a:ext>
                </a:extLst>
              </p:cNvPr>
              <p:cNvSpPr/>
              <p:nvPr/>
            </p:nvSpPr>
            <p:spPr>
              <a:xfrm>
                <a:off x="560819" y="1610609"/>
                <a:ext cx="104955" cy="50563"/>
              </a:xfrm>
              <a:custGeom>
                <a:avLst/>
                <a:gdLst>
                  <a:gd name="connsiteX0" fmla="*/ 104955 w 104955"/>
                  <a:gd name="connsiteY0" fmla="*/ 0 h 50563"/>
                  <a:gd name="connsiteX1" fmla="*/ 0 w 104955"/>
                  <a:gd name="connsiteY1" fmla="*/ 50563 h 5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955" h="50563">
                    <a:moveTo>
                      <a:pt x="104955" y="0"/>
                    </a:moveTo>
                    <a:lnTo>
                      <a:pt x="0" y="50563"/>
                    </a:lnTo>
                  </a:path>
                </a:pathLst>
              </a:custGeom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5" name="Полилиния: фигура 134">
                <a:extLst>
                  <a:ext uri="{FF2B5EF4-FFF2-40B4-BE49-F238E27FC236}">
                    <a16:creationId xmlns:a16="http://schemas.microsoft.com/office/drawing/2014/main" id="{9ADB5D5B-02DF-94D6-099F-F0B8B58CC877}"/>
                  </a:ext>
                </a:extLst>
              </p:cNvPr>
              <p:cNvSpPr/>
              <p:nvPr/>
            </p:nvSpPr>
            <p:spPr>
              <a:xfrm>
                <a:off x="700759" y="1719393"/>
                <a:ext cx="19406" cy="44358"/>
              </a:xfrm>
              <a:custGeom>
                <a:avLst/>
                <a:gdLst>
                  <a:gd name="connsiteX0" fmla="*/ 6865 w 19406"/>
                  <a:gd name="connsiteY0" fmla="*/ 44358 h 44358"/>
                  <a:gd name="connsiteX1" fmla="*/ 0 w 19406"/>
                  <a:gd name="connsiteY1" fmla="*/ 5809 h 44358"/>
                  <a:gd name="connsiteX2" fmla="*/ 19407 w 19406"/>
                  <a:gd name="connsiteY2" fmla="*/ 0 h 4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406" h="44358">
                    <a:moveTo>
                      <a:pt x="6865" y="44358"/>
                    </a:moveTo>
                    <a:lnTo>
                      <a:pt x="0" y="5809"/>
                    </a:lnTo>
                    <a:lnTo>
                      <a:pt x="19407" y="0"/>
                    </a:ln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10681CD8-7FD4-3E2C-81DA-2B2AA8885697}"/>
                </a:ext>
              </a:extLst>
            </p:cNvPr>
            <p:cNvSpPr/>
            <p:nvPr/>
          </p:nvSpPr>
          <p:spPr>
            <a:xfrm>
              <a:off x="1628194" y="2798518"/>
              <a:ext cx="239383" cy="370849"/>
            </a:xfrm>
            <a:custGeom>
              <a:avLst/>
              <a:gdLst>
                <a:gd name="connsiteX0" fmla="*/ 201725 w 239383"/>
                <a:gd name="connsiteY0" fmla="*/ 0 h 370849"/>
                <a:gd name="connsiteX1" fmla="*/ 0 w 239383"/>
                <a:gd name="connsiteY1" fmla="*/ 145485 h 370849"/>
                <a:gd name="connsiteX2" fmla="*/ 88849 w 239383"/>
                <a:gd name="connsiteY2" fmla="*/ 329652 h 370849"/>
                <a:gd name="connsiteX3" fmla="*/ 204102 w 239383"/>
                <a:gd name="connsiteY3" fmla="*/ 362525 h 370849"/>
                <a:gd name="connsiteX4" fmla="*/ 233806 w 239383"/>
                <a:gd name="connsiteY4" fmla="*/ 125418 h 370849"/>
                <a:gd name="connsiteX5" fmla="*/ 201725 w 239383"/>
                <a:gd name="connsiteY5" fmla="*/ 132 h 37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383" h="370849">
                  <a:moveTo>
                    <a:pt x="201725" y="0"/>
                  </a:moveTo>
                  <a:cubicBezTo>
                    <a:pt x="92282" y="9769"/>
                    <a:pt x="23367" y="106672"/>
                    <a:pt x="0" y="145485"/>
                  </a:cubicBezTo>
                  <a:cubicBezTo>
                    <a:pt x="35381" y="219020"/>
                    <a:pt x="80928" y="313810"/>
                    <a:pt x="88849" y="329652"/>
                  </a:cubicBezTo>
                  <a:cubicBezTo>
                    <a:pt x="102051" y="356056"/>
                    <a:pt x="171229" y="385628"/>
                    <a:pt x="204102" y="362525"/>
                  </a:cubicBezTo>
                  <a:cubicBezTo>
                    <a:pt x="236975" y="339421"/>
                    <a:pt x="246876" y="191296"/>
                    <a:pt x="233806" y="125418"/>
                  </a:cubicBezTo>
                  <a:cubicBezTo>
                    <a:pt x="229185" y="102183"/>
                    <a:pt x="217172" y="55580"/>
                    <a:pt x="201725" y="132"/>
                  </a:cubicBezTo>
                  <a:close/>
                </a:path>
              </a:pathLst>
            </a:custGeom>
            <a:solidFill>
              <a:srgbClr val="FFFFFF"/>
            </a:solidFill>
            <a:ln w="13160" cap="rnd">
              <a:solidFill>
                <a:srgbClr val="22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37" name="Рисунок 94">
              <a:extLst>
                <a:ext uri="{FF2B5EF4-FFF2-40B4-BE49-F238E27FC236}">
                  <a16:creationId xmlns:a16="http://schemas.microsoft.com/office/drawing/2014/main" id="{7E55E54D-A1E1-5154-2485-7E489FD075D8}"/>
                </a:ext>
              </a:extLst>
            </p:cNvPr>
            <p:cNvGrpSpPr/>
            <p:nvPr/>
          </p:nvGrpSpPr>
          <p:grpSpPr>
            <a:xfrm>
              <a:off x="1571294" y="2315064"/>
              <a:ext cx="375205" cy="926028"/>
              <a:chOff x="1571294" y="2315064"/>
              <a:chExt cx="375205" cy="926028"/>
            </a:xfrm>
          </p:grpSpPr>
          <p:sp>
            <p:nvSpPr>
              <p:cNvPr id="138" name="Полилиния: фигура 137">
                <a:extLst>
                  <a:ext uri="{FF2B5EF4-FFF2-40B4-BE49-F238E27FC236}">
                    <a16:creationId xmlns:a16="http://schemas.microsoft.com/office/drawing/2014/main" id="{09B7D7EF-7D61-FF6B-3C61-FEEDC668A3D6}"/>
                  </a:ext>
                </a:extLst>
              </p:cNvPr>
              <p:cNvSpPr/>
              <p:nvPr/>
            </p:nvSpPr>
            <p:spPr>
              <a:xfrm>
                <a:off x="1571294" y="2315064"/>
                <a:ext cx="297967" cy="432758"/>
              </a:xfrm>
              <a:custGeom>
                <a:avLst/>
                <a:gdLst>
                  <a:gd name="connsiteX0" fmla="*/ 130567 w 297967"/>
                  <a:gd name="connsiteY0" fmla="*/ 0 h 432758"/>
                  <a:gd name="connsiteX1" fmla="*/ 0 w 297967"/>
                  <a:gd name="connsiteY1" fmla="*/ 432759 h 432758"/>
                  <a:gd name="connsiteX2" fmla="*/ 182847 w 297967"/>
                  <a:gd name="connsiteY2" fmla="*/ 414012 h 432758"/>
                  <a:gd name="connsiteX3" fmla="*/ 297967 w 297967"/>
                  <a:gd name="connsiteY3" fmla="*/ 20463 h 432758"/>
                  <a:gd name="connsiteX4" fmla="*/ 130567 w 297967"/>
                  <a:gd name="connsiteY4" fmla="*/ 0 h 43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967" h="432758">
                    <a:moveTo>
                      <a:pt x="130567" y="0"/>
                    </a:moveTo>
                    <a:lnTo>
                      <a:pt x="0" y="432759"/>
                    </a:lnTo>
                    <a:lnTo>
                      <a:pt x="182847" y="414012"/>
                    </a:lnTo>
                    <a:lnTo>
                      <a:pt x="297967" y="20463"/>
                    </a:lnTo>
                    <a:lnTo>
                      <a:pt x="130567" y="0"/>
                    </a:lnTo>
                    <a:close/>
                  </a:path>
                </a:pathLst>
              </a:custGeom>
              <a:solidFill>
                <a:srgbClr val="221A30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9" name="Полилиния: фигура 138">
                <a:extLst>
                  <a:ext uri="{FF2B5EF4-FFF2-40B4-BE49-F238E27FC236}">
                    <a16:creationId xmlns:a16="http://schemas.microsoft.com/office/drawing/2014/main" id="{F44244F8-5600-323E-8314-0F32655FA6E5}"/>
                  </a:ext>
                </a:extLst>
              </p:cNvPr>
              <p:cNvSpPr/>
              <p:nvPr/>
            </p:nvSpPr>
            <p:spPr>
              <a:xfrm>
                <a:off x="1578861" y="2414794"/>
                <a:ext cx="367637" cy="826299"/>
              </a:xfrm>
              <a:custGeom>
                <a:avLst/>
                <a:gdLst>
                  <a:gd name="connsiteX0" fmla="*/ 279971 w 367637"/>
                  <a:gd name="connsiteY0" fmla="*/ 351776 h 826299"/>
                  <a:gd name="connsiteX1" fmla="*/ 260828 w 367637"/>
                  <a:gd name="connsiteY1" fmla="*/ 161008 h 826299"/>
                  <a:gd name="connsiteX2" fmla="*/ 198779 w 367637"/>
                  <a:gd name="connsiteY2" fmla="*/ 13147 h 826299"/>
                  <a:gd name="connsiteX3" fmla="*/ 167754 w 367637"/>
                  <a:gd name="connsiteY3" fmla="*/ 22652 h 826299"/>
                  <a:gd name="connsiteX4" fmla="*/ 201155 w 367637"/>
                  <a:gd name="connsiteY4" fmla="*/ 139489 h 826299"/>
                  <a:gd name="connsiteX5" fmla="*/ 205908 w 367637"/>
                  <a:gd name="connsiteY5" fmla="*/ 201538 h 826299"/>
                  <a:gd name="connsiteX6" fmla="*/ 124848 w 367637"/>
                  <a:gd name="connsiteY6" fmla="*/ 146750 h 826299"/>
                  <a:gd name="connsiteX7" fmla="*/ 29398 w 367637"/>
                  <a:gd name="connsiteY7" fmla="*/ 103844 h 826299"/>
                  <a:gd name="connsiteX8" fmla="*/ 34151 w 367637"/>
                  <a:gd name="connsiteY8" fmla="*/ 137245 h 826299"/>
                  <a:gd name="connsiteX9" fmla="*/ 10255 w 367637"/>
                  <a:gd name="connsiteY9" fmla="*/ 173022 h 826299"/>
                  <a:gd name="connsiteX10" fmla="*/ 50785 w 367637"/>
                  <a:gd name="connsiteY10" fmla="*/ 199294 h 826299"/>
                  <a:gd name="connsiteX11" fmla="*/ 146235 w 367637"/>
                  <a:gd name="connsiteY11" fmla="*/ 287483 h 826299"/>
                  <a:gd name="connsiteX12" fmla="*/ 62799 w 367637"/>
                  <a:gd name="connsiteY12" fmla="*/ 258834 h 826299"/>
                  <a:gd name="connsiteX13" fmla="*/ 750 w 367637"/>
                  <a:gd name="connsiteY13" fmla="*/ 256458 h 826299"/>
                  <a:gd name="connsiteX14" fmla="*/ 24646 w 367637"/>
                  <a:gd name="connsiteY14" fmla="*/ 277977 h 826299"/>
                  <a:gd name="connsiteX15" fmla="*/ 96200 w 367637"/>
                  <a:gd name="connsiteY15" fmla="*/ 309002 h 826299"/>
                  <a:gd name="connsiteX16" fmla="*/ 148612 w 367637"/>
                  <a:gd name="connsiteY16" fmla="*/ 411581 h 826299"/>
                  <a:gd name="connsiteX17" fmla="*/ 196271 w 367637"/>
                  <a:gd name="connsiteY17" fmla="*/ 473630 h 826299"/>
                  <a:gd name="connsiteX18" fmla="*/ 137918 w 367637"/>
                  <a:gd name="connsiteY18" fmla="*/ 713509 h 826299"/>
                  <a:gd name="connsiteX19" fmla="*/ 236801 w 367637"/>
                  <a:gd name="connsiteY19" fmla="*/ 824141 h 826299"/>
                  <a:gd name="connsiteX20" fmla="*/ 344132 w 367637"/>
                  <a:gd name="connsiteY20" fmla="*/ 738328 h 826299"/>
                  <a:gd name="connsiteX21" fmla="*/ 363275 w 367637"/>
                  <a:gd name="connsiteY21" fmla="*/ 561818 h 826299"/>
                  <a:gd name="connsiteX22" fmla="*/ 279839 w 367637"/>
                  <a:gd name="connsiteY22" fmla="*/ 351908 h 8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7637" h="826299">
                    <a:moveTo>
                      <a:pt x="279971" y="351776"/>
                    </a:moveTo>
                    <a:cubicBezTo>
                      <a:pt x="279971" y="351776"/>
                      <a:pt x="268089" y="165761"/>
                      <a:pt x="260828" y="161008"/>
                    </a:cubicBezTo>
                    <a:cubicBezTo>
                      <a:pt x="253699" y="156255"/>
                      <a:pt x="210793" y="37042"/>
                      <a:pt x="198779" y="13147"/>
                    </a:cubicBezTo>
                    <a:cubicBezTo>
                      <a:pt x="186897" y="-10749"/>
                      <a:pt x="163002" y="1265"/>
                      <a:pt x="167754" y="22652"/>
                    </a:cubicBezTo>
                    <a:cubicBezTo>
                      <a:pt x="172507" y="44171"/>
                      <a:pt x="196403" y="129984"/>
                      <a:pt x="201155" y="139489"/>
                    </a:cubicBezTo>
                    <a:cubicBezTo>
                      <a:pt x="205908" y="148994"/>
                      <a:pt x="205908" y="201538"/>
                      <a:pt x="205908" y="201538"/>
                    </a:cubicBezTo>
                    <a:cubicBezTo>
                      <a:pt x="205908" y="201538"/>
                      <a:pt x="139106" y="158632"/>
                      <a:pt x="124848" y="146750"/>
                    </a:cubicBezTo>
                    <a:cubicBezTo>
                      <a:pt x="110590" y="134868"/>
                      <a:pt x="46165" y="91962"/>
                      <a:pt x="29398" y="103844"/>
                    </a:cubicBezTo>
                    <a:cubicBezTo>
                      <a:pt x="12764" y="115726"/>
                      <a:pt x="27022" y="134868"/>
                      <a:pt x="34151" y="137245"/>
                    </a:cubicBezTo>
                    <a:cubicBezTo>
                      <a:pt x="34151" y="137245"/>
                      <a:pt x="5503" y="151503"/>
                      <a:pt x="10255" y="173022"/>
                    </a:cubicBezTo>
                    <a:cubicBezTo>
                      <a:pt x="15008" y="194541"/>
                      <a:pt x="41280" y="196917"/>
                      <a:pt x="50785" y="199294"/>
                    </a:cubicBezTo>
                    <a:cubicBezTo>
                      <a:pt x="60291" y="201670"/>
                      <a:pt x="146235" y="287483"/>
                      <a:pt x="146235" y="287483"/>
                    </a:cubicBezTo>
                    <a:cubicBezTo>
                      <a:pt x="146235" y="287483"/>
                      <a:pt x="91447" y="270848"/>
                      <a:pt x="62799" y="258834"/>
                    </a:cubicBezTo>
                    <a:cubicBezTo>
                      <a:pt x="34151" y="246953"/>
                      <a:pt x="5503" y="246953"/>
                      <a:pt x="750" y="256458"/>
                    </a:cubicBezTo>
                    <a:cubicBezTo>
                      <a:pt x="-4003" y="265963"/>
                      <a:pt x="15008" y="277977"/>
                      <a:pt x="24646" y="277977"/>
                    </a:cubicBezTo>
                    <a:cubicBezTo>
                      <a:pt x="34283" y="277977"/>
                      <a:pt x="96200" y="309002"/>
                      <a:pt x="96200" y="309002"/>
                    </a:cubicBezTo>
                    <a:cubicBezTo>
                      <a:pt x="96200" y="309002"/>
                      <a:pt x="131977" y="390061"/>
                      <a:pt x="148612" y="411581"/>
                    </a:cubicBezTo>
                    <a:cubicBezTo>
                      <a:pt x="165246" y="433100"/>
                      <a:pt x="196271" y="473630"/>
                      <a:pt x="196271" y="473630"/>
                    </a:cubicBezTo>
                    <a:cubicBezTo>
                      <a:pt x="196271" y="473630"/>
                      <a:pt x="131977" y="693442"/>
                      <a:pt x="137918" y="713509"/>
                    </a:cubicBezTo>
                    <a:cubicBezTo>
                      <a:pt x="143859" y="733576"/>
                      <a:pt x="201023" y="809883"/>
                      <a:pt x="236801" y="824141"/>
                    </a:cubicBezTo>
                    <a:cubicBezTo>
                      <a:pt x="272578" y="838399"/>
                      <a:pt x="327366" y="778858"/>
                      <a:pt x="344132" y="738328"/>
                    </a:cubicBezTo>
                    <a:cubicBezTo>
                      <a:pt x="360767" y="697798"/>
                      <a:pt x="375157" y="604725"/>
                      <a:pt x="363275" y="561818"/>
                    </a:cubicBezTo>
                    <a:cubicBezTo>
                      <a:pt x="351393" y="518912"/>
                      <a:pt x="279839" y="351908"/>
                      <a:pt x="279839" y="3519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0" name="Полилиния: фигура 139">
                <a:extLst>
                  <a:ext uri="{FF2B5EF4-FFF2-40B4-BE49-F238E27FC236}">
                    <a16:creationId xmlns:a16="http://schemas.microsoft.com/office/drawing/2014/main" id="{DC684A27-8BC8-D204-F73F-6498EDC61AD4}"/>
                  </a:ext>
                </a:extLst>
              </p:cNvPr>
              <p:cNvSpPr/>
              <p:nvPr/>
            </p:nvSpPr>
            <p:spPr>
              <a:xfrm>
                <a:off x="1613144" y="2551906"/>
                <a:ext cx="142976" cy="116969"/>
              </a:xfrm>
              <a:custGeom>
                <a:avLst/>
                <a:gdLst>
                  <a:gd name="connsiteX0" fmla="*/ 0 w 142976"/>
                  <a:gd name="connsiteY0" fmla="*/ 0 h 116969"/>
                  <a:gd name="connsiteX1" fmla="*/ 90565 w 142976"/>
                  <a:gd name="connsiteY1" fmla="*/ 59673 h 116969"/>
                  <a:gd name="connsiteX2" fmla="*/ 142977 w 142976"/>
                  <a:gd name="connsiteY2" fmla="*/ 116969 h 11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976" h="116969">
                    <a:moveTo>
                      <a:pt x="0" y="0"/>
                    </a:moveTo>
                    <a:cubicBezTo>
                      <a:pt x="0" y="0"/>
                      <a:pt x="78683" y="54788"/>
                      <a:pt x="90565" y="59673"/>
                    </a:cubicBezTo>
                    <a:cubicBezTo>
                      <a:pt x="102447" y="64425"/>
                      <a:pt x="142977" y="116969"/>
                      <a:pt x="142977" y="116969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7F6D206-A32C-4406-0E00-8C17482DCBA3}"/>
              </a:ext>
            </a:extLst>
          </p:cNvPr>
          <p:cNvSpPr txBox="1">
            <a:spLocks/>
          </p:cNvSpPr>
          <p:nvPr/>
        </p:nvSpPr>
        <p:spPr>
          <a:xfrm>
            <a:off x="5849487" y="4569270"/>
            <a:ext cx="3807881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14102E"/>
                </a:solidFill>
                <a:cs typeface="Arial" panose="020B0604020202020204" pitchFamily="34" charset="0"/>
              </a:rPr>
              <a:t>Перевод в программу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пенсионных накоплений ОПС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82627B1-B807-EFEB-0706-B9FBECAB42A3}"/>
              </a:ext>
            </a:extLst>
          </p:cNvPr>
          <p:cNvSpPr/>
          <p:nvPr/>
        </p:nvSpPr>
        <p:spPr>
          <a:xfrm>
            <a:off x="4966609" y="4545991"/>
            <a:ext cx="4741501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DA5EFE0-46C8-B84A-61CE-7AAEE9BC77A2}"/>
              </a:ext>
            </a:extLst>
          </p:cNvPr>
          <p:cNvGrpSpPr/>
          <p:nvPr/>
        </p:nvGrpSpPr>
        <p:grpSpPr>
          <a:xfrm>
            <a:off x="5013599" y="4587376"/>
            <a:ext cx="692452" cy="692452"/>
            <a:chOff x="5013599" y="4587376"/>
            <a:chExt cx="692452" cy="692452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617DCA22-987D-8831-1293-91576A612677}"/>
                </a:ext>
              </a:extLst>
            </p:cNvPr>
            <p:cNvSpPr/>
            <p:nvPr/>
          </p:nvSpPr>
          <p:spPr>
            <a:xfrm>
              <a:off x="5013599" y="4587376"/>
              <a:ext cx="692452" cy="692452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FA02AF75-8B5D-2D64-FB17-0BAB19184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66859" y="4736872"/>
              <a:ext cx="391223" cy="391223"/>
            </a:xfrm>
            <a:prstGeom prst="rect">
              <a:avLst/>
            </a:prstGeom>
          </p:spPr>
        </p:pic>
      </p:grp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27F6D206-A32C-4406-0E00-8C17482DCBA3}"/>
              </a:ext>
            </a:extLst>
          </p:cNvPr>
          <p:cNvSpPr txBox="1">
            <a:spLocks/>
          </p:cNvSpPr>
          <p:nvPr/>
        </p:nvSpPr>
        <p:spPr>
          <a:xfrm>
            <a:off x="5971052" y="3461744"/>
            <a:ext cx="4646678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Возможен </a:t>
            </a:r>
            <a:r>
              <a:rPr lang="ru-RU" sz="1800" dirty="0">
                <a:solidFill>
                  <a:srgbClr val="14102E"/>
                </a:solidFill>
                <a:cs typeface="Arial" panose="020B0604020202020204" pitchFamily="34" charset="0"/>
              </a:rPr>
              <a:t>дополнительный </a:t>
            </a:r>
            <a:br>
              <a:rPr lang="ru-RU" sz="1800" dirty="0">
                <a:solidFill>
                  <a:srgbClr val="14102E"/>
                </a:solidFill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4102E"/>
                </a:solidFill>
                <a:cs typeface="Arial" panose="020B0604020202020204" pitchFamily="34" charset="0"/>
              </a:rPr>
              <a:t>взнос от работодателя </a:t>
            </a:r>
            <a:endParaRPr lang="ru-RU" sz="2000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142" name="Прямоугольник: скругленные углы 47">
            <a:extLst>
              <a:ext uri="{FF2B5EF4-FFF2-40B4-BE49-F238E27FC236}">
                <a16:creationId xmlns:a16="http://schemas.microsoft.com/office/drawing/2014/main" id="{882627B1-B807-EFEB-0706-B9FBECAB42A3}"/>
              </a:ext>
            </a:extLst>
          </p:cNvPr>
          <p:cNvSpPr/>
          <p:nvPr/>
        </p:nvSpPr>
        <p:spPr>
          <a:xfrm>
            <a:off x="5084461" y="3438465"/>
            <a:ext cx="4817946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E199E0FF-E23C-566C-05D8-8BD05B1DF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1270" y="1392924"/>
            <a:ext cx="1966806" cy="5073285"/>
          </a:xfrm>
          <a:prstGeom prst="rect">
            <a:avLst/>
          </a:prstGeom>
        </p:spPr>
      </p:pic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5A17E6A1-25DF-F5D0-5977-802AA3736388}"/>
              </a:ext>
            </a:extLst>
          </p:cNvPr>
          <p:cNvSpPr txBox="1">
            <a:spLocks/>
          </p:cNvSpPr>
          <p:nvPr/>
        </p:nvSpPr>
        <p:spPr>
          <a:xfrm>
            <a:off x="5549098" y="5676796"/>
            <a:ext cx="4003307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2,8 млн </a:t>
            </a:r>
            <a:r>
              <a:rPr lang="ru-RU" sz="2000" b="1" dirty="0">
                <a:solidFill>
                  <a:srgbClr val="14102E"/>
                </a:solidFill>
                <a:latin typeface="+mj-lt"/>
                <a:cs typeface="Arial" panose="020B0604020202020204" pitchFamily="34" charset="0"/>
              </a:rPr>
              <a:t>₽</a:t>
            </a: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4102E"/>
                </a:solidFill>
                <a:cs typeface="Arial" panose="020B0604020202020204" pitchFamily="34" charset="0"/>
              </a:rPr>
              <a:t>гарантии от государства </a:t>
            </a:r>
            <a:endParaRPr lang="ru-RU" sz="2000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147" name="Прямоугольник: скругленные углы 43">
            <a:extLst>
              <a:ext uri="{FF2B5EF4-FFF2-40B4-BE49-F238E27FC236}">
                <a16:creationId xmlns:a16="http://schemas.microsoft.com/office/drawing/2014/main" id="{0CBA5513-AC93-D2E2-371A-AD1124CA943D}"/>
              </a:ext>
            </a:extLst>
          </p:cNvPr>
          <p:cNvSpPr/>
          <p:nvPr/>
        </p:nvSpPr>
        <p:spPr>
          <a:xfrm>
            <a:off x="4613009" y="5653517"/>
            <a:ext cx="4865841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0D4DE715-37D1-A81F-B939-E1B132B4C91F}"/>
              </a:ext>
            </a:extLst>
          </p:cNvPr>
          <p:cNvSpPr/>
          <p:nvPr/>
        </p:nvSpPr>
        <p:spPr>
          <a:xfrm>
            <a:off x="2963189" y="1470352"/>
            <a:ext cx="228491" cy="22849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99A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CF06E42-2C83-6166-BDBC-0ECA4E1D4BD4}"/>
              </a:ext>
            </a:extLst>
          </p:cNvPr>
          <p:cNvSpPr/>
          <p:nvPr/>
        </p:nvSpPr>
        <p:spPr>
          <a:xfrm>
            <a:off x="4416740" y="2620956"/>
            <a:ext cx="228491" cy="22849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99A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37FF26-ECDC-4E66-45C8-938398D24A2C}"/>
              </a:ext>
            </a:extLst>
          </p:cNvPr>
          <p:cNvSpPr/>
          <p:nvPr/>
        </p:nvSpPr>
        <p:spPr>
          <a:xfrm>
            <a:off x="4692035" y="3728726"/>
            <a:ext cx="228491" cy="22849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99A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68453686-F4BB-AAFF-3D3A-96F4655C2999}"/>
              </a:ext>
            </a:extLst>
          </p:cNvPr>
          <p:cNvSpPr/>
          <p:nvPr/>
        </p:nvSpPr>
        <p:spPr>
          <a:xfrm>
            <a:off x="4441146" y="4810303"/>
            <a:ext cx="228491" cy="22849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99A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36AC301A-F0DA-5D34-B367-A453BF109636}"/>
              </a:ext>
            </a:extLst>
          </p:cNvPr>
          <p:cNvSpPr/>
          <p:nvPr/>
        </p:nvSpPr>
        <p:spPr>
          <a:xfrm>
            <a:off x="2969122" y="5989643"/>
            <a:ext cx="228491" cy="22849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99A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8A07D8D9-B203-6B29-D4DB-E1FD565AF932}"/>
              </a:ext>
            </a:extLst>
          </p:cNvPr>
          <p:cNvGrpSpPr/>
          <p:nvPr/>
        </p:nvGrpSpPr>
        <p:grpSpPr>
          <a:xfrm>
            <a:off x="4659999" y="5694902"/>
            <a:ext cx="692452" cy="692452"/>
            <a:chOff x="4659999" y="5694902"/>
            <a:chExt cx="692452" cy="692452"/>
          </a:xfrm>
        </p:grpSpPr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id="{4F870CD7-4BE1-AD88-2124-9FE3BED37598}"/>
                </a:ext>
              </a:extLst>
            </p:cNvPr>
            <p:cNvSpPr/>
            <p:nvPr/>
          </p:nvSpPr>
          <p:spPr>
            <a:xfrm>
              <a:off x="4659999" y="5694902"/>
              <a:ext cx="692452" cy="692452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Google Shape;693;p33">
              <a:extLst>
                <a:ext uri="{FF2B5EF4-FFF2-40B4-BE49-F238E27FC236}">
                  <a16:creationId xmlns:a16="http://schemas.microsoft.com/office/drawing/2014/main" id="{16F6E657-6DC3-3FED-500C-7641BBC726AE}"/>
                </a:ext>
              </a:extLst>
            </p:cNvPr>
            <p:cNvGrpSpPr/>
            <p:nvPr/>
          </p:nvGrpSpPr>
          <p:grpSpPr>
            <a:xfrm>
              <a:off x="4789382" y="5831976"/>
              <a:ext cx="428587" cy="408494"/>
              <a:chOff x="6870193" y="2295620"/>
              <a:chExt cx="360356" cy="343462"/>
            </a:xfrm>
          </p:grpSpPr>
          <p:sp>
            <p:nvSpPr>
              <p:cNvPr id="51" name="Google Shape;694;p33">
                <a:extLst>
                  <a:ext uri="{FF2B5EF4-FFF2-40B4-BE49-F238E27FC236}">
                    <a16:creationId xmlns:a16="http://schemas.microsoft.com/office/drawing/2014/main" id="{6A05A91F-EF88-7801-A0EB-E56E0E6F97FC}"/>
                  </a:ext>
                </a:extLst>
              </p:cNvPr>
              <p:cNvSpPr/>
              <p:nvPr/>
            </p:nvSpPr>
            <p:spPr>
              <a:xfrm>
                <a:off x="6870193" y="2295620"/>
                <a:ext cx="360356" cy="343462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0816" extrusionOk="0">
                    <a:moveTo>
                      <a:pt x="6027" y="0"/>
                    </a:moveTo>
                    <a:cubicBezTo>
                      <a:pt x="5700" y="0"/>
                      <a:pt x="5448" y="70"/>
                      <a:pt x="5430" y="76"/>
                    </a:cubicBezTo>
                    <a:cubicBezTo>
                      <a:pt x="5358" y="112"/>
                      <a:pt x="5299" y="172"/>
                      <a:pt x="5299" y="255"/>
                    </a:cubicBezTo>
                    <a:lnTo>
                      <a:pt x="5299" y="2731"/>
                    </a:lnTo>
                    <a:lnTo>
                      <a:pt x="3501" y="5017"/>
                    </a:lnTo>
                    <a:cubicBezTo>
                      <a:pt x="3441" y="4767"/>
                      <a:pt x="3215" y="4577"/>
                      <a:pt x="2929" y="4577"/>
                    </a:cubicBezTo>
                    <a:lnTo>
                      <a:pt x="584" y="4577"/>
                    </a:lnTo>
                    <a:cubicBezTo>
                      <a:pt x="274" y="4577"/>
                      <a:pt x="1" y="4827"/>
                      <a:pt x="1" y="5160"/>
                    </a:cubicBezTo>
                    <a:lnTo>
                      <a:pt x="1" y="5732"/>
                    </a:lnTo>
                    <a:cubicBezTo>
                      <a:pt x="1" y="5839"/>
                      <a:pt x="96" y="5910"/>
                      <a:pt x="179" y="5910"/>
                    </a:cubicBezTo>
                    <a:cubicBezTo>
                      <a:pt x="274" y="5910"/>
                      <a:pt x="358" y="5827"/>
                      <a:pt x="358" y="5732"/>
                    </a:cubicBezTo>
                    <a:lnTo>
                      <a:pt x="358" y="5160"/>
                    </a:lnTo>
                    <a:cubicBezTo>
                      <a:pt x="358" y="5041"/>
                      <a:pt x="453" y="4946"/>
                      <a:pt x="572" y="4946"/>
                    </a:cubicBezTo>
                    <a:lnTo>
                      <a:pt x="2918" y="4946"/>
                    </a:lnTo>
                    <a:cubicBezTo>
                      <a:pt x="3037" y="4946"/>
                      <a:pt x="3132" y="5041"/>
                      <a:pt x="3132" y="5160"/>
                    </a:cubicBezTo>
                    <a:lnTo>
                      <a:pt x="3132" y="10232"/>
                    </a:lnTo>
                    <a:cubicBezTo>
                      <a:pt x="3132" y="10351"/>
                      <a:pt x="3037" y="10435"/>
                      <a:pt x="2918" y="10435"/>
                    </a:cubicBezTo>
                    <a:lnTo>
                      <a:pt x="572" y="10435"/>
                    </a:lnTo>
                    <a:cubicBezTo>
                      <a:pt x="453" y="10435"/>
                      <a:pt x="358" y="10351"/>
                      <a:pt x="358" y="10232"/>
                    </a:cubicBezTo>
                    <a:lnTo>
                      <a:pt x="358" y="6506"/>
                    </a:lnTo>
                    <a:cubicBezTo>
                      <a:pt x="358" y="6410"/>
                      <a:pt x="274" y="6327"/>
                      <a:pt x="179" y="6327"/>
                    </a:cubicBezTo>
                    <a:cubicBezTo>
                      <a:pt x="72" y="6327"/>
                      <a:pt x="1" y="6422"/>
                      <a:pt x="1" y="6506"/>
                    </a:cubicBezTo>
                    <a:lnTo>
                      <a:pt x="1" y="10232"/>
                    </a:lnTo>
                    <a:cubicBezTo>
                      <a:pt x="1" y="10542"/>
                      <a:pt x="251" y="10816"/>
                      <a:pt x="584" y="10816"/>
                    </a:cubicBezTo>
                    <a:lnTo>
                      <a:pt x="2929" y="10816"/>
                    </a:lnTo>
                    <a:cubicBezTo>
                      <a:pt x="3251" y="10816"/>
                      <a:pt x="3513" y="10554"/>
                      <a:pt x="3513" y="10232"/>
                    </a:cubicBezTo>
                    <a:lnTo>
                      <a:pt x="3513" y="9744"/>
                    </a:lnTo>
                    <a:lnTo>
                      <a:pt x="4418" y="10185"/>
                    </a:lnTo>
                    <a:cubicBezTo>
                      <a:pt x="4453" y="10197"/>
                      <a:pt x="4477" y="10197"/>
                      <a:pt x="4513" y="10197"/>
                    </a:cubicBezTo>
                    <a:lnTo>
                      <a:pt x="8025" y="10197"/>
                    </a:lnTo>
                    <a:cubicBezTo>
                      <a:pt x="8132" y="10197"/>
                      <a:pt x="8204" y="10113"/>
                      <a:pt x="8204" y="10018"/>
                    </a:cubicBezTo>
                    <a:cubicBezTo>
                      <a:pt x="8204" y="9923"/>
                      <a:pt x="8109" y="9839"/>
                      <a:pt x="8025" y="9839"/>
                    </a:cubicBezTo>
                    <a:lnTo>
                      <a:pt x="4561" y="9839"/>
                    </a:lnTo>
                    <a:lnTo>
                      <a:pt x="3525" y="9327"/>
                    </a:lnTo>
                    <a:lnTo>
                      <a:pt x="3525" y="5589"/>
                    </a:lnTo>
                    <a:lnTo>
                      <a:pt x="5644" y="2910"/>
                    </a:lnTo>
                    <a:cubicBezTo>
                      <a:pt x="5668" y="2874"/>
                      <a:pt x="5692" y="2839"/>
                      <a:pt x="5692" y="2791"/>
                    </a:cubicBezTo>
                    <a:lnTo>
                      <a:pt x="5692" y="398"/>
                    </a:lnTo>
                    <a:cubicBezTo>
                      <a:pt x="5787" y="379"/>
                      <a:pt x="5924" y="358"/>
                      <a:pt x="6080" y="358"/>
                    </a:cubicBezTo>
                    <a:cubicBezTo>
                      <a:pt x="6313" y="358"/>
                      <a:pt x="6587" y="405"/>
                      <a:pt x="6823" y="576"/>
                    </a:cubicBezTo>
                    <a:cubicBezTo>
                      <a:pt x="7132" y="791"/>
                      <a:pt x="7275" y="1207"/>
                      <a:pt x="7275" y="1803"/>
                    </a:cubicBezTo>
                    <a:lnTo>
                      <a:pt x="7275" y="3755"/>
                    </a:lnTo>
                    <a:cubicBezTo>
                      <a:pt x="7275" y="3862"/>
                      <a:pt x="7370" y="3934"/>
                      <a:pt x="7454" y="3934"/>
                    </a:cubicBezTo>
                    <a:lnTo>
                      <a:pt x="10395" y="3934"/>
                    </a:lnTo>
                    <a:cubicBezTo>
                      <a:pt x="10716" y="3934"/>
                      <a:pt x="10990" y="4208"/>
                      <a:pt x="10990" y="4529"/>
                    </a:cubicBezTo>
                    <a:cubicBezTo>
                      <a:pt x="10990" y="4863"/>
                      <a:pt x="10716" y="5125"/>
                      <a:pt x="10395" y="5125"/>
                    </a:cubicBezTo>
                    <a:lnTo>
                      <a:pt x="8823" y="5125"/>
                    </a:lnTo>
                    <a:cubicBezTo>
                      <a:pt x="8728" y="5125"/>
                      <a:pt x="8644" y="5220"/>
                      <a:pt x="8644" y="5303"/>
                    </a:cubicBezTo>
                    <a:cubicBezTo>
                      <a:pt x="8644" y="5410"/>
                      <a:pt x="8740" y="5482"/>
                      <a:pt x="8823" y="5482"/>
                    </a:cubicBezTo>
                    <a:lnTo>
                      <a:pt x="10228" y="5482"/>
                    </a:lnTo>
                    <a:cubicBezTo>
                      <a:pt x="10538" y="5494"/>
                      <a:pt x="10788" y="5767"/>
                      <a:pt x="10788" y="6077"/>
                    </a:cubicBezTo>
                    <a:cubicBezTo>
                      <a:pt x="10788" y="6399"/>
                      <a:pt x="10526" y="6672"/>
                      <a:pt x="10192" y="6672"/>
                    </a:cubicBezTo>
                    <a:lnTo>
                      <a:pt x="8823" y="6672"/>
                    </a:lnTo>
                    <a:cubicBezTo>
                      <a:pt x="8728" y="6672"/>
                      <a:pt x="8644" y="6768"/>
                      <a:pt x="8644" y="6851"/>
                    </a:cubicBezTo>
                    <a:cubicBezTo>
                      <a:pt x="8644" y="6958"/>
                      <a:pt x="8740" y="7030"/>
                      <a:pt x="8823" y="7030"/>
                    </a:cubicBezTo>
                    <a:lnTo>
                      <a:pt x="10073" y="7030"/>
                    </a:lnTo>
                    <a:cubicBezTo>
                      <a:pt x="10371" y="7053"/>
                      <a:pt x="10597" y="7327"/>
                      <a:pt x="10597" y="7625"/>
                    </a:cubicBezTo>
                    <a:cubicBezTo>
                      <a:pt x="10597" y="7946"/>
                      <a:pt x="10335" y="8220"/>
                      <a:pt x="10002" y="8220"/>
                    </a:cubicBezTo>
                    <a:lnTo>
                      <a:pt x="8823" y="8220"/>
                    </a:lnTo>
                    <a:cubicBezTo>
                      <a:pt x="8728" y="8220"/>
                      <a:pt x="8644" y="8315"/>
                      <a:pt x="8644" y="8399"/>
                    </a:cubicBezTo>
                    <a:cubicBezTo>
                      <a:pt x="8644" y="8506"/>
                      <a:pt x="8740" y="8577"/>
                      <a:pt x="8823" y="8577"/>
                    </a:cubicBezTo>
                    <a:lnTo>
                      <a:pt x="9883" y="8577"/>
                    </a:lnTo>
                    <a:cubicBezTo>
                      <a:pt x="9895" y="8577"/>
                      <a:pt x="9918" y="8589"/>
                      <a:pt x="9918" y="8589"/>
                    </a:cubicBezTo>
                    <a:cubicBezTo>
                      <a:pt x="10192" y="8649"/>
                      <a:pt x="10407" y="8887"/>
                      <a:pt x="10407" y="9185"/>
                    </a:cubicBezTo>
                    <a:cubicBezTo>
                      <a:pt x="10407" y="9518"/>
                      <a:pt x="10133" y="9780"/>
                      <a:pt x="9811" y="9780"/>
                    </a:cubicBezTo>
                    <a:lnTo>
                      <a:pt x="8823" y="9780"/>
                    </a:lnTo>
                    <a:cubicBezTo>
                      <a:pt x="8728" y="9780"/>
                      <a:pt x="8644" y="9875"/>
                      <a:pt x="8644" y="9958"/>
                    </a:cubicBezTo>
                    <a:cubicBezTo>
                      <a:pt x="8644" y="10066"/>
                      <a:pt x="8740" y="10137"/>
                      <a:pt x="8823" y="10137"/>
                    </a:cubicBezTo>
                    <a:lnTo>
                      <a:pt x="9811" y="10137"/>
                    </a:lnTo>
                    <a:cubicBezTo>
                      <a:pt x="10347" y="10137"/>
                      <a:pt x="10776" y="9708"/>
                      <a:pt x="10776" y="9173"/>
                    </a:cubicBezTo>
                    <a:cubicBezTo>
                      <a:pt x="10776" y="8887"/>
                      <a:pt x="10657" y="8637"/>
                      <a:pt x="10466" y="8458"/>
                    </a:cubicBezTo>
                    <a:cubicBezTo>
                      <a:pt x="10764" y="8292"/>
                      <a:pt x="10966" y="7982"/>
                      <a:pt x="10966" y="7613"/>
                    </a:cubicBezTo>
                    <a:cubicBezTo>
                      <a:pt x="10966" y="7327"/>
                      <a:pt x="10847" y="7077"/>
                      <a:pt x="10657" y="6899"/>
                    </a:cubicBezTo>
                    <a:cubicBezTo>
                      <a:pt x="10954" y="6803"/>
                      <a:pt x="11145" y="6482"/>
                      <a:pt x="11145" y="6113"/>
                    </a:cubicBezTo>
                    <a:cubicBezTo>
                      <a:pt x="11145" y="5827"/>
                      <a:pt x="11026" y="5577"/>
                      <a:pt x="10835" y="5398"/>
                    </a:cubicBezTo>
                    <a:cubicBezTo>
                      <a:pt x="11133" y="5232"/>
                      <a:pt x="11347" y="4922"/>
                      <a:pt x="11347" y="4541"/>
                    </a:cubicBezTo>
                    <a:cubicBezTo>
                      <a:pt x="11347" y="4005"/>
                      <a:pt x="10907" y="3577"/>
                      <a:pt x="10371" y="3577"/>
                    </a:cubicBezTo>
                    <a:lnTo>
                      <a:pt x="7621" y="3577"/>
                    </a:lnTo>
                    <a:lnTo>
                      <a:pt x="7621" y="1827"/>
                    </a:lnTo>
                    <a:cubicBezTo>
                      <a:pt x="7621" y="1112"/>
                      <a:pt x="7418" y="588"/>
                      <a:pt x="7013" y="291"/>
                    </a:cubicBezTo>
                    <a:cubicBezTo>
                      <a:pt x="6703" y="61"/>
                      <a:pt x="6332" y="0"/>
                      <a:pt x="6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95;p33">
                <a:extLst>
                  <a:ext uri="{FF2B5EF4-FFF2-40B4-BE49-F238E27FC236}">
                    <a16:creationId xmlns:a16="http://schemas.microsoft.com/office/drawing/2014/main" id="{73F55FC5-0987-1FF5-5597-26352E93D2B1}"/>
                  </a:ext>
                </a:extLst>
              </p:cNvPr>
              <p:cNvSpPr/>
              <p:nvPr/>
            </p:nvSpPr>
            <p:spPr>
              <a:xfrm>
                <a:off x="6920842" y="2577064"/>
                <a:ext cx="36709" cy="3667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5" extrusionOk="0">
                    <a:moveTo>
                      <a:pt x="584" y="369"/>
                    </a:moveTo>
                    <a:cubicBezTo>
                      <a:pt x="703" y="369"/>
                      <a:pt x="787" y="464"/>
                      <a:pt x="787" y="584"/>
                    </a:cubicBezTo>
                    <a:cubicBezTo>
                      <a:pt x="787" y="703"/>
                      <a:pt x="703" y="786"/>
                      <a:pt x="584" y="786"/>
                    </a:cubicBezTo>
                    <a:cubicBezTo>
                      <a:pt x="465" y="786"/>
                      <a:pt x="370" y="703"/>
                      <a:pt x="370" y="584"/>
                    </a:cubicBezTo>
                    <a:cubicBezTo>
                      <a:pt x="370" y="464"/>
                      <a:pt x="453" y="369"/>
                      <a:pt x="584" y="369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4"/>
                    </a:cubicBezTo>
                    <a:cubicBezTo>
                      <a:pt x="1" y="905"/>
                      <a:pt x="251" y="1155"/>
                      <a:pt x="584" y="1155"/>
                    </a:cubicBezTo>
                    <a:cubicBezTo>
                      <a:pt x="906" y="1155"/>
                      <a:pt x="1156" y="905"/>
                      <a:pt x="1156" y="584"/>
                    </a:cubicBezTo>
                    <a:cubicBezTo>
                      <a:pt x="1156" y="250"/>
                      <a:pt x="894" y="0"/>
                      <a:pt x="5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44F3FF0-84E6-33DE-4951-F1BA3F7D5D9D}"/>
              </a:ext>
            </a:extLst>
          </p:cNvPr>
          <p:cNvGrpSpPr/>
          <p:nvPr/>
        </p:nvGrpSpPr>
        <p:grpSpPr>
          <a:xfrm>
            <a:off x="5151403" y="3470797"/>
            <a:ext cx="692452" cy="692452"/>
            <a:chOff x="5131450" y="3479850"/>
            <a:chExt cx="692452" cy="692452"/>
          </a:xfrm>
        </p:grpSpPr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617DCA22-987D-8831-1293-91576A612677}"/>
                </a:ext>
              </a:extLst>
            </p:cNvPr>
            <p:cNvSpPr/>
            <p:nvPr/>
          </p:nvSpPr>
          <p:spPr>
            <a:xfrm>
              <a:off x="5131450" y="3479850"/>
              <a:ext cx="692452" cy="692452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61" name="Google Shape;875;p33">
              <a:extLst>
                <a:ext uri="{FF2B5EF4-FFF2-40B4-BE49-F238E27FC236}">
                  <a16:creationId xmlns:a16="http://schemas.microsoft.com/office/drawing/2014/main" id="{A2583D9D-B27A-C5F9-5646-3F7AFD886338}"/>
                </a:ext>
              </a:extLst>
            </p:cNvPr>
            <p:cNvGrpSpPr/>
            <p:nvPr/>
          </p:nvGrpSpPr>
          <p:grpSpPr>
            <a:xfrm>
              <a:off x="5262520" y="3588085"/>
              <a:ext cx="425025" cy="457876"/>
              <a:chOff x="6896644" y="3216007"/>
              <a:chExt cx="322917" cy="347876"/>
            </a:xfrm>
          </p:grpSpPr>
          <p:sp>
            <p:nvSpPr>
              <p:cNvPr id="62" name="Google Shape;876;p33">
                <a:extLst>
                  <a:ext uri="{FF2B5EF4-FFF2-40B4-BE49-F238E27FC236}">
                    <a16:creationId xmlns:a16="http://schemas.microsoft.com/office/drawing/2014/main" id="{87992DF4-F92F-3DCF-E6A2-10EFBAD467C0}"/>
                  </a:ext>
                </a:extLst>
              </p:cNvPr>
              <p:cNvSpPr/>
              <p:nvPr/>
            </p:nvSpPr>
            <p:spPr>
              <a:xfrm>
                <a:off x="6896644" y="3216007"/>
                <a:ext cx="301387" cy="347876"/>
              </a:xfrm>
              <a:custGeom>
                <a:avLst/>
                <a:gdLst/>
                <a:ahLst/>
                <a:cxnLst/>
                <a:rect l="l" t="t" r="r" b="b"/>
                <a:pathLst>
                  <a:path w="9491" h="10955" extrusionOk="0">
                    <a:moveTo>
                      <a:pt x="5192" y="382"/>
                    </a:moveTo>
                    <a:lnTo>
                      <a:pt x="6490" y="1679"/>
                    </a:lnTo>
                    <a:lnTo>
                      <a:pt x="3906" y="1679"/>
                    </a:lnTo>
                    <a:lnTo>
                      <a:pt x="5192" y="382"/>
                    </a:lnTo>
                    <a:close/>
                    <a:moveTo>
                      <a:pt x="5186" y="1"/>
                    </a:moveTo>
                    <a:cubicBezTo>
                      <a:pt x="5144" y="1"/>
                      <a:pt x="5103" y="13"/>
                      <a:pt x="5073" y="36"/>
                    </a:cubicBezTo>
                    <a:lnTo>
                      <a:pt x="3442" y="1679"/>
                    </a:lnTo>
                    <a:lnTo>
                      <a:pt x="870" y="1679"/>
                    </a:lnTo>
                    <a:cubicBezTo>
                      <a:pt x="775" y="1679"/>
                      <a:pt x="703" y="1751"/>
                      <a:pt x="703" y="1846"/>
                    </a:cubicBezTo>
                    <a:lnTo>
                      <a:pt x="703" y="4501"/>
                    </a:lnTo>
                    <a:lnTo>
                      <a:pt x="168" y="4501"/>
                    </a:lnTo>
                    <a:cubicBezTo>
                      <a:pt x="72" y="4501"/>
                      <a:pt x="1" y="4585"/>
                      <a:pt x="1" y="4668"/>
                    </a:cubicBezTo>
                    <a:lnTo>
                      <a:pt x="1" y="10788"/>
                    </a:lnTo>
                    <a:cubicBezTo>
                      <a:pt x="1" y="10883"/>
                      <a:pt x="72" y="10954"/>
                      <a:pt x="168" y="10954"/>
                    </a:cubicBezTo>
                    <a:lnTo>
                      <a:pt x="1846" y="10954"/>
                    </a:lnTo>
                    <a:cubicBezTo>
                      <a:pt x="1942" y="10954"/>
                      <a:pt x="2013" y="10883"/>
                      <a:pt x="2013" y="10788"/>
                    </a:cubicBezTo>
                    <a:cubicBezTo>
                      <a:pt x="2013" y="10704"/>
                      <a:pt x="1942" y="10621"/>
                      <a:pt x="1846" y="10621"/>
                    </a:cubicBezTo>
                    <a:lnTo>
                      <a:pt x="334" y="10621"/>
                    </a:lnTo>
                    <a:lnTo>
                      <a:pt x="334" y="4989"/>
                    </a:lnTo>
                    <a:lnTo>
                      <a:pt x="1084" y="5537"/>
                    </a:lnTo>
                    <a:cubicBezTo>
                      <a:pt x="1115" y="5554"/>
                      <a:pt x="1147" y="5562"/>
                      <a:pt x="1178" y="5562"/>
                    </a:cubicBezTo>
                    <a:cubicBezTo>
                      <a:pt x="1231" y="5562"/>
                      <a:pt x="1280" y="5539"/>
                      <a:pt x="1311" y="5501"/>
                    </a:cubicBezTo>
                    <a:cubicBezTo>
                      <a:pt x="1358" y="5430"/>
                      <a:pt x="1346" y="5323"/>
                      <a:pt x="1275" y="5287"/>
                    </a:cubicBezTo>
                    <a:lnTo>
                      <a:pt x="1049" y="5096"/>
                    </a:lnTo>
                    <a:lnTo>
                      <a:pt x="1049" y="4692"/>
                    </a:lnTo>
                    <a:lnTo>
                      <a:pt x="1049" y="4668"/>
                    </a:lnTo>
                    <a:lnTo>
                      <a:pt x="1049" y="4656"/>
                    </a:lnTo>
                    <a:lnTo>
                      <a:pt x="1049" y="2013"/>
                    </a:lnTo>
                    <a:lnTo>
                      <a:pt x="9169" y="2013"/>
                    </a:lnTo>
                    <a:lnTo>
                      <a:pt x="9169" y="2620"/>
                    </a:lnTo>
                    <a:cubicBezTo>
                      <a:pt x="9169" y="2703"/>
                      <a:pt x="9240" y="2787"/>
                      <a:pt x="9335" y="2787"/>
                    </a:cubicBezTo>
                    <a:cubicBezTo>
                      <a:pt x="9419" y="2787"/>
                      <a:pt x="9490" y="2703"/>
                      <a:pt x="9490" y="2620"/>
                    </a:cubicBezTo>
                    <a:lnTo>
                      <a:pt x="9490" y="1846"/>
                    </a:lnTo>
                    <a:cubicBezTo>
                      <a:pt x="9466" y="1751"/>
                      <a:pt x="9395" y="1679"/>
                      <a:pt x="9300" y="1679"/>
                    </a:cubicBezTo>
                    <a:lnTo>
                      <a:pt x="6930" y="1679"/>
                    </a:lnTo>
                    <a:lnTo>
                      <a:pt x="5299" y="36"/>
                    </a:lnTo>
                    <a:cubicBezTo>
                      <a:pt x="5269" y="13"/>
                      <a:pt x="5228" y="1"/>
                      <a:pt x="5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77;p33">
                <a:extLst>
                  <a:ext uri="{FF2B5EF4-FFF2-40B4-BE49-F238E27FC236}">
                    <a16:creationId xmlns:a16="http://schemas.microsoft.com/office/drawing/2014/main" id="{C6B93549-50C6-E42E-5045-68FD6B2DA9A9}"/>
                  </a:ext>
                </a:extLst>
              </p:cNvPr>
              <p:cNvSpPr/>
              <p:nvPr/>
            </p:nvSpPr>
            <p:spPr>
              <a:xfrm>
                <a:off x="6954883" y="3306382"/>
                <a:ext cx="42012" cy="4198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22" extrusionOk="0">
                    <a:moveTo>
                      <a:pt x="1001" y="322"/>
                    </a:moveTo>
                    <a:lnTo>
                      <a:pt x="1001" y="988"/>
                    </a:lnTo>
                    <a:lnTo>
                      <a:pt x="322" y="988"/>
                    </a:lnTo>
                    <a:lnTo>
                      <a:pt x="322" y="322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1" y="72"/>
                      <a:pt x="1" y="155"/>
                    </a:cubicBezTo>
                    <a:lnTo>
                      <a:pt x="1" y="1155"/>
                    </a:lnTo>
                    <a:cubicBezTo>
                      <a:pt x="1" y="1250"/>
                      <a:pt x="72" y="1322"/>
                      <a:pt x="167" y="1322"/>
                    </a:cubicBezTo>
                    <a:lnTo>
                      <a:pt x="1155" y="1322"/>
                    </a:lnTo>
                    <a:cubicBezTo>
                      <a:pt x="1251" y="1322"/>
                      <a:pt x="1322" y="1250"/>
                      <a:pt x="1322" y="1155"/>
                    </a:cubicBezTo>
                    <a:lnTo>
                      <a:pt x="1322" y="155"/>
                    </a:lnTo>
                    <a:cubicBezTo>
                      <a:pt x="1310" y="72"/>
                      <a:pt x="1239" y="0"/>
                      <a:pt x="1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78;p33">
                <a:extLst>
                  <a:ext uri="{FF2B5EF4-FFF2-40B4-BE49-F238E27FC236}">
                    <a16:creationId xmlns:a16="http://schemas.microsoft.com/office/drawing/2014/main" id="{94153F05-25F2-DA54-F6F8-A59F780686FD}"/>
                  </a:ext>
                </a:extLst>
              </p:cNvPr>
              <p:cNvSpPr/>
              <p:nvPr/>
            </p:nvSpPr>
            <p:spPr>
              <a:xfrm>
                <a:off x="7013122" y="3306382"/>
                <a:ext cx="32168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22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845" y="322"/>
                    </a:lnTo>
                    <a:cubicBezTo>
                      <a:pt x="929" y="322"/>
                      <a:pt x="1012" y="250"/>
                      <a:pt x="1012" y="155"/>
                    </a:cubicBezTo>
                    <a:cubicBezTo>
                      <a:pt x="1012" y="72"/>
                      <a:pt x="929" y="0"/>
                      <a:pt x="8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79;p33">
                <a:extLst>
                  <a:ext uri="{FF2B5EF4-FFF2-40B4-BE49-F238E27FC236}">
                    <a16:creationId xmlns:a16="http://schemas.microsoft.com/office/drawing/2014/main" id="{11AB641D-22FE-6B3C-26B2-6F06D4FE8427}"/>
                  </a:ext>
                </a:extLst>
              </p:cNvPr>
              <p:cNvSpPr/>
              <p:nvPr/>
            </p:nvSpPr>
            <p:spPr>
              <a:xfrm>
                <a:off x="7013471" y="3333596"/>
                <a:ext cx="105903" cy="1060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4" extrusionOk="0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68" y="334"/>
                    </a:cubicBezTo>
                    <a:lnTo>
                      <a:pt x="3168" y="334"/>
                    </a:lnTo>
                    <a:cubicBezTo>
                      <a:pt x="3251" y="334"/>
                      <a:pt x="3335" y="250"/>
                      <a:pt x="3335" y="167"/>
                    </a:cubicBezTo>
                    <a:cubicBezTo>
                      <a:pt x="3335" y="60"/>
                      <a:pt x="3263" y="0"/>
                      <a:pt x="3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80;p33">
                <a:extLst>
                  <a:ext uri="{FF2B5EF4-FFF2-40B4-BE49-F238E27FC236}">
                    <a16:creationId xmlns:a16="http://schemas.microsoft.com/office/drawing/2014/main" id="{19A0397F-5F05-756E-3FF3-F960E045C1AC}"/>
                  </a:ext>
                </a:extLst>
              </p:cNvPr>
              <p:cNvSpPr/>
              <p:nvPr/>
            </p:nvSpPr>
            <p:spPr>
              <a:xfrm>
                <a:off x="6966982" y="3375576"/>
                <a:ext cx="63923" cy="10606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334" extrusionOk="0">
                    <a:moveTo>
                      <a:pt x="167" y="0"/>
                    </a:moveTo>
                    <a:cubicBezTo>
                      <a:pt x="84" y="0"/>
                      <a:pt x="1" y="71"/>
                      <a:pt x="1" y="167"/>
                    </a:cubicBezTo>
                    <a:cubicBezTo>
                      <a:pt x="1" y="262"/>
                      <a:pt x="84" y="333"/>
                      <a:pt x="167" y="333"/>
                    </a:cubicBezTo>
                    <a:lnTo>
                      <a:pt x="1846" y="333"/>
                    </a:lnTo>
                    <a:cubicBezTo>
                      <a:pt x="1941" y="333"/>
                      <a:pt x="2013" y="262"/>
                      <a:pt x="2013" y="167"/>
                    </a:cubicBezTo>
                    <a:cubicBezTo>
                      <a:pt x="2013" y="71"/>
                      <a:pt x="1941" y="0"/>
                      <a:pt x="18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81;p33">
                <a:extLst>
                  <a:ext uri="{FF2B5EF4-FFF2-40B4-BE49-F238E27FC236}">
                    <a16:creationId xmlns:a16="http://schemas.microsoft.com/office/drawing/2014/main" id="{3D124275-7337-2428-D1C9-61FA662801A3}"/>
                  </a:ext>
                </a:extLst>
              </p:cNvPr>
              <p:cNvSpPr/>
              <p:nvPr/>
            </p:nvSpPr>
            <p:spPr>
              <a:xfrm>
                <a:off x="6928781" y="3524157"/>
                <a:ext cx="52237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322" extrusionOk="0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8" y="322"/>
                    </a:cubicBezTo>
                    <a:lnTo>
                      <a:pt x="1477" y="322"/>
                    </a:lnTo>
                    <a:cubicBezTo>
                      <a:pt x="1561" y="322"/>
                      <a:pt x="1644" y="250"/>
                      <a:pt x="1644" y="167"/>
                    </a:cubicBezTo>
                    <a:cubicBezTo>
                      <a:pt x="1644" y="72"/>
                      <a:pt x="1561" y="0"/>
                      <a:pt x="1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82;p33">
                <a:extLst>
                  <a:ext uri="{FF2B5EF4-FFF2-40B4-BE49-F238E27FC236}">
                    <a16:creationId xmlns:a16="http://schemas.microsoft.com/office/drawing/2014/main" id="{040B00A8-EDE1-6122-5E0E-3D5A1B9D2F8D}"/>
                  </a:ext>
                </a:extLst>
              </p:cNvPr>
              <p:cNvSpPr/>
              <p:nvPr/>
            </p:nvSpPr>
            <p:spPr>
              <a:xfrm>
                <a:off x="6945420" y="3314701"/>
                <a:ext cx="274141" cy="248800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7835" extrusionOk="0">
                    <a:moveTo>
                      <a:pt x="5835" y="3274"/>
                    </a:moveTo>
                    <a:lnTo>
                      <a:pt x="5323" y="3632"/>
                    </a:lnTo>
                    <a:lnTo>
                      <a:pt x="1787" y="3632"/>
                    </a:lnTo>
                    <a:lnTo>
                      <a:pt x="1275" y="3274"/>
                    </a:lnTo>
                    <a:close/>
                    <a:moveTo>
                      <a:pt x="4882" y="3965"/>
                    </a:moveTo>
                    <a:lnTo>
                      <a:pt x="4370" y="4322"/>
                    </a:lnTo>
                    <a:lnTo>
                      <a:pt x="2739" y="4322"/>
                    </a:lnTo>
                    <a:lnTo>
                      <a:pt x="2227" y="3965"/>
                    </a:lnTo>
                    <a:close/>
                    <a:moveTo>
                      <a:pt x="3930" y="4632"/>
                    </a:moveTo>
                    <a:lnTo>
                      <a:pt x="3561" y="4894"/>
                    </a:lnTo>
                    <a:lnTo>
                      <a:pt x="3180" y="4632"/>
                    </a:lnTo>
                    <a:close/>
                    <a:moveTo>
                      <a:pt x="7752" y="0"/>
                    </a:moveTo>
                    <a:cubicBezTo>
                      <a:pt x="7668" y="0"/>
                      <a:pt x="7585" y="72"/>
                      <a:pt x="7585" y="167"/>
                    </a:cubicBezTo>
                    <a:lnTo>
                      <a:pt x="7585" y="1560"/>
                    </a:lnTo>
                    <a:lnTo>
                      <a:pt x="7585" y="1977"/>
                    </a:lnTo>
                    <a:lnTo>
                      <a:pt x="6252" y="2929"/>
                    </a:lnTo>
                    <a:lnTo>
                      <a:pt x="799" y="2929"/>
                    </a:lnTo>
                    <a:lnTo>
                      <a:pt x="263" y="2548"/>
                    </a:lnTo>
                    <a:cubicBezTo>
                      <a:pt x="233" y="2528"/>
                      <a:pt x="197" y="2519"/>
                      <a:pt x="162" y="2519"/>
                    </a:cubicBezTo>
                    <a:cubicBezTo>
                      <a:pt x="114" y="2519"/>
                      <a:pt x="69" y="2537"/>
                      <a:pt x="48" y="2572"/>
                    </a:cubicBezTo>
                    <a:cubicBezTo>
                      <a:pt x="1" y="2643"/>
                      <a:pt x="13" y="2750"/>
                      <a:pt x="72" y="2798"/>
                    </a:cubicBezTo>
                    <a:lnTo>
                      <a:pt x="3442" y="5215"/>
                    </a:lnTo>
                    <a:cubicBezTo>
                      <a:pt x="3472" y="5233"/>
                      <a:pt x="3504" y="5242"/>
                      <a:pt x="3537" y="5242"/>
                    </a:cubicBezTo>
                    <a:cubicBezTo>
                      <a:pt x="3570" y="5242"/>
                      <a:pt x="3602" y="5233"/>
                      <a:pt x="3632" y="5215"/>
                    </a:cubicBezTo>
                    <a:lnTo>
                      <a:pt x="8300" y="1858"/>
                    </a:lnTo>
                    <a:lnTo>
                      <a:pt x="8300" y="7501"/>
                    </a:lnTo>
                    <a:lnTo>
                      <a:pt x="941" y="7501"/>
                    </a:lnTo>
                    <a:cubicBezTo>
                      <a:pt x="846" y="7501"/>
                      <a:pt x="775" y="7572"/>
                      <a:pt x="775" y="7668"/>
                    </a:cubicBezTo>
                    <a:cubicBezTo>
                      <a:pt x="775" y="7751"/>
                      <a:pt x="846" y="7834"/>
                      <a:pt x="941" y="7834"/>
                    </a:cubicBezTo>
                    <a:lnTo>
                      <a:pt x="8454" y="7834"/>
                    </a:lnTo>
                    <a:cubicBezTo>
                      <a:pt x="8538" y="7834"/>
                      <a:pt x="8621" y="7751"/>
                      <a:pt x="8621" y="7668"/>
                    </a:cubicBezTo>
                    <a:lnTo>
                      <a:pt x="8621" y="1548"/>
                    </a:lnTo>
                    <a:cubicBezTo>
                      <a:pt x="8625" y="1552"/>
                      <a:pt x="8628" y="1553"/>
                      <a:pt x="8629" y="1553"/>
                    </a:cubicBezTo>
                    <a:cubicBezTo>
                      <a:pt x="8633" y="1553"/>
                      <a:pt x="8633" y="1548"/>
                      <a:pt x="8633" y="1548"/>
                    </a:cubicBezTo>
                    <a:cubicBezTo>
                      <a:pt x="8621" y="1477"/>
                      <a:pt x="8561" y="1417"/>
                      <a:pt x="8466" y="1417"/>
                    </a:cubicBezTo>
                    <a:lnTo>
                      <a:pt x="7919" y="1417"/>
                    </a:lnTo>
                    <a:lnTo>
                      <a:pt x="7919" y="167"/>
                    </a:lnTo>
                    <a:cubicBezTo>
                      <a:pt x="7919" y="72"/>
                      <a:pt x="7847" y="0"/>
                      <a:pt x="77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109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DBE93A-F9D4-7D2C-1582-7584D4B09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59927">
            <a:off x="847526" y="1071061"/>
            <a:ext cx="3324225" cy="2505075"/>
          </a:xfrm>
          <a:prstGeom prst="rect">
            <a:avLst/>
          </a:prstGeom>
        </p:spPr>
      </p:pic>
      <p:graphicFrame>
        <p:nvGraphicFramePr>
          <p:cNvPr id="137" name="Диаграмма 136">
            <a:extLst>
              <a:ext uri="{FF2B5EF4-FFF2-40B4-BE49-F238E27FC236}">
                <a16:creationId xmlns:a16="http://schemas.microsoft.com/office/drawing/2014/main" id="{B9901B06-C250-46BC-B222-71AC91B695F5}"/>
              </a:ext>
            </a:extLst>
          </p:cNvPr>
          <p:cNvGraphicFramePr/>
          <p:nvPr/>
        </p:nvGraphicFramePr>
        <p:xfrm>
          <a:off x="5379175" y="1728179"/>
          <a:ext cx="5793152" cy="3948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10E1FA6D-559A-4815-A10F-6409CD161FE7}"/>
              </a:ext>
            </a:extLst>
          </p:cNvPr>
          <p:cNvSpPr/>
          <p:nvPr/>
        </p:nvSpPr>
        <p:spPr>
          <a:xfrm>
            <a:off x="6880935" y="3141952"/>
            <a:ext cx="27458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spcAft>
                <a:spcPts val="693"/>
              </a:spcAft>
              <a:defRPr/>
            </a:pPr>
            <a:r>
              <a:rPr lang="ru-RU" sz="2000" b="1" dirty="0">
                <a:solidFill>
                  <a:srgbClr val="0F173F"/>
                </a:solidFill>
                <a:latin typeface="+mj-lt"/>
                <a:ea typeface="Jost SemiBold" pitchFamily="2" charset="-52"/>
                <a:cs typeface="Golos Text" panose="020B0503020202020204" pitchFamily="34" charset="-52"/>
              </a:rPr>
              <a:t>₽</a:t>
            </a:r>
            <a:r>
              <a:rPr lang="ru-RU" sz="3400" b="1" dirty="0">
                <a:solidFill>
                  <a:srgbClr val="0F173F"/>
                </a:solidFill>
                <a:ea typeface="Jost SemiBold" pitchFamily="2" charset="-52"/>
                <a:cs typeface="Golos Text" panose="020B0503020202020204" pitchFamily="34" charset="-52"/>
              </a:rPr>
              <a:t>2 278 962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3823266F-0065-4D90-A579-8C2A8CB9A178}"/>
              </a:ext>
            </a:extLst>
          </p:cNvPr>
          <p:cNvSpPr/>
          <p:nvPr/>
        </p:nvSpPr>
        <p:spPr>
          <a:xfrm>
            <a:off x="6771767" y="3702321"/>
            <a:ext cx="296415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lnSpc>
                <a:spcPts val="2000"/>
              </a:lnSpc>
              <a:spcAft>
                <a:spcPts val="693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Общая сумма накоплений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за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15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 лет </a:t>
            </a:r>
          </a:p>
        </p:txBody>
      </p: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27219CFB-37BE-4D2E-AF10-0BFD24ABB7B8}"/>
              </a:ext>
            </a:extLst>
          </p:cNvPr>
          <p:cNvGrpSpPr/>
          <p:nvPr/>
        </p:nvGrpSpPr>
        <p:grpSpPr>
          <a:xfrm>
            <a:off x="5850706" y="1472585"/>
            <a:ext cx="2171847" cy="633095"/>
            <a:chOff x="9258299" y="4159205"/>
            <a:chExt cx="2033939" cy="592896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5C13141-3335-405A-ADEA-230608B203C5}"/>
                </a:ext>
              </a:extLst>
            </p:cNvPr>
            <p:cNvSpPr txBox="1"/>
            <p:nvPr/>
          </p:nvSpPr>
          <p:spPr>
            <a:xfrm>
              <a:off x="9258300" y="4406220"/>
              <a:ext cx="1504301" cy="3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95889"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+mj-lt"/>
                  <a:ea typeface="Jost" pitchFamily="2" charset="-52"/>
                  <a:cs typeface="Golos Text" panose="020B0503020202020204" pitchFamily="34" charset="0"/>
                </a:rPr>
                <a:t>₽</a:t>
              </a:r>
              <a:r>
                <a:rPr lang="ru-RU" sz="1600" b="1" dirty="0">
                  <a:solidFill>
                    <a:prstClr val="black"/>
                  </a:solidFill>
                  <a:ea typeface="Jost" pitchFamily="2" charset="-52"/>
                  <a:cs typeface="Golos Text" panose="020B0503020202020204" pitchFamily="34" charset="0"/>
                </a:rPr>
                <a:t> </a:t>
              </a:r>
              <a:r>
                <a:rPr lang="ru-RU" b="1" dirty="0">
                  <a:solidFill>
                    <a:prstClr val="black"/>
                  </a:solidFill>
                  <a:ea typeface="Jost" pitchFamily="2" charset="-52"/>
                  <a:cs typeface="Golos Text" panose="020B0503020202020204" pitchFamily="34" charset="0"/>
                </a:rPr>
                <a:t>540 000</a:t>
              </a:r>
              <a:endParaRPr lang="ru-RU" sz="1600" b="1" dirty="0">
                <a:solidFill>
                  <a:prstClr val="black"/>
                </a:solidFill>
                <a:ea typeface="Jost" pitchFamily="2" charset="-52"/>
                <a:cs typeface="Golos Text" panose="020B0503020202020204" pitchFamily="34" charset="0"/>
              </a:endParaRPr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FD2C334D-553A-4E0E-BEBB-CB8185A5029F}"/>
                </a:ext>
              </a:extLst>
            </p:cNvPr>
            <p:cNvSpPr/>
            <p:nvPr/>
          </p:nvSpPr>
          <p:spPr>
            <a:xfrm>
              <a:off x="9258299" y="4159205"/>
              <a:ext cx="2033939" cy="31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Личные взносы</a:t>
              </a:r>
            </a:p>
          </p:txBody>
        </p:sp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DA3E136F-58BF-4BCD-8F10-4BA29B21A0B7}"/>
              </a:ext>
            </a:extLst>
          </p:cNvPr>
          <p:cNvGrpSpPr/>
          <p:nvPr/>
        </p:nvGrpSpPr>
        <p:grpSpPr>
          <a:xfrm>
            <a:off x="4738966" y="4840362"/>
            <a:ext cx="2484419" cy="663799"/>
            <a:chOff x="17059516" y="6393625"/>
            <a:chExt cx="2042310" cy="621651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1A10EE73-DC8D-4FD0-AE82-2CA30FF3CCA3}"/>
                </a:ext>
              </a:extLst>
            </p:cNvPr>
            <p:cNvSpPr txBox="1"/>
            <p:nvPr/>
          </p:nvSpPr>
          <p:spPr>
            <a:xfrm>
              <a:off x="17059516" y="6669395"/>
              <a:ext cx="1504301" cy="3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prstClr val="black"/>
                  </a:solidFill>
                  <a:latin typeface="Jost" pitchFamily="2" charset="-52"/>
                  <a:ea typeface="Jost" pitchFamily="2" charset="-52"/>
                </a:defRPr>
              </a:lvl1pPr>
            </a:lstStyle>
            <a:p>
              <a:pPr defTabSz="395889">
                <a:defRPr/>
              </a:pPr>
              <a:r>
                <a:rPr lang="ru-RU" sz="1600" dirty="0">
                  <a:latin typeface="+mj-lt"/>
                  <a:cs typeface="Golos Text" panose="020B0503020202020204" pitchFamily="34" charset="0"/>
                </a:rPr>
                <a:t>₽</a:t>
              </a:r>
              <a:r>
                <a:rPr lang="ru-RU" sz="1600" dirty="0">
                  <a:latin typeface="+mn-lt"/>
                  <a:cs typeface="Golos Text" panose="020B0503020202020204" pitchFamily="34" charset="0"/>
                </a:rPr>
                <a:t> </a:t>
              </a:r>
              <a:r>
                <a:rPr lang="ru-RU" sz="1800" dirty="0">
                  <a:latin typeface="+mn-lt"/>
                  <a:cs typeface="Golos Text" panose="020B0503020202020204" pitchFamily="34" charset="0"/>
                </a:rPr>
                <a:t>360 000</a:t>
              </a:r>
              <a:endParaRPr lang="ru-RU" sz="1600" baseline="40000" dirty="0">
                <a:latin typeface="+mn-lt"/>
                <a:cs typeface="Golos Text" panose="020B0503020202020204" pitchFamily="34" charset="0"/>
              </a:endParaRP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014ACD0-6BAC-46B2-B581-660878DA5F44}"/>
                </a:ext>
              </a:extLst>
            </p:cNvPr>
            <p:cNvSpPr/>
            <p:nvPr/>
          </p:nvSpPr>
          <p:spPr>
            <a:xfrm>
              <a:off x="17059516" y="6393625"/>
              <a:ext cx="2042310" cy="31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Софинансирование</a:t>
              </a:r>
            </a:p>
          </p:txBody>
        </p:sp>
      </p:grp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id="{EDD4E596-0FE1-457F-9168-EA7BE013FC01}"/>
              </a:ext>
            </a:extLst>
          </p:cNvPr>
          <p:cNvSpPr/>
          <p:nvPr/>
        </p:nvSpPr>
        <p:spPr>
          <a:xfrm>
            <a:off x="4060346" y="3470625"/>
            <a:ext cx="2324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889">
              <a:defRPr/>
            </a:pPr>
            <a:r>
              <a:rPr lang="ru-RU" sz="1600" dirty="0">
                <a:solidFill>
                  <a:prstClr val="black"/>
                </a:solidFill>
                <a:ea typeface="Open Sans" pitchFamily="2" charset="0"/>
                <a:cs typeface="Open Sans" pitchFamily="2" charset="0"/>
              </a:rPr>
              <a:t>(реинвестирование </a:t>
            </a:r>
          </a:p>
          <a:p>
            <a:pPr defTabSz="395889">
              <a:defRPr/>
            </a:pPr>
            <a:r>
              <a:rPr lang="ru-RU" sz="1600" dirty="0">
                <a:solidFill>
                  <a:prstClr val="black"/>
                </a:solidFill>
                <a:ea typeface="Open Sans" pitchFamily="2" charset="0"/>
                <a:cs typeface="Open Sans" pitchFamily="2" charset="0"/>
              </a:rPr>
              <a:t>в ПДС)</a:t>
            </a:r>
          </a:p>
        </p:txBody>
      </p: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493A4857-520B-4B35-99BF-CB23D37537EF}"/>
              </a:ext>
            </a:extLst>
          </p:cNvPr>
          <p:cNvGrpSpPr/>
          <p:nvPr/>
        </p:nvGrpSpPr>
        <p:grpSpPr>
          <a:xfrm>
            <a:off x="10105549" y="4566304"/>
            <a:ext cx="1872207" cy="661281"/>
            <a:chOff x="11395341" y="5432881"/>
            <a:chExt cx="1753325" cy="619289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A69AF23-8B89-44E4-81AC-C390313D442E}"/>
                </a:ext>
              </a:extLst>
            </p:cNvPr>
            <p:cNvSpPr/>
            <p:nvPr/>
          </p:nvSpPr>
          <p:spPr>
            <a:xfrm>
              <a:off x="11395920" y="5432881"/>
              <a:ext cx="1752746" cy="34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lnSpc>
                  <a:spcPts val="2165"/>
                </a:lnSpc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Инвест. доход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A1E04F3-E698-4F1A-9666-92D4D7ACC439}"/>
                </a:ext>
              </a:extLst>
            </p:cNvPr>
            <p:cNvSpPr txBox="1"/>
            <p:nvPr/>
          </p:nvSpPr>
          <p:spPr>
            <a:xfrm>
              <a:off x="11395341" y="5706293"/>
              <a:ext cx="1753325" cy="345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prstClr val="black"/>
                  </a:solidFill>
                  <a:latin typeface="Jost" pitchFamily="2" charset="-52"/>
                  <a:ea typeface="Jost" pitchFamily="2" charset="-52"/>
                </a:defRPr>
              </a:lvl1pPr>
            </a:lstStyle>
            <a:p>
              <a:pPr defTabSz="395889">
                <a:defRPr/>
              </a:pPr>
              <a:r>
                <a:rPr lang="ru-RU" sz="1600" dirty="0">
                  <a:latin typeface="+mj-lt"/>
                  <a:cs typeface="Golos Text" panose="020B0503020202020204" pitchFamily="34" charset="0"/>
                </a:rPr>
                <a:t>₽</a:t>
              </a:r>
              <a:r>
                <a:rPr lang="ru-RU" sz="1600" dirty="0">
                  <a:latin typeface="+mn-lt"/>
                  <a:cs typeface="Golos Text" panose="020B0503020202020204" pitchFamily="34" charset="0"/>
                </a:rPr>
                <a:t> </a:t>
              </a:r>
              <a:r>
                <a:rPr lang="ru-RU" sz="1800" dirty="0">
                  <a:latin typeface="+mn-lt"/>
                  <a:cs typeface="Golos Text" panose="020B0503020202020204" pitchFamily="34" charset="0"/>
                </a:rPr>
                <a:t>1 308 762</a:t>
              </a:r>
              <a:endParaRPr lang="ru-RU" sz="1600" dirty="0">
                <a:latin typeface="+mn-lt"/>
                <a:cs typeface="Golos Text" panose="020B0503020202020204" pitchFamily="34" charset="0"/>
              </a:endParaRPr>
            </a:p>
          </p:txBody>
        </p:sp>
      </p:grpSp>
      <p:cxnSp>
        <p:nvCxnSpPr>
          <p:cNvPr id="168" name="Соединительная линия уступом 159">
            <a:extLst>
              <a:ext uri="{FF2B5EF4-FFF2-40B4-BE49-F238E27FC236}">
                <a16:creationId xmlns:a16="http://schemas.microsoft.com/office/drawing/2014/main" id="{B02B482D-A9DE-44D1-BCBB-D7853EE078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6414" y="4660810"/>
            <a:ext cx="900353" cy="169820"/>
          </a:xfrm>
          <a:prstGeom prst="bentConnector3">
            <a:avLst>
              <a:gd name="adj1" fmla="val 100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: Rounded Corners 101">
            <a:extLst>
              <a:ext uri="{FF2B5EF4-FFF2-40B4-BE49-F238E27FC236}">
                <a16:creationId xmlns:a16="http://schemas.microsoft.com/office/drawing/2014/main" id="{04637AA4-C552-4AA1-A503-FFA35CD8D7F7}"/>
              </a:ext>
            </a:extLst>
          </p:cNvPr>
          <p:cNvSpPr/>
          <p:nvPr/>
        </p:nvSpPr>
        <p:spPr>
          <a:xfrm>
            <a:off x="10169350" y="1476683"/>
            <a:ext cx="1720569" cy="1952317"/>
          </a:xfrm>
          <a:prstGeom prst="roundRect">
            <a:avLst>
              <a:gd name="adj" fmla="val 11367"/>
            </a:avLst>
          </a:prstGeom>
          <a:solidFill>
            <a:schemeClr val="bg1"/>
          </a:solidFill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202DF43C-D640-458F-9AE0-F67CDA7098AE}"/>
              </a:ext>
            </a:extLst>
          </p:cNvPr>
          <p:cNvSpPr/>
          <p:nvPr/>
        </p:nvSpPr>
        <p:spPr>
          <a:xfrm>
            <a:off x="10285111" y="2479572"/>
            <a:ext cx="1727785" cy="67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889">
              <a:lnSpc>
                <a:spcPts val="1500"/>
              </a:lnSpc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Расчетная ставка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инвестдохода</a:t>
            </a:r>
            <a:endParaRPr lang="ru-RU" sz="2800" baseline="30000" dirty="0">
              <a:solidFill>
                <a:schemeClr val="tx1">
                  <a:lumMod val="95000"/>
                  <a:lumOff val="5000"/>
                </a:schemeClr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2" name="Freeform 227">
            <a:extLst>
              <a:ext uri="{FF2B5EF4-FFF2-40B4-BE49-F238E27FC236}">
                <a16:creationId xmlns:a16="http://schemas.microsoft.com/office/drawing/2014/main" id="{0F4B88DF-939F-4E25-9658-8AD3040E6227}"/>
              </a:ext>
            </a:extLst>
          </p:cNvPr>
          <p:cNvSpPr>
            <a:spLocks noEditPoints="1"/>
          </p:cNvSpPr>
          <p:nvPr/>
        </p:nvSpPr>
        <p:spPr bwMode="auto">
          <a:xfrm>
            <a:off x="10387121" y="1613056"/>
            <a:ext cx="293208" cy="295882"/>
          </a:xfrm>
          <a:custGeom>
            <a:avLst/>
            <a:gdLst>
              <a:gd name="T0" fmla="*/ 0 w 329"/>
              <a:gd name="T1" fmla="*/ 332 h 332"/>
              <a:gd name="T2" fmla="*/ 79 w 329"/>
              <a:gd name="T3" fmla="*/ 332 h 332"/>
              <a:gd name="T4" fmla="*/ 79 w 329"/>
              <a:gd name="T5" fmla="*/ 198 h 332"/>
              <a:gd name="T6" fmla="*/ 0 w 329"/>
              <a:gd name="T7" fmla="*/ 198 h 332"/>
              <a:gd name="T8" fmla="*/ 0 w 329"/>
              <a:gd name="T9" fmla="*/ 332 h 332"/>
              <a:gd name="T10" fmla="*/ 15 w 329"/>
              <a:gd name="T11" fmla="*/ 211 h 332"/>
              <a:gd name="T12" fmla="*/ 64 w 329"/>
              <a:gd name="T13" fmla="*/ 211 h 332"/>
              <a:gd name="T14" fmla="*/ 64 w 329"/>
              <a:gd name="T15" fmla="*/ 319 h 332"/>
              <a:gd name="T16" fmla="*/ 15 w 329"/>
              <a:gd name="T17" fmla="*/ 319 h 332"/>
              <a:gd name="T18" fmla="*/ 15 w 329"/>
              <a:gd name="T19" fmla="*/ 211 h 332"/>
              <a:gd name="T20" fmla="*/ 125 w 329"/>
              <a:gd name="T21" fmla="*/ 332 h 332"/>
              <a:gd name="T22" fmla="*/ 204 w 329"/>
              <a:gd name="T23" fmla="*/ 332 h 332"/>
              <a:gd name="T24" fmla="*/ 204 w 329"/>
              <a:gd name="T25" fmla="*/ 332 h 332"/>
              <a:gd name="T26" fmla="*/ 204 w 329"/>
              <a:gd name="T27" fmla="*/ 143 h 332"/>
              <a:gd name="T28" fmla="*/ 125 w 329"/>
              <a:gd name="T29" fmla="*/ 143 h 332"/>
              <a:gd name="T30" fmla="*/ 125 w 329"/>
              <a:gd name="T31" fmla="*/ 332 h 332"/>
              <a:gd name="T32" fmla="*/ 140 w 329"/>
              <a:gd name="T33" fmla="*/ 156 h 332"/>
              <a:gd name="T34" fmla="*/ 189 w 329"/>
              <a:gd name="T35" fmla="*/ 156 h 332"/>
              <a:gd name="T36" fmla="*/ 189 w 329"/>
              <a:gd name="T37" fmla="*/ 319 h 332"/>
              <a:gd name="T38" fmla="*/ 140 w 329"/>
              <a:gd name="T39" fmla="*/ 319 h 332"/>
              <a:gd name="T40" fmla="*/ 140 w 329"/>
              <a:gd name="T41" fmla="*/ 156 h 332"/>
              <a:gd name="T42" fmla="*/ 250 w 329"/>
              <a:gd name="T43" fmla="*/ 0 h 332"/>
              <a:gd name="T44" fmla="*/ 250 w 329"/>
              <a:gd name="T45" fmla="*/ 332 h 332"/>
              <a:gd name="T46" fmla="*/ 329 w 329"/>
              <a:gd name="T47" fmla="*/ 332 h 332"/>
              <a:gd name="T48" fmla="*/ 329 w 329"/>
              <a:gd name="T49" fmla="*/ 0 h 332"/>
              <a:gd name="T50" fmla="*/ 250 w 329"/>
              <a:gd name="T51" fmla="*/ 0 h 332"/>
              <a:gd name="T52" fmla="*/ 316 w 329"/>
              <a:gd name="T53" fmla="*/ 319 h 332"/>
              <a:gd name="T54" fmla="*/ 265 w 329"/>
              <a:gd name="T55" fmla="*/ 319 h 332"/>
              <a:gd name="T56" fmla="*/ 265 w 329"/>
              <a:gd name="T57" fmla="*/ 15 h 332"/>
              <a:gd name="T58" fmla="*/ 316 w 329"/>
              <a:gd name="T59" fmla="*/ 15 h 332"/>
              <a:gd name="T60" fmla="*/ 316 w 329"/>
              <a:gd name="T61" fmla="*/ 3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9" h="332">
                <a:moveTo>
                  <a:pt x="0" y="332"/>
                </a:moveTo>
                <a:lnTo>
                  <a:pt x="79" y="332"/>
                </a:lnTo>
                <a:lnTo>
                  <a:pt x="79" y="198"/>
                </a:lnTo>
                <a:lnTo>
                  <a:pt x="0" y="198"/>
                </a:lnTo>
                <a:lnTo>
                  <a:pt x="0" y="332"/>
                </a:lnTo>
                <a:close/>
                <a:moveTo>
                  <a:pt x="15" y="211"/>
                </a:moveTo>
                <a:lnTo>
                  <a:pt x="64" y="211"/>
                </a:lnTo>
                <a:lnTo>
                  <a:pt x="64" y="319"/>
                </a:lnTo>
                <a:lnTo>
                  <a:pt x="15" y="319"/>
                </a:lnTo>
                <a:lnTo>
                  <a:pt x="15" y="211"/>
                </a:lnTo>
                <a:close/>
                <a:moveTo>
                  <a:pt x="125" y="332"/>
                </a:moveTo>
                <a:lnTo>
                  <a:pt x="204" y="332"/>
                </a:lnTo>
                <a:lnTo>
                  <a:pt x="204" y="332"/>
                </a:lnTo>
                <a:lnTo>
                  <a:pt x="204" y="143"/>
                </a:lnTo>
                <a:lnTo>
                  <a:pt x="125" y="143"/>
                </a:lnTo>
                <a:lnTo>
                  <a:pt x="125" y="332"/>
                </a:lnTo>
                <a:close/>
                <a:moveTo>
                  <a:pt x="140" y="156"/>
                </a:moveTo>
                <a:lnTo>
                  <a:pt x="189" y="156"/>
                </a:lnTo>
                <a:lnTo>
                  <a:pt x="189" y="319"/>
                </a:lnTo>
                <a:lnTo>
                  <a:pt x="140" y="319"/>
                </a:lnTo>
                <a:lnTo>
                  <a:pt x="140" y="156"/>
                </a:lnTo>
                <a:close/>
                <a:moveTo>
                  <a:pt x="250" y="0"/>
                </a:moveTo>
                <a:lnTo>
                  <a:pt x="250" y="332"/>
                </a:lnTo>
                <a:lnTo>
                  <a:pt x="329" y="332"/>
                </a:lnTo>
                <a:lnTo>
                  <a:pt x="329" y="0"/>
                </a:lnTo>
                <a:lnTo>
                  <a:pt x="250" y="0"/>
                </a:lnTo>
                <a:close/>
                <a:moveTo>
                  <a:pt x="316" y="319"/>
                </a:moveTo>
                <a:lnTo>
                  <a:pt x="265" y="319"/>
                </a:lnTo>
                <a:lnTo>
                  <a:pt x="265" y="15"/>
                </a:lnTo>
                <a:lnTo>
                  <a:pt x="316" y="15"/>
                </a:lnTo>
                <a:lnTo>
                  <a:pt x="316" y="319"/>
                </a:lnTo>
                <a:close/>
              </a:path>
            </a:pathLst>
          </a:custGeom>
          <a:solidFill>
            <a:srgbClr val="0F173F"/>
          </a:solidFill>
          <a:ln>
            <a:solidFill>
              <a:srgbClr val="3A76BB"/>
            </a:solidFill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395889">
              <a:defRPr/>
            </a:pPr>
            <a:endParaRPr lang="en-US" sz="1559">
              <a:solidFill>
                <a:prstClr val="black"/>
              </a:solidFill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AD3B0128-42F2-4FE9-AF2C-F7E3F0514D7F}"/>
              </a:ext>
            </a:extLst>
          </p:cNvPr>
          <p:cNvSpPr/>
          <p:nvPr/>
        </p:nvSpPr>
        <p:spPr>
          <a:xfrm>
            <a:off x="4077790" y="3160943"/>
            <a:ext cx="151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5889">
              <a:defRPr/>
            </a:pPr>
            <a:r>
              <a:rPr lang="ru-RU" b="1" dirty="0">
                <a:solidFill>
                  <a:prstClr val="black"/>
                </a:solidFill>
                <a:latin typeface="+mj-lt"/>
                <a:ea typeface="Jost" pitchFamily="2" charset="-52"/>
                <a:cs typeface="Golos Text" panose="020B0503020202020204" pitchFamily="34" charset="0"/>
              </a:rPr>
              <a:t>₽</a:t>
            </a:r>
            <a:r>
              <a:rPr lang="ru-RU" b="1" dirty="0">
                <a:solidFill>
                  <a:prstClr val="black"/>
                </a:solidFill>
                <a:ea typeface="Jost" pitchFamily="2" charset="-52"/>
                <a:cs typeface="Golos Text" panose="020B0503020202020204" pitchFamily="34" charset="0"/>
              </a:rPr>
              <a:t> 70 200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4205DA9-4035-4CFA-A962-13B03E256302}"/>
              </a:ext>
            </a:extLst>
          </p:cNvPr>
          <p:cNvSpPr txBox="1"/>
          <p:nvPr/>
        </p:nvSpPr>
        <p:spPr>
          <a:xfrm>
            <a:off x="4050275" y="2772809"/>
            <a:ext cx="2513416" cy="481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Jost" pitchFamily="2" charset="-52"/>
                <a:cs typeface="Arial" panose="020B0604020202020204" pitchFamily="34" charset="0"/>
              </a:defRPr>
            </a:lvl1pPr>
          </a:lstStyle>
          <a:p>
            <a:pPr defTabSz="395889">
              <a:lnSpc>
                <a:spcPts val="15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  <a:t>Налоговый вычет </a:t>
            </a:r>
            <a:b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</a:br>
            <a: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  <a:t>на внесенные взносы</a:t>
            </a:r>
          </a:p>
        </p:txBody>
      </p:sp>
      <p:sp>
        <p:nvSpPr>
          <p:cNvPr id="178" name="Скругленный прямоугольник 30">
            <a:extLst>
              <a:ext uri="{FF2B5EF4-FFF2-40B4-BE49-F238E27FC236}">
                <a16:creationId xmlns:a16="http://schemas.microsoft.com/office/drawing/2014/main" id="{8DDB2107-41DB-437D-AB17-EC21E0158B0C}"/>
              </a:ext>
            </a:extLst>
          </p:cNvPr>
          <p:cNvSpPr/>
          <p:nvPr/>
        </p:nvSpPr>
        <p:spPr>
          <a:xfrm>
            <a:off x="544479" y="2544716"/>
            <a:ext cx="3341946" cy="3948159"/>
          </a:xfrm>
          <a:prstGeom prst="roundRect">
            <a:avLst>
              <a:gd name="adj" fmla="val 6894"/>
            </a:avLst>
          </a:prstGeom>
          <a:solidFill>
            <a:schemeClr val="bg1"/>
          </a:solidFill>
          <a:ln w="12700">
            <a:solidFill>
              <a:srgbClr val="141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5B5FD370-3690-4C8F-83CC-EDB5E5753528}"/>
              </a:ext>
            </a:extLst>
          </p:cNvPr>
          <p:cNvSpPr/>
          <p:nvPr/>
        </p:nvSpPr>
        <p:spPr>
          <a:xfrm>
            <a:off x="1267041" y="3254800"/>
            <a:ext cx="2497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Мужчина или женщина 40 лет</a:t>
            </a: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id="{695809D3-60D7-4CCE-9CF0-33B9631D92AF}"/>
              </a:ext>
            </a:extLst>
          </p:cNvPr>
          <p:cNvSpPr/>
          <p:nvPr/>
        </p:nvSpPr>
        <p:spPr>
          <a:xfrm>
            <a:off x="1296885" y="3983979"/>
            <a:ext cx="25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2000" b="1" dirty="0">
                <a:solidFill>
                  <a:srgbClr val="F2673A"/>
                </a:solidFill>
                <a:latin typeface="+mj-lt"/>
                <a:ea typeface="Jost" pitchFamily="2" charset="-52"/>
                <a:cs typeface="Golos Text" panose="020B0503020202020204" pitchFamily="34" charset="-52"/>
              </a:rPr>
              <a:t>₽</a:t>
            </a:r>
            <a:r>
              <a:rPr lang="ru-RU" sz="2000" b="1" dirty="0">
                <a:solidFill>
                  <a:srgbClr val="F2673A"/>
                </a:solidFill>
                <a:ea typeface="Jost" pitchFamily="2" charset="-52"/>
                <a:cs typeface="Golos Text" panose="020B0503020202020204" pitchFamily="34" charset="-52"/>
              </a:rPr>
              <a:t> 3 тыс. / месяц</a:t>
            </a: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8AAA29E4-C18E-4E5F-A0A6-BA9988B94010}"/>
              </a:ext>
            </a:extLst>
          </p:cNvPr>
          <p:cNvSpPr/>
          <p:nvPr/>
        </p:nvSpPr>
        <p:spPr>
          <a:xfrm>
            <a:off x="1296884" y="4286994"/>
            <a:ext cx="2283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Размер взносов</a:t>
            </a: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id="{433BA789-D034-40B8-AB6F-929FEF131091}"/>
              </a:ext>
            </a:extLst>
          </p:cNvPr>
          <p:cNvSpPr/>
          <p:nvPr/>
        </p:nvSpPr>
        <p:spPr>
          <a:xfrm>
            <a:off x="1296885" y="4668690"/>
            <a:ext cx="25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2000" b="1" dirty="0">
                <a:solidFill>
                  <a:srgbClr val="F2673A"/>
                </a:solidFill>
                <a:ea typeface="Jost" pitchFamily="2" charset="-52"/>
                <a:cs typeface="Golos Text" panose="020B0503020202020204" pitchFamily="34" charset="-52"/>
              </a:rPr>
              <a:t>15 лет</a:t>
            </a: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id="{C99355BE-F396-42C7-88ED-E54D496980C4}"/>
              </a:ext>
            </a:extLst>
          </p:cNvPr>
          <p:cNvSpPr/>
          <p:nvPr/>
        </p:nvSpPr>
        <p:spPr>
          <a:xfrm>
            <a:off x="1296884" y="4981765"/>
            <a:ext cx="2283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Период накопления</a:t>
            </a:r>
          </a:p>
        </p:txBody>
      </p: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F3159615-B7F8-45D3-AA0E-B4B6B4FA969A}"/>
              </a:ext>
            </a:extLst>
          </p:cNvPr>
          <p:cNvCxnSpPr>
            <a:cxnSpLocks/>
          </p:cNvCxnSpPr>
          <p:nvPr/>
        </p:nvCxnSpPr>
        <p:spPr>
          <a:xfrm flipH="1">
            <a:off x="824744" y="5444140"/>
            <a:ext cx="2767231" cy="0"/>
          </a:xfrm>
          <a:prstGeom prst="line">
            <a:avLst/>
          </a:prstGeom>
          <a:ln w="12700" cap="rnd">
            <a:solidFill>
              <a:srgbClr val="099A8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Соединительная линия уступом 159">
            <a:extLst>
              <a:ext uri="{FF2B5EF4-FFF2-40B4-BE49-F238E27FC236}">
                <a16:creationId xmlns:a16="http://schemas.microsoft.com/office/drawing/2014/main" id="{8C4E8323-EC0E-4DC6-A96D-B8C9A2804070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869997" y="4285397"/>
            <a:ext cx="900353" cy="169820"/>
          </a:xfrm>
          <a:prstGeom prst="bentConnector3">
            <a:avLst>
              <a:gd name="adj1" fmla="val 100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CBBD8A14-C05E-4031-A368-3D680BFC37B2}"/>
              </a:ext>
            </a:extLst>
          </p:cNvPr>
          <p:cNvGrpSpPr/>
          <p:nvPr/>
        </p:nvGrpSpPr>
        <p:grpSpPr>
          <a:xfrm>
            <a:off x="814540" y="5614544"/>
            <a:ext cx="416652" cy="214835"/>
            <a:chOff x="1236160" y="4305198"/>
            <a:chExt cx="897717" cy="462883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AFA04A64-4117-4478-A6F0-3D77B0F53866}"/>
                </a:ext>
              </a:extLst>
            </p:cNvPr>
            <p:cNvGrpSpPr/>
            <p:nvPr/>
          </p:nvGrpSpPr>
          <p:grpSpPr>
            <a:xfrm>
              <a:off x="1236160" y="4305198"/>
              <a:ext cx="897717" cy="462883"/>
              <a:chOff x="1737359" y="5593032"/>
              <a:chExt cx="731061" cy="376952"/>
            </a:xfrm>
          </p:grpSpPr>
          <p:sp>
            <p:nvSpPr>
              <p:cNvPr id="67" name="Скругленный прямоугольник 45">
                <a:extLst>
                  <a:ext uri="{FF2B5EF4-FFF2-40B4-BE49-F238E27FC236}">
                    <a16:creationId xmlns:a16="http://schemas.microsoft.com/office/drawing/2014/main" id="{D3FE4F2F-07D4-44FE-95C9-13566C73C76D}"/>
                  </a:ext>
                </a:extLst>
              </p:cNvPr>
              <p:cNvSpPr/>
              <p:nvPr/>
            </p:nvSpPr>
            <p:spPr>
              <a:xfrm>
                <a:off x="1737359" y="5593032"/>
                <a:ext cx="731061" cy="376952"/>
              </a:xfrm>
              <a:prstGeom prst="roundRect">
                <a:avLst>
                  <a:gd name="adj" fmla="val 50000"/>
                </a:avLst>
              </a:prstGeom>
              <a:solidFill>
                <a:srgbClr val="3A76B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 defTabSz="791779"/>
                <a:endParaRPr lang="ru-RU" sz="1559" kern="0" dirty="0">
                  <a:solidFill>
                    <a:srgbClr val="F1F4F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B6E7CF09-C8D2-42AF-BE1E-161D5967E4CB}"/>
                  </a:ext>
                </a:extLst>
              </p:cNvPr>
              <p:cNvSpPr/>
              <p:nvPr/>
            </p:nvSpPr>
            <p:spPr>
              <a:xfrm>
                <a:off x="2102890" y="5621563"/>
                <a:ext cx="319896" cy="3198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CFDC292B-AEA6-4186-A1EF-8082A439C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41" y="4455365"/>
              <a:ext cx="227575" cy="162554"/>
            </a:xfrm>
            <a:custGeom>
              <a:avLst/>
              <a:gdLst>
                <a:gd name="T0" fmla="*/ 159 w 162"/>
                <a:gd name="T1" fmla="*/ 12 h 115"/>
                <a:gd name="T2" fmla="*/ 58 w 162"/>
                <a:gd name="T3" fmla="*/ 113 h 115"/>
                <a:gd name="T4" fmla="*/ 53 w 162"/>
                <a:gd name="T5" fmla="*/ 115 h 115"/>
                <a:gd name="T6" fmla="*/ 49 w 162"/>
                <a:gd name="T7" fmla="*/ 113 h 115"/>
                <a:gd name="T8" fmla="*/ 3 w 162"/>
                <a:gd name="T9" fmla="*/ 67 h 115"/>
                <a:gd name="T10" fmla="*/ 3 w 162"/>
                <a:gd name="T11" fmla="*/ 58 h 115"/>
                <a:gd name="T12" fmla="*/ 12 w 162"/>
                <a:gd name="T13" fmla="*/ 58 h 115"/>
                <a:gd name="T14" fmla="*/ 53 w 162"/>
                <a:gd name="T15" fmla="*/ 99 h 115"/>
                <a:gd name="T16" fmla="*/ 150 w 162"/>
                <a:gd name="T17" fmla="*/ 3 h 115"/>
                <a:gd name="T18" fmla="*/ 159 w 162"/>
                <a:gd name="T19" fmla="*/ 3 h 115"/>
                <a:gd name="T20" fmla="*/ 159 w 162"/>
                <a:gd name="T2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15">
                  <a:moveTo>
                    <a:pt x="159" y="12"/>
                  </a:moveTo>
                  <a:cubicBezTo>
                    <a:pt x="58" y="113"/>
                    <a:pt x="58" y="113"/>
                    <a:pt x="58" y="113"/>
                  </a:cubicBezTo>
                  <a:cubicBezTo>
                    <a:pt x="57" y="114"/>
                    <a:pt x="55" y="115"/>
                    <a:pt x="53" y="115"/>
                  </a:cubicBezTo>
                  <a:cubicBezTo>
                    <a:pt x="52" y="115"/>
                    <a:pt x="50" y="114"/>
                    <a:pt x="49" y="11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65"/>
                    <a:pt x="0" y="61"/>
                    <a:pt x="3" y="58"/>
                  </a:cubicBezTo>
                  <a:cubicBezTo>
                    <a:pt x="5" y="56"/>
                    <a:pt x="10" y="56"/>
                    <a:pt x="12" y="5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7" y="0"/>
                    <a:pt x="159" y="3"/>
                  </a:cubicBezTo>
                  <a:cubicBezTo>
                    <a:pt x="162" y="5"/>
                    <a:pt x="162" y="10"/>
                    <a:pt x="159" y="12"/>
                  </a:cubicBezTo>
                  <a:close/>
                </a:path>
              </a:pathLst>
            </a:custGeom>
            <a:solidFill>
              <a:srgbClr val="3A76BB"/>
            </a:solidFill>
            <a:ln>
              <a:noFill/>
            </a:ln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sz="1559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88A99F7-5DAF-4C34-BE22-07176697DC17}"/>
              </a:ext>
            </a:extLst>
          </p:cNvPr>
          <p:cNvSpPr/>
          <p:nvPr/>
        </p:nvSpPr>
        <p:spPr>
          <a:xfrm>
            <a:off x="1302252" y="5552711"/>
            <a:ext cx="2495243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693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Софинансирование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DEAF5F7-A864-422A-9F9D-B37CEC758809}"/>
              </a:ext>
            </a:extLst>
          </p:cNvPr>
          <p:cNvGrpSpPr/>
          <p:nvPr/>
        </p:nvGrpSpPr>
        <p:grpSpPr>
          <a:xfrm>
            <a:off x="814540" y="5991216"/>
            <a:ext cx="416652" cy="214835"/>
            <a:chOff x="1236160" y="4305198"/>
            <a:chExt cx="897717" cy="462883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33738E46-65B6-410C-BC65-4725850C0967}"/>
                </a:ext>
              </a:extLst>
            </p:cNvPr>
            <p:cNvGrpSpPr/>
            <p:nvPr/>
          </p:nvGrpSpPr>
          <p:grpSpPr>
            <a:xfrm>
              <a:off x="1236160" y="4305198"/>
              <a:ext cx="897717" cy="462883"/>
              <a:chOff x="1737359" y="5593032"/>
              <a:chExt cx="731061" cy="376952"/>
            </a:xfrm>
          </p:grpSpPr>
          <p:sp>
            <p:nvSpPr>
              <p:cNvPr id="75" name="Скругленный прямоугольник 52">
                <a:extLst>
                  <a:ext uri="{FF2B5EF4-FFF2-40B4-BE49-F238E27FC236}">
                    <a16:creationId xmlns:a16="http://schemas.microsoft.com/office/drawing/2014/main" id="{2A7F1883-73F8-4110-A2C6-B38D9A8404FC}"/>
                  </a:ext>
                </a:extLst>
              </p:cNvPr>
              <p:cNvSpPr/>
              <p:nvPr/>
            </p:nvSpPr>
            <p:spPr>
              <a:xfrm>
                <a:off x="1737359" y="5593032"/>
                <a:ext cx="731061" cy="376952"/>
              </a:xfrm>
              <a:prstGeom prst="roundRect">
                <a:avLst>
                  <a:gd name="adj" fmla="val 50000"/>
                </a:avLst>
              </a:prstGeom>
              <a:solidFill>
                <a:srgbClr val="3A76B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 defTabSz="791779"/>
                <a:endParaRPr lang="ru-RU" sz="1559" kern="0" dirty="0">
                  <a:solidFill>
                    <a:srgbClr val="F1F4F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Овал 75">
                <a:extLst>
                  <a:ext uri="{FF2B5EF4-FFF2-40B4-BE49-F238E27FC236}">
                    <a16:creationId xmlns:a16="http://schemas.microsoft.com/office/drawing/2014/main" id="{F4CEADEC-173F-4F70-B95F-70AD8FF80127}"/>
                  </a:ext>
                </a:extLst>
              </p:cNvPr>
              <p:cNvSpPr/>
              <p:nvPr/>
            </p:nvSpPr>
            <p:spPr>
              <a:xfrm>
                <a:off x="2102890" y="5621563"/>
                <a:ext cx="319896" cy="3198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05A93F9A-47B5-4ECE-A966-1243C57B1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41" y="4455365"/>
              <a:ext cx="227575" cy="162554"/>
            </a:xfrm>
            <a:custGeom>
              <a:avLst/>
              <a:gdLst>
                <a:gd name="T0" fmla="*/ 159 w 162"/>
                <a:gd name="T1" fmla="*/ 12 h 115"/>
                <a:gd name="T2" fmla="*/ 58 w 162"/>
                <a:gd name="T3" fmla="*/ 113 h 115"/>
                <a:gd name="T4" fmla="*/ 53 w 162"/>
                <a:gd name="T5" fmla="*/ 115 h 115"/>
                <a:gd name="T6" fmla="*/ 49 w 162"/>
                <a:gd name="T7" fmla="*/ 113 h 115"/>
                <a:gd name="T8" fmla="*/ 3 w 162"/>
                <a:gd name="T9" fmla="*/ 67 h 115"/>
                <a:gd name="T10" fmla="*/ 3 w 162"/>
                <a:gd name="T11" fmla="*/ 58 h 115"/>
                <a:gd name="T12" fmla="*/ 12 w 162"/>
                <a:gd name="T13" fmla="*/ 58 h 115"/>
                <a:gd name="T14" fmla="*/ 53 w 162"/>
                <a:gd name="T15" fmla="*/ 99 h 115"/>
                <a:gd name="T16" fmla="*/ 150 w 162"/>
                <a:gd name="T17" fmla="*/ 3 h 115"/>
                <a:gd name="T18" fmla="*/ 159 w 162"/>
                <a:gd name="T19" fmla="*/ 3 h 115"/>
                <a:gd name="T20" fmla="*/ 159 w 162"/>
                <a:gd name="T2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15">
                  <a:moveTo>
                    <a:pt x="159" y="12"/>
                  </a:moveTo>
                  <a:cubicBezTo>
                    <a:pt x="58" y="113"/>
                    <a:pt x="58" y="113"/>
                    <a:pt x="58" y="113"/>
                  </a:cubicBezTo>
                  <a:cubicBezTo>
                    <a:pt x="57" y="114"/>
                    <a:pt x="55" y="115"/>
                    <a:pt x="53" y="115"/>
                  </a:cubicBezTo>
                  <a:cubicBezTo>
                    <a:pt x="52" y="115"/>
                    <a:pt x="50" y="114"/>
                    <a:pt x="49" y="11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65"/>
                    <a:pt x="0" y="61"/>
                    <a:pt x="3" y="58"/>
                  </a:cubicBezTo>
                  <a:cubicBezTo>
                    <a:pt x="5" y="56"/>
                    <a:pt x="10" y="56"/>
                    <a:pt x="12" y="5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7" y="0"/>
                    <a:pt x="159" y="3"/>
                  </a:cubicBezTo>
                  <a:cubicBezTo>
                    <a:pt x="162" y="5"/>
                    <a:pt x="162" y="10"/>
                    <a:pt x="159" y="12"/>
                  </a:cubicBezTo>
                  <a:close/>
                </a:path>
              </a:pathLst>
            </a:custGeom>
            <a:solidFill>
              <a:srgbClr val="3A76BB"/>
            </a:solidFill>
            <a:ln>
              <a:noFill/>
            </a:ln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sz="1559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1A257CD9-BBC4-488B-A1F2-DCE72A38CE8A}"/>
              </a:ext>
            </a:extLst>
          </p:cNvPr>
          <p:cNvSpPr/>
          <p:nvPr/>
        </p:nvSpPr>
        <p:spPr>
          <a:xfrm>
            <a:off x="1302252" y="6012649"/>
            <a:ext cx="2637275" cy="2415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039"/>
              </a:lnSpc>
              <a:spcAft>
                <a:spcPts val="693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Налоговый вычет</a:t>
            </a:r>
          </a:p>
        </p:txBody>
      </p:sp>
      <p:sp>
        <p:nvSpPr>
          <p:cNvPr id="79" name="Freeform 16">
            <a:extLst>
              <a:ext uri="{FF2B5EF4-FFF2-40B4-BE49-F238E27FC236}">
                <a16:creationId xmlns:a16="http://schemas.microsoft.com/office/drawing/2014/main" id="{62F29CB5-BA64-4AF9-8C54-ECF7C3217A22}"/>
              </a:ext>
            </a:extLst>
          </p:cNvPr>
          <p:cNvSpPr>
            <a:spLocks noEditPoints="1"/>
          </p:cNvSpPr>
          <p:nvPr/>
        </p:nvSpPr>
        <p:spPr bwMode="auto">
          <a:xfrm>
            <a:off x="838798" y="4134498"/>
            <a:ext cx="368136" cy="323190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3A76B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prstClr val="black"/>
              </a:solidFill>
            </a:endParaRPr>
          </a:p>
        </p:txBody>
      </p:sp>
      <p:sp>
        <p:nvSpPr>
          <p:cNvPr id="80" name="Freeform 1152">
            <a:extLst>
              <a:ext uri="{FF2B5EF4-FFF2-40B4-BE49-F238E27FC236}">
                <a16:creationId xmlns:a16="http://schemas.microsoft.com/office/drawing/2014/main" id="{7919078F-0889-4942-8180-BBF3228E2FED}"/>
              </a:ext>
            </a:extLst>
          </p:cNvPr>
          <p:cNvSpPr>
            <a:spLocks noEditPoints="1"/>
          </p:cNvSpPr>
          <p:nvPr/>
        </p:nvSpPr>
        <p:spPr bwMode="auto">
          <a:xfrm>
            <a:off x="840548" y="4794292"/>
            <a:ext cx="364636" cy="366742"/>
          </a:xfrm>
          <a:custGeom>
            <a:avLst/>
            <a:gdLst>
              <a:gd name="T0" fmla="*/ 112 w 160"/>
              <a:gd name="T1" fmla="*/ 21 h 160"/>
              <a:gd name="T2" fmla="*/ 136 w 160"/>
              <a:gd name="T3" fmla="*/ 27 h 160"/>
              <a:gd name="T4" fmla="*/ 80 w 160"/>
              <a:gd name="T5" fmla="*/ 0 h 160"/>
              <a:gd name="T6" fmla="*/ 80 w 160"/>
              <a:gd name="T7" fmla="*/ 139 h 160"/>
              <a:gd name="T8" fmla="*/ 80 w 160"/>
              <a:gd name="T9" fmla="*/ 27 h 160"/>
              <a:gd name="T10" fmla="*/ 83 w 160"/>
              <a:gd name="T11" fmla="*/ 32 h 160"/>
              <a:gd name="T12" fmla="*/ 80 w 160"/>
              <a:gd name="T13" fmla="*/ 120 h 160"/>
              <a:gd name="T14" fmla="*/ 83 w 160"/>
              <a:gd name="T15" fmla="*/ 123 h 160"/>
              <a:gd name="T16" fmla="*/ 128 w 160"/>
              <a:gd name="T17" fmla="*/ 77 h 160"/>
              <a:gd name="T18" fmla="*/ 32 w 160"/>
              <a:gd name="T19" fmla="*/ 77 h 160"/>
              <a:gd name="T20" fmla="*/ 37 w 160"/>
              <a:gd name="T21" fmla="*/ 77 h 160"/>
              <a:gd name="T22" fmla="*/ 77 w 160"/>
              <a:gd name="T23" fmla="*/ 67 h 160"/>
              <a:gd name="T24" fmla="*/ 51 w 160"/>
              <a:gd name="T25" fmla="*/ 109 h 160"/>
              <a:gd name="T26" fmla="*/ 83 w 160"/>
              <a:gd name="T27" fmla="*/ 67 h 160"/>
              <a:gd name="T28" fmla="*/ 80 w 160"/>
              <a:gd name="T29" fmla="*/ 83 h 160"/>
              <a:gd name="T30" fmla="*/ 35 w 160"/>
              <a:gd name="T31" fmla="*/ 140 h 160"/>
              <a:gd name="T32" fmla="*/ 17 w 160"/>
              <a:gd name="T33" fmla="*/ 128 h 160"/>
              <a:gd name="T34" fmla="*/ 22 w 160"/>
              <a:gd name="T35" fmla="*/ 134 h 160"/>
              <a:gd name="T36" fmla="*/ 26 w 160"/>
              <a:gd name="T37" fmla="*/ 135 h 160"/>
              <a:gd name="T38" fmla="*/ 30 w 160"/>
              <a:gd name="T39" fmla="*/ 135 h 160"/>
              <a:gd name="T40" fmla="*/ 13 w 160"/>
              <a:gd name="T41" fmla="*/ 121 h 160"/>
              <a:gd name="T42" fmla="*/ 160 w 160"/>
              <a:gd name="T43" fmla="*/ 83 h 160"/>
              <a:gd name="T44" fmla="*/ 6 w 160"/>
              <a:gd name="T45" fmla="*/ 88 h 160"/>
              <a:gd name="T46" fmla="*/ 5 w 160"/>
              <a:gd name="T47" fmla="*/ 98 h 160"/>
              <a:gd name="T48" fmla="*/ 5 w 160"/>
              <a:gd name="T49" fmla="*/ 98 h 160"/>
              <a:gd name="T50" fmla="*/ 10 w 160"/>
              <a:gd name="T51" fmla="*/ 114 h 160"/>
              <a:gd name="T52" fmla="*/ 6 w 160"/>
              <a:gd name="T53" fmla="*/ 106 h 160"/>
              <a:gd name="T54" fmla="*/ 78 w 160"/>
              <a:gd name="T55" fmla="*/ 160 h 160"/>
              <a:gd name="T56" fmla="*/ 139 w 160"/>
              <a:gd name="T57" fmla="*/ 129 h 160"/>
              <a:gd name="T58" fmla="*/ 122 w 160"/>
              <a:gd name="T59" fmla="*/ 142 h 160"/>
              <a:gd name="T60" fmla="*/ 122 w 160"/>
              <a:gd name="T61" fmla="*/ 142 h 160"/>
              <a:gd name="T62" fmla="*/ 132 w 160"/>
              <a:gd name="T63" fmla="*/ 137 h 160"/>
              <a:gd name="T64" fmla="*/ 146 w 160"/>
              <a:gd name="T65" fmla="*/ 123 h 160"/>
              <a:gd name="T66" fmla="*/ 136 w 160"/>
              <a:gd name="T67" fmla="*/ 136 h 160"/>
              <a:gd name="T68" fmla="*/ 154 w 160"/>
              <a:gd name="T69" fmla="*/ 91 h 160"/>
              <a:gd name="T70" fmla="*/ 156 w 160"/>
              <a:gd name="T71" fmla="*/ 96 h 160"/>
              <a:gd name="T72" fmla="*/ 156 w 160"/>
              <a:gd name="T73" fmla="*/ 96 h 160"/>
              <a:gd name="T74" fmla="*/ 43 w 160"/>
              <a:gd name="T75" fmla="*/ 148 h 160"/>
              <a:gd name="T76" fmla="*/ 153 w 160"/>
              <a:gd name="T77" fmla="*/ 109 h 160"/>
              <a:gd name="T78" fmla="*/ 148 w 160"/>
              <a:gd name="T79" fmla="*/ 116 h 160"/>
              <a:gd name="T80" fmla="*/ 68 w 160"/>
              <a:gd name="T81" fmla="*/ 156 h 160"/>
              <a:gd name="T82" fmla="*/ 71 w 160"/>
              <a:gd name="T83" fmla="*/ 154 h 160"/>
              <a:gd name="T84" fmla="*/ 58 w 160"/>
              <a:gd name="T85" fmla="*/ 154 h 160"/>
              <a:gd name="T86" fmla="*/ 63 w 160"/>
              <a:gd name="T87" fmla="*/ 158 h 160"/>
              <a:gd name="T88" fmla="*/ 46 w 160"/>
              <a:gd name="T89" fmla="*/ 153 h 160"/>
              <a:gd name="T90" fmla="*/ 92 w 160"/>
              <a:gd name="T91" fmla="*/ 157 h 160"/>
              <a:gd name="T92" fmla="*/ 101 w 160"/>
              <a:gd name="T93" fmla="*/ 152 h 160"/>
              <a:gd name="T94" fmla="*/ 101 w 160"/>
              <a:gd name="T95" fmla="*/ 152 h 160"/>
              <a:gd name="T96" fmla="*/ 112 w 160"/>
              <a:gd name="T97" fmla="*/ 150 h 160"/>
              <a:gd name="T98" fmla="*/ 87 w 160"/>
              <a:gd name="T99" fmla="*/ 160 h 160"/>
              <a:gd name="T100" fmla="*/ 115 w 160"/>
              <a:gd name="T101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160">
                <a:moveTo>
                  <a:pt x="3" y="83"/>
                </a:moveTo>
                <a:cubicBezTo>
                  <a:pt x="4" y="83"/>
                  <a:pt x="5" y="8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97" y="5"/>
                  <a:pt x="113" y="11"/>
                  <a:pt x="126" y="2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1" y="21"/>
                  <a:pt x="109" y="23"/>
                  <a:pt x="109" y="24"/>
                </a:cubicBezTo>
                <a:cubicBezTo>
                  <a:pt x="109" y="25"/>
                  <a:pt x="111" y="27"/>
                  <a:pt x="112" y="27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33" y="27"/>
                  <a:pt x="133" y="27"/>
                  <a:pt x="134" y="27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1"/>
                  <a:pt x="135" y="0"/>
                  <a:pt x="133" y="0"/>
                </a:cubicBezTo>
                <a:cubicBezTo>
                  <a:pt x="132" y="0"/>
                  <a:pt x="131" y="1"/>
                  <a:pt x="131" y="3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16" y="6"/>
                  <a:pt x="99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81"/>
                  <a:pt x="1" y="83"/>
                  <a:pt x="3" y="83"/>
                </a:cubicBezTo>
                <a:close/>
                <a:moveTo>
                  <a:pt x="80" y="21"/>
                </a:moveTo>
                <a:cubicBezTo>
                  <a:pt x="48" y="21"/>
                  <a:pt x="21" y="48"/>
                  <a:pt x="21" y="80"/>
                </a:cubicBezTo>
                <a:cubicBezTo>
                  <a:pt x="21" y="112"/>
                  <a:pt x="48" y="139"/>
                  <a:pt x="80" y="139"/>
                </a:cubicBezTo>
                <a:cubicBezTo>
                  <a:pt x="112" y="139"/>
                  <a:pt x="139" y="112"/>
                  <a:pt x="139" y="80"/>
                </a:cubicBezTo>
                <a:cubicBezTo>
                  <a:pt x="139" y="48"/>
                  <a:pt x="112" y="21"/>
                  <a:pt x="80" y="21"/>
                </a:cubicBezTo>
                <a:close/>
                <a:moveTo>
                  <a:pt x="80" y="133"/>
                </a:moveTo>
                <a:cubicBezTo>
                  <a:pt x="51" y="133"/>
                  <a:pt x="27" y="109"/>
                  <a:pt x="27" y="80"/>
                </a:cubicBezTo>
                <a:cubicBezTo>
                  <a:pt x="27" y="51"/>
                  <a:pt x="51" y="27"/>
                  <a:pt x="80" y="27"/>
                </a:cubicBezTo>
                <a:cubicBezTo>
                  <a:pt x="109" y="27"/>
                  <a:pt x="133" y="51"/>
                  <a:pt x="133" y="80"/>
                </a:cubicBezTo>
                <a:cubicBezTo>
                  <a:pt x="133" y="109"/>
                  <a:pt x="109" y="133"/>
                  <a:pt x="80" y="133"/>
                </a:cubicBezTo>
                <a:close/>
                <a:moveTo>
                  <a:pt x="80" y="40"/>
                </a:moveTo>
                <a:cubicBezTo>
                  <a:pt x="81" y="40"/>
                  <a:pt x="83" y="39"/>
                  <a:pt x="83" y="37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1"/>
                  <a:pt x="81" y="29"/>
                  <a:pt x="80" y="29"/>
                </a:cubicBezTo>
                <a:cubicBezTo>
                  <a:pt x="79" y="29"/>
                  <a:pt x="77" y="31"/>
                  <a:pt x="77" y="32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39"/>
                  <a:pt x="79" y="40"/>
                  <a:pt x="80" y="40"/>
                </a:cubicBezTo>
                <a:close/>
                <a:moveTo>
                  <a:pt x="80" y="120"/>
                </a:moveTo>
                <a:cubicBezTo>
                  <a:pt x="79" y="120"/>
                  <a:pt x="77" y="121"/>
                  <a:pt x="77" y="123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77" y="129"/>
                  <a:pt x="79" y="131"/>
                  <a:pt x="80" y="131"/>
                </a:cubicBezTo>
                <a:cubicBezTo>
                  <a:pt x="81" y="131"/>
                  <a:pt x="83" y="129"/>
                  <a:pt x="83" y="128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1"/>
                  <a:pt x="81" y="120"/>
                  <a:pt x="80" y="120"/>
                </a:cubicBezTo>
                <a:close/>
                <a:moveTo>
                  <a:pt x="123" y="83"/>
                </a:moveTo>
                <a:cubicBezTo>
                  <a:pt x="128" y="83"/>
                  <a:pt x="128" y="83"/>
                  <a:pt x="128" y="83"/>
                </a:cubicBezTo>
                <a:cubicBezTo>
                  <a:pt x="129" y="83"/>
                  <a:pt x="131" y="81"/>
                  <a:pt x="131" y="80"/>
                </a:cubicBezTo>
                <a:cubicBezTo>
                  <a:pt x="131" y="79"/>
                  <a:pt x="129" y="77"/>
                  <a:pt x="128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1" y="77"/>
                  <a:pt x="120" y="79"/>
                  <a:pt x="120" y="80"/>
                </a:cubicBezTo>
                <a:cubicBezTo>
                  <a:pt x="120" y="81"/>
                  <a:pt x="121" y="83"/>
                  <a:pt x="123" y="83"/>
                </a:cubicBezTo>
                <a:close/>
                <a:moveTo>
                  <a:pt x="37" y="77"/>
                </a:moveTo>
                <a:cubicBezTo>
                  <a:pt x="32" y="77"/>
                  <a:pt x="32" y="77"/>
                  <a:pt x="32" y="77"/>
                </a:cubicBezTo>
                <a:cubicBezTo>
                  <a:pt x="31" y="77"/>
                  <a:pt x="29" y="79"/>
                  <a:pt x="29" y="80"/>
                </a:cubicBezTo>
                <a:cubicBezTo>
                  <a:pt x="29" y="81"/>
                  <a:pt x="31" y="83"/>
                  <a:pt x="32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9" y="83"/>
                  <a:pt x="40" y="81"/>
                  <a:pt x="40" y="80"/>
                </a:cubicBezTo>
                <a:cubicBezTo>
                  <a:pt x="40" y="79"/>
                  <a:pt x="39" y="77"/>
                  <a:pt x="37" y="77"/>
                </a:cubicBezTo>
                <a:close/>
                <a:moveTo>
                  <a:pt x="83" y="67"/>
                </a:moveTo>
                <a:cubicBezTo>
                  <a:pt x="83" y="53"/>
                  <a:pt x="83" y="53"/>
                  <a:pt x="83" y="53"/>
                </a:cubicBezTo>
                <a:cubicBezTo>
                  <a:pt x="83" y="52"/>
                  <a:pt x="81" y="51"/>
                  <a:pt x="80" y="51"/>
                </a:cubicBezTo>
                <a:cubicBezTo>
                  <a:pt x="79" y="51"/>
                  <a:pt x="77" y="52"/>
                  <a:pt x="77" y="53"/>
                </a:cubicBezTo>
                <a:cubicBezTo>
                  <a:pt x="77" y="67"/>
                  <a:pt x="77" y="67"/>
                  <a:pt x="77" y="67"/>
                </a:cubicBezTo>
                <a:cubicBezTo>
                  <a:pt x="73" y="68"/>
                  <a:pt x="69" y="72"/>
                  <a:pt x="69" y="77"/>
                </a:cubicBezTo>
                <a:cubicBezTo>
                  <a:pt x="69" y="79"/>
                  <a:pt x="70" y="81"/>
                  <a:pt x="71" y="83"/>
                </a:cubicBezTo>
                <a:cubicBezTo>
                  <a:pt x="49" y="105"/>
                  <a:pt x="49" y="105"/>
                  <a:pt x="49" y="105"/>
                </a:cubicBezTo>
                <a:cubicBezTo>
                  <a:pt x="48" y="106"/>
                  <a:pt x="48" y="108"/>
                  <a:pt x="49" y="109"/>
                </a:cubicBezTo>
                <a:cubicBezTo>
                  <a:pt x="49" y="109"/>
                  <a:pt x="50" y="109"/>
                  <a:pt x="51" y="109"/>
                </a:cubicBezTo>
                <a:cubicBezTo>
                  <a:pt x="51" y="109"/>
                  <a:pt x="52" y="109"/>
                  <a:pt x="53" y="109"/>
                </a:cubicBezTo>
                <a:cubicBezTo>
                  <a:pt x="75" y="87"/>
                  <a:pt x="75" y="87"/>
                  <a:pt x="75" y="87"/>
                </a:cubicBezTo>
                <a:cubicBezTo>
                  <a:pt x="76" y="87"/>
                  <a:pt x="78" y="88"/>
                  <a:pt x="80" y="88"/>
                </a:cubicBezTo>
                <a:cubicBezTo>
                  <a:pt x="86" y="88"/>
                  <a:pt x="91" y="83"/>
                  <a:pt x="91" y="77"/>
                </a:cubicBezTo>
                <a:cubicBezTo>
                  <a:pt x="91" y="72"/>
                  <a:pt x="87" y="68"/>
                  <a:pt x="83" y="67"/>
                </a:cubicBezTo>
                <a:close/>
                <a:moveTo>
                  <a:pt x="80" y="83"/>
                </a:moveTo>
                <a:cubicBezTo>
                  <a:pt x="77" y="83"/>
                  <a:pt x="75" y="80"/>
                  <a:pt x="75" y="77"/>
                </a:cubicBezTo>
                <a:cubicBezTo>
                  <a:pt x="75" y="74"/>
                  <a:pt x="77" y="72"/>
                  <a:pt x="80" y="72"/>
                </a:cubicBezTo>
                <a:cubicBezTo>
                  <a:pt x="83" y="72"/>
                  <a:pt x="85" y="74"/>
                  <a:pt x="85" y="77"/>
                </a:cubicBezTo>
                <a:cubicBezTo>
                  <a:pt x="85" y="80"/>
                  <a:pt x="83" y="83"/>
                  <a:pt x="80" y="83"/>
                </a:cubicBezTo>
                <a:close/>
                <a:moveTo>
                  <a:pt x="32" y="140"/>
                </a:moveTo>
                <a:cubicBezTo>
                  <a:pt x="31" y="142"/>
                  <a:pt x="31" y="143"/>
                  <a:pt x="32" y="144"/>
                </a:cubicBezTo>
                <a:cubicBezTo>
                  <a:pt x="33" y="145"/>
                  <a:pt x="33" y="145"/>
                  <a:pt x="34" y="145"/>
                </a:cubicBezTo>
                <a:cubicBezTo>
                  <a:pt x="35" y="145"/>
                  <a:pt x="35" y="144"/>
                  <a:pt x="36" y="144"/>
                </a:cubicBezTo>
                <a:cubicBezTo>
                  <a:pt x="37" y="142"/>
                  <a:pt x="37" y="141"/>
                  <a:pt x="35" y="140"/>
                </a:cubicBezTo>
                <a:cubicBezTo>
                  <a:pt x="34" y="139"/>
                  <a:pt x="33" y="139"/>
                  <a:pt x="32" y="140"/>
                </a:cubicBezTo>
                <a:close/>
                <a:moveTo>
                  <a:pt x="19" y="123"/>
                </a:moveTo>
                <a:cubicBezTo>
                  <a:pt x="18" y="122"/>
                  <a:pt x="17" y="122"/>
                  <a:pt x="16" y="123"/>
                </a:cubicBezTo>
                <a:cubicBezTo>
                  <a:pt x="14" y="124"/>
                  <a:pt x="14" y="125"/>
                  <a:pt x="15" y="127"/>
                </a:cubicBezTo>
                <a:cubicBezTo>
                  <a:pt x="15" y="127"/>
                  <a:pt x="16" y="128"/>
                  <a:pt x="17" y="128"/>
                </a:cubicBezTo>
                <a:cubicBezTo>
                  <a:pt x="18" y="128"/>
                  <a:pt x="18" y="127"/>
                  <a:pt x="19" y="127"/>
                </a:cubicBezTo>
                <a:cubicBezTo>
                  <a:pt x="20" y="126"/>
                  <a:pt x="20" y="125"/>
                  <a:pt x="19" y="123"/>
                </a:cubicBezTo>
                <a:close/>
                <a:moveTo>
                  <a:pt x="20" y="129"/>
                </a:moveTo>
                <a:cubicBezTo>
                  <a:pt x="19" y="130"/>
                  <a:pt x="19" y="132"/>
                  <a:pt x="20" y="133"/>
                </a:cubicBezTo>
                <a:cubicBezTo>
                  <a:pt x="21" y="134"/>
                  <a:pt x="21" y="134"/>
                  <a:pt x="22" y="134"/>
                </a:cubicBezTo>
                <a:cubicBezTo>
                  <a:pt x="23" y="134"/>
                  <a:pt x="23" y="134"/>
                  <a:pt x="24" y="133"/>
                </a:cubicBezTo>
                <a:cubicBezTo>
                  <a:pt x="25" y="132"/>
                  <a:pt x="25" y="131"/>
                  <a:pt x="24" y="129"/>
                </a:cubicBezTo>
                <a:cubicBezTo>
                  <a:pt x="23" y="128"/>
                  <a:pt x="21" y="128"/>
                  <a:pt x="20" y="129"/>
                </a:cubicBezTo>
                <a:close/>
                <a:moveTo>
                  <a:pt x="30" y="135"/>
                </a:moveTo>
                <a:cubicBezTo>
                  <a:pt x="28" y="134"/>
                  <a:pt x="27" y="134"/>
                  <a:pt x="26" y="135"/>
                </a:cubicBezTo>
                <a:cubicBezTo>
                  <a:pt x="25" y="136"/>
                  <a:pt x="25" y="138"/>
                  <a:pt x="26" y="139"/>
                </a:cubicBezTo>
                <a:cubicBezTo>
                  <a:pt x="26" y="139"/>
                  <a:pt x="27" y="140"/>
                  <a:pt x="28" y="140"/>
                </a:cubicBezTo>
                <a:cubicBezTo>
                  <a:pt x="28" y="140"/>
                  <a:pt x="29" y="139"/>
                  <a:pt x="30" y="139"/>
                </a:cubicBezTo>
                <a:cubicBezTo>
                  <a:pt x="31" y="138"/>
                  <a:pt x="31" y="136"/>
                  <a:pt x="30" y="135"/>
                </a:cubicBezTo>
                <a:cubicBezTo>
                  <a:pt x="30" y="135"/>
                  <a:pt x="30" y="135"/>
                  <a:pt x="30" y="135"/>
                </a:cubicBezTo>
                <a:close/>
                <a:moveTo>
                  <a:pt x="15" y="117"/>
                </a:moveTo>
                <a:cubicBezTo>
                  <a:pt x="15" y="117"/>
                  <a:pt x="15" y="117"/>
                  <a:pt x="15" y="117"/>
                </a:cubicBezTo>
                <a:cubicBezTo>
                  <a:pt x="14" y="116"/>
                  <a:pt x="13" y="115"/>
                  <a:pt x="11" y="116"/>
                </a:cubicBezTo>
                <a:cubicBezTo>
                  <a:pt x="10" y="117"/>
                  <a:pt x="10" y="118"/>
                  <a:pt x="10" y="120"/>
                </a:cubicBezTo>
                <a:cubicBezTo>
                  <a:pt x="11" y="120"/>
                  <a:pt x="12" y="121"/>
                  <a:pt x="13" y="121"/>
                </a:cubicBezTo>
                <a:cubicBezTo>
                  <a:pt x="13" y="121"/>
                  <a:pt x="14" y="121"/>
                  <a:pt x="14" y="121"/>
                </a:cubicBezTo>
                <a:cubicBezTo>
                  <a:pt x="15" y="120"/>
                  <a:pt x="16" y="118"/>
                  <a:pt x="15" y="117"/>
                </a:cubicBezTo>
                <a:close/>
                <a:moveTo>
                  <a:pt x="157" y="86"/>
                </a:moveTo>
                <a:cubicBezTo>
                  <a:pt x="157" y="86"/>
                  <a:pt x="157" y="86"/>
                  <a:pt x="157" y="86"/>
                </a:cubicBezTo>
                <a:cubicBezTo>
                  <a:pt x="159" y="86"/>
                  <a:pt x="160" y="85"/>
                  <a:pt x="160" y="83"/>
                </a:cubicBezTo>
                <a:cubicBezTo>
                  <a:pt x="160" y="82"/>
                  <a:pt x="159" y="80"/>
                  <a:pt x="157" y="80"/>
                </a:cubicBezTo>
                <a:cubicBezTo>
                  <a:pt x="156" y="80"/>
                  <a:pt x="155" y="81"/>
                  <a:pt x="155" y="83"/>
                </a:cubicBezTo>
                <a:cubicBezTo>
                  <a:pt x="155" y="84"/>
                  <a:pt x="156" y="86"/>
                  <a:pt x="157" y="86"/>
                </a:cubicBezTo>
                <a:close/>
                <a:moveTo>
                  <a:pt x="3" y="91"/>
                </a:moveTo>
                <a:cubicBezTo>
                  <a:pt x="5" y="90"/>
                  <a:pt x="6" y="89"/>
                  <a:pt x="6" y="88"/>
                </a:cubicBezTo>
                <a:cubicBezTo>
                  <a:pt x="6" y="86"/>
                  <a:pt x="4" y="85"/>
                  <a:pt x="3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1" y="90"/>
                  <a:pt x="2" y="91"/>
                  <a:pt x="3" y="91"/>
                </a:cubicBezTo>
                <a:cubicBezTo>
                  <a:pt x="3" y="91"/>
                  <a:pt x="3" y="91"/>
                  <a:pt x="3" y="91"/>
                </a:cubicBezTo>
                <a:close/>
                <a:moveTo>
                  <a:pt x="5" y="98"/>
                </a:moveTo>
                <a:cubicBezTo>
                  <a:pt x="6" y="98"/>
                  <a:pt x="7" y="97"/>
                  <a:pt x="7" y="95"/>
                </a:cubicBezTo>
                <a:cubicBezTo>
                  <a:pt x="7" y="94"/>
                  <a:pt x="5" y="93"/>
                  <a:pt x="4" y="93"/>
                </a:cubicBezTo>
                <a:cubicBezTo>
                  <a:pt x="2" y="94"/>
                  <a:pt x="1" y="95"/>
                  <a:pt x="2" y="96"/>
                </a:cubicBezTo>
                <a:cubicBezTo>
                  <a:pt x="2" y="98"/>
                  <a:pt x="3" y="99"/>
                  <a:pt x="4" y="99"/>
                </a:cubicBezTo>
                <a:cubicBezTo>
                  <a:pt x="4" y="99"/>
                  <a:pt x="5" y="99"/>
                  <a:pt x="5" y="98"/>
                </a:cubicBezTo>
                <a:close/>
                <a:moveTo>
                  <a:pt x="12" y="110"/>
                </a:moveTo>
                <a:cubicBezTo>
                  <a:pt x="11" y="109"/>
                  <a:pt x="9" y="108"/>
                  <a:pt x="8" y="109"/>
                </a:cubicBezTo>
                <a:cubicBezTo>
                  <a:pt x="7" y="109"/>
                  <a:pt x="6" y="111"/>
                  <a:pt x="7" y="112"/>
                </a:cubicBezTo>
                <a:cubicBezTo>
                  <a:pt x="7" y="113"/>
                  <a:pt x="8" y="114"/>
                  <a:pt x="9" y="114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12" y="113"/>
                  <a:pt x="12" y="111"/>
                  <a:pt x="12" y="110"/>
                </a:cubicBezTo>
                <a:close/>
                <a:moveTo>
                  <a:pt x="9" y="103"/>
                </a:moveTo>
                <a:cubicBezTo>
                  <a:pt x="8" y="101"/>
                  <a:pt x="7" y="101"/>
                  <a:pt x="6" y="101"/>
                </a:cubicBezTo>
                <a:cubicBezTo>
                  <a:pt x="4" y="102"/>
                  <a:pt x="3" y="103"/>
                  <a:pt x="4" y="104"/>
                </a:cubicBezTo>
                <a:cubicBezTo>
                  <a:pt x="4" y="106"/>
                  <a:pt x="5" y="106"/>
                  <a:pt x="6" y="106"/>
                </a:cubicBezTo>
                <a:cubicBezTo>
                  <a:pt x="7" y="106"/>
                  <a:pt x="7" y="106"/>
                  <a:pt x="7" y="106"/>
                </a:cubicBezTo>
                <a:cubicBezTo>
                  <a:pt x="9" y="106"/>
                  <a:pt x="9" y="104"/>
                  <a:pt x="9" y="103"/>
                </a:cubicBezTo>
                <a:close/>
                <a:moveTo>
                  <a:pt x="79" y="155"/>
                </a:moveTo>
                <a:cubicBezTo>
                  <a:pt x="77" y="155"/>
                  <a:pt x="76" y="156"/>
                  <a:pt x="76" y="157"/>
                </a:cubicBezTo>
                <a:cubicBezTo>
                  <a:pt x="76" y="159"/>
                  <a:pt x="77" y="160"/>
                  <a:pt x="78" y="160"/>
                </a:cubicBezTo>
                <a:cubicBezTo>
                  <a:pt x="78" y="160"/>
                  <a:pt x="79" y="160"/>
                  <a:pt x="79" y="160"/>
                </a:cubicBezTo>
                <a:cubicBezTo>
                  <a:pt x="80" y="160"/>
                  <a:pt x="81" y="159"/>
                  <a:pt x="81" y="157"/>
                </a:cubicBezTo>
                <a:cubicBezTo>
                  <a:pt x="81" y="156"/>
                  <a:pt x="80" y="155"/>
                  <a:pt x="79" y="155"/>
                </a:cubicBezTo>
                <a:close/>
                <a:moveTo>
                  <a:pt x="139" y="126"/>
                </a:moveTo>
                <a:cubicBezTo>
                  <a:pt x="138" y="127"/>
                  <a:pt x="138" y="129"/>
                  <a:pt x="139" y="129"/>
                </a:cubicBezTo>
                <a:cubicBezTo>
                  <a:pt x="140" y="130"/>
                  <a:pt x="141" y="130"/>
                  <a:pt x="141" y="130"/>
                </a:cubicBezTo>
                <a:cubicBezTo>
                  <a:pt x="142" y="130"/>
                  <a:pt x="143" y="130"/>
                  <a:pt x="143" y="129"/>
                </a:cubicBezTo>
                <a:cubicBezTo>
                  <a:pt x="144" y="128"/>
                  <a:pt x="144" y="126"/>
                  <a:pt x="143" y="125"/>
                </a:cubicBezTo>
                <a:cubicBezTo>
                  <a:pt x="142" y="124"/>
                  <a:pt x="140" y="125"/>
                  <a:pt x="139" y="126"/>
                </a:cubicBezTo>
                <a:close/>
                <a:moveTo>
                  <a:pt x="122" y="142"/>
                </a:moveTo>
                <a:cubicBezTo>
                  <a:pt x="121" y="142"/>
                  <a:pt x="121" y="144"/>
                  <a:pt x="122" y="145"/>
                </a:cubicBezTo>
                <a:cubicBezTo>
                  <a:pt x="122" y="146"/>
                  <a:pt x="123" y="146"/>
                  <a:pt x="124" y="146"/>
                </a:cubicBezTo>
                <a:cubicBezTo>
                  <a:pt x="124" y="146"/>
                  <a:pt x="125" y="146"/>
                  <a:pt x="125" y="146"/>
                </a:cubicBezTo>
                <a:cubicBezTo>
                  <a:pt x="126" y="145"/>
                  <a:pt x="127" y="143"/>
                  <a:pt x="126" y="142"/>
                </a:cubicBezTo>
                <a:cubicBezTo>
                  <a:pt x="125" y="141"/>
                  <a:pt x="123" y="141"/>
                  <a:pt x="122" y="142"/>
                </a:cubicBezTo>
                <a:close/>
                <a:moveTo>
                  <a:pt x="128" y="137"/>
                </a:moveTo>
                <a:cubicBezTo>
                  <a:pt x="127" y="138"/>
                  <a:pt x="127" y="140"/>
                  <a:pt x="128" y="141"/>
                </a:cubicBezTo>
                <a:cubicBezTo>
                  <a:pt x="129" y="141"/>
                  <a:pt x="129" y="142"/>
                  <a:pt x="130" y="142"/>
                </a:cubicBezTo>
                <a:cubicBezTo>
                  <a:pt x="131" y="142"/>
                  <a:pt x="131" y="141"/>
                  <a:pt x="132" y="141"/>
                </a:cubicBezTo>
                <a:cubicBezTo>
                  <a:pt x="133" y="140"/>
                  <a:pt x="133" y="138"/>
                  <a:pt x="132" y="137"/>
                </a:cubicBezTo>
                <a:cubicBezTo>
                  <a:pt x="131" y="136"/>
                  <a:pt x="129" y="136"/>
                  <a:pt x="128" y="137"/>
                </a:cubicBezTo>
                <a:close/>
                <a:moveTo>
                  <a:pt x="147" y="119"/>
                </a:moveTo>
                <a:cubicBezTo>
                  <a:pt x="146" y="118"/>
                  <a:pt x="144" y="118"/>
                  <a:pt x="143" y="119"/>
                </a:cubicBezTo>
                <a:cubicBezTo>
                  <a:pt x="143" y="121"/>
                  <a:pt x="143" y="122"/>
                  <a:pt x="144" y="123"/>
                </a:cubicBezTo>
                <a:cubicBezTo>
                  <a:pt x="145" y="123"/>
                  <a:pt x="145" y="123"/>
                  <a:pt x="146" y="123"/>
                </a:cubicBezTo>
                <a:cubicBezTo>
                  <a:pt x="147" y="123"/>
                  <a:pt x="147" y="123"/>
                  <a:pt x="148" y="122"/>
                </a:cubicBezTo>
                <a:cubicBezTo>
                  <a:pt x="149" y="121"/>
                  <a:pt x="148" y="119"/>
                  <a:pt x="147" y="119"/>
                </a:cubicBezTo>
                <a:close/>
                <a:moveTo>
                  <a:pt x="134" y="132"/>
                </a:moveTo>
                <a:cubicBezTo>
                  <a:pt x="133" y="133"/>
                  <a:pt x="133" y="134"/>
                  <a:pt x="134" y="135"/>
                </a:cubicBezTo>
                <a:cubicBezTo>
                  <a:pt x="135" y="136"/>
                  <a:pt x="135" y="136"/>
                  <a:pt x="136" y="136"/>
                </a:cubicBezTo>
                <a:cubicBezTo>
                  <a:pt x="137" y="136"/>
                  <a:pt x="137" y="136"/>
                  <a:pt x="138" y="135"/>
                </a:cubicBezTo>
                <a:cubicBezTo>
                  <a:pt x="139" y="134"/>
                  <a:pt x="139" y="133"/>
                  <a:pt x="138" y="131"/>
                </a:cubicBezTo>
                <a:cubicBezTo>
                  <a:pt x="137" y="130"/>
                  <a:pt x="135" y="131"/>
                  <a:pt x="134" y="132"/>
                </a:cubicBezTo>
                <a:close/>
                <a:moveTo>
                  <a:pt x="157" y="88"/>
                </a:moveTo>
                <a:cubicBezTo>
                  <a:pt x="156" y="88"/>
                  <a:pt x="154" y="89"/>
                  <a:pt x="154" y="91"/>
                </a:cubicBezTo>
                <a:cubicBezTo>
                  <a:pt x="154" y="92"/>
                  <a:pt x="155" y="93"/>
                  <a:pt x="156" y="94"/>
                </a:cubicBezTo>
                <a:cubicBezTo>
                  <a:pt x="156" y="94"/>
                  <a:pt x="156" y="94"/>
                  <a:pt x="157" y="94"/>
                </a:cubicBezTo>
                <a:cubicBezTo>
                  <a:pt x="158" y="94"/>
                  <a:pt x="159" y="93"/>
                  <a:pt x="159" y="91"/>
                </a:cubicBezTo>
                <a:cubicBezTo>
                  <a:pt x="159" y="90"/>
                  <a:pt x="158" y="89"/>
                  <a:pt x="157" y="88"/>
                </a:cubicBezTo>
                <a:close/>
                <a:moveTo>
                  <a:pt x="156" y="96"/>
                </a:moveTo>
                <a:cubicBezTo>
                  <a:pt x="154" y="96"/>
                  <a:pt x="153" y="97"/>
                  <a:pt x="152" y="98"/>
                </a:cubicBezTo>
                <a:cubicBezTo>
                  <a:pt x="152" y="100"/>
                  <a:pt x="153" y="101"/>
                  <a:pt x="154" y="101"/>
                </a:cubicBezTo>
                <a:cubicBezTo>
                  <a:pt x="155" y="101"/>
                  <a:pt x="155" y="101"/>
                  <a:pt x="155" y="101"/>
                </a:cubicBezTo>
                <a:cubicBezTo>
                  <a:pt x="156" y="101"/>
                  <a:pt x="157" y="101"/>
                  <a:pt x="158" y="99"/>
                </a:cubicBezTo>
                <a:cubicBezTo>
                  <a:pt x="158" y="98"/>
                  <a:pt x="157" y="97"/>
                  <a:pt x="156" y="96"/>
                </a:cubicBezTo>
                <a:close/>
                <a:moveTo>
                  <a:pt x="42" y="144"/>
                </a:moveTo>
                <a:cubicBezTo>
                  <a:pt x="41" y="143"/>
                  <a:pt x="39" y="144"/>
                  <a:pt x="38" y="145"/>
                </a:cubicBezTo>
                <a:cubicBezTo>
                  <a:pt x="37" y="146"/>
                  <a:pt x="38" y="148"/>
                  <a:pt x="39" y="149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41" y="149"/>
                  <a:pt x="42" y="149"/>
                  <a:pt x="43" y="148"/>
                </a:cubicBezTo>
                <a:cubicBezTo>
                  <a:pt x="44" y="147"/>
                  <a:pt x="43" y="145"/>
                  <a:pt x="42" y="144"/>
                </a:cubicBezTo>
                <a:close/>
                <a:moveTo>
                  <a:pt x="154" y="104"/>
                </a:moveTo>
                <a:cubicBezTo>
                  <a:pt x="152" y="103"/>
                  <a:pt x="151" y="104"/>
                  <a:pt x="150" y="106"/>
                </a:cubicBezTo>
                <a:cubicBezTo>
                  <a:pt x="150" y="107"/>
                  <a:pt x="150" y="108"/>
                  <a:pt x="152" y="109"/>
                </a:cubicBezTo>
                <a:cubicBezTo>
                  <a:pt x="152" y="109"/>
                  <a:pt x="152" y="109"/>
                  <a:pt x="153" y="109"/>
                </a:cubicBezTo>
                <a:cubicBezTo>
                  <a:pt x="154" y="109"/>
                  <a:pt x="155" y="108"/>
                  <a:pt x="155" y="107"/>
                </a:cubicBezTo>
                <a:cubicBezTo>
                  <a:pt x="156" y="106"/>
                  <a:pt x="155" y="104"/>
                  <a:pt x="154" y="104"/>
                </a:cubicBezTo>
                <a:close/>
                <a:moveTo>
                  <a:pt x="151" y="111"/>
                </a:moveTo>
                <a:cubicBezTo>
                  <a:pt x="149" y="111"/>
                  <a:pt x="148" y="111"/>
                  <a:pt x="147" y="113"/>
                </a:cubicBezTo>
                <a:cubicBezTo>
                  <a:pt x="147" y="114"/>
                  <a:pt x="147" y="116"/>
                  <a:pt x="148" y="116"/>
                </a:cubicBezTo>
                <a:cubicBezTo>
                  <a:pt x="149" y="116"/>
                  <a:pt x="149" y="116"/>
                  <a:pt x="150" y="116"/>
                </a:cubicBezTo>
                <a:cubicBezTo>
                  <a:pt x="151" y="116"/>
                  <a:pt x="152" y="116"/>
                  <a:pt x="152" y="115"/>
                </a:cubicBezTo>
                <a:cubicBezTo>
                  <a:pt x="153" y="114"/>
                  <a:pt x="152" y="112"/>
                  <a:pt x="151" y="111"/>
                </a:cubicBezTo>
                <a:close/>
                <a:moveTo>
                  <a:pt x="71" y="154"/>
                </a:moveTo>
                <a:cubicBezTo>
                  <a:pt x="69" y="154"/>
                  <a:pt x="68" y="155"/>
                  <a:pt x="68" y="156"/>
                </a:cubicBezTo>
                <a:cubicBezTo>
                  <a:pt x="68" y="158"/>
                  <a:pt x="69" y="159"/>
                  <a:pt x="70" y="159"/>
                </a:cubicBezTo>
                <a:cubicBezTo>
                  <a:pt x="70" y="159"/>
                  <a:pt x="70" y="159"/>
                  <a:pt x="70" y="159"/>
                </a:cubicBezTo>
                <a:cubicBezTo>
                  <a:pt x="70" y="159"/>
                  <a:pt x="70" y="159"/>
                  <a:pt x="71" y="159"/>
                </a:cubicBezTo>
                <a:cubicBezTo>
                  <a:pt x="72" y="159"/>
                  <a:pt x="73" y="158"/>
                  <a:pt x="73" y="157"/>
                </a:cubicBezTo>
                <a:cubicBezTo>
                  <a:pt x="73" y="156"/>
                  <a:pt x="72" y="154"/>
                  <a:pt x="71" y="154"/>
                </a:cubicBezTo>
                <a:close/>
                <a:moveTo>
                  <a:pt x="56" y="151"/>
                </a:moveTo>
                <a:cubicBezTo>
                  <a:pt x="54" y="150"/>
                  <a:pt x="53" y="151"/>
                  <a:pt x="52" y="152"/>
                </a:cubicBezTo>
                <a:cubicBezTo>
                  <a:pt x="52" y="154"/>
                  <a:pt x="53" y="155"/>
                  <a:pt x="54" y="156"/>
                </a:cubicBezTo>
                <a:cubicBezTo>
                  <a:pt x="54" y="156"/>
                  <a:pt x="55" y="156"/>
                  <a:pt x="55" y="156"/>
                </a:cubicBezTo>
                <a:cubicBezTo>
                  <a:pt x="56" y="156"/>
                  <a:pt x="57" y="155"/>
                  <a:pt x="58" y="154"/>
                </a:cubicBezTo>
                <a:cubicBezTo>
                  <a:pt x="58" y="153"/>
                  <a:pt x="57" y="151"/>
                  <a:pt x="56" y="151"/>
                </a:cubicBezTo>
                <a:close/>
                <a:moveTo>
                  <a:pt x="63" y="153"/>
                </a:moveTo>
                <a:cubicBezTo>
                  <a:pt x="62" y="152"/>
                  <a:pt x="60" y="153"/>
                  <a:pt x="60" y="155"/>
                </a:cubicBezTo>
                <a:cubicBezTo>
                  <a:pt x="60" y="156"/>
                  <a:pt x="61" y="158"/>
                  <a:pt x="62" y="158"/>
                </a:cubicBezTo>
                <a:cubicBezTo>
                  <a:pt x="62" y="158"/>
                  <a:pt x="62" y="158"/>
                  <a:pt x="63" y="158"/>
                </a:cubicBezTo>
                <a:cubicBezTo>
                  <a:pt x="64" y="158"/>
                  <a:pt x="65" y="157"/>
                  <a:pt x="65" y="156"/>
                </a:cubicBezTo>
                <a:cubicBezTo>
                  <a:pt x="66" y="155"/>
                  <a:pt x="65" y="153"/>
                  <a:pt x="63" y="153"/>
                </a:cubicBezTo>
                <a:close/>
                <a:moveTo>
                  <a:pt x="49" y="148"/>
                </a:moveTo>
                <a:cubicBezTo>
                  <a:pt x="47" y="147"/>
                  <a:pt x="46" y="148"/>
                  <a:pt x="45" y="149"/>
                </a:cubicBezTo>
                <a:cubicBezTo>
                  <a:pt x="45" y="150"/>
                  <a:pt x="45" y="152"/>
                  <a:pt x="46" y="153"/>
                </a:cubicBezTo>
                <a:cubicBezTo>
                  <a:pt x="47" y="153"/>
                  <a:pt x="47" y="153"/>
                  <a:pt x="48" y="153"/>
                </a:cubicBezTo>
                <a:cubicBezTo>
                  <a:pt x="49" y="153"/>
                  <a:pt x="50" y="152"/>
                  <a:pt x="50" y="151"/>
                </a:cubicBezTo>
                <a:cubicBezTo>
                  <a:pt x="51" y="150"/>
                  <a:pt x="50" y="148"/>
                  <a:pt x="49" y="148"/>
                </a:cubicBezTo>
                <a:close/>
                <a:moveTo>
                  <a:pt x="94" y="153"/>
                </a:moveTo>
                <a:cubicBezTo>
                  <a:pt x="92" y="154"/>
                  <a:pt x="92" y="155"/>
                  <a:pt x="92" y="157"/>
                </a:cubicBezTo>
                <a:cubicBezTo>
                  <a:pt x="92" y="158"/>
                  <a:pt x="93" y="159"/>
                  <a:pt x="94" y="159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96" y="158"/>
                  <a:pt x="97" y="157"/>
                  <a:pt x="97" y="156"/>
                </a:cubicBezTo>
                <a:cubicBezTo>
                  <a:pt x="97" y="154"/>
                  <a:pt x="95" y="153"/>
                  <a:pt x="94" y="153"/>
                </a:cubicBezTo>
                <a:close/>
                <a:moveTo>
                  <a:pt x="101" y="152"/>
                </a:moveTo>
                <a:cubicBezTo>
                  <a:pt x="100" y="152"/>
                  <a:pt x="99" y="153"/>
                  <a:pt x="100" y="155"/>
                </a:cubicBezTo>
                <a:cubicBezTo>
                  <a:pt x="100" y="156"/>
                  <a:pt x="101" y="157"/>
                  <a:pt x="102" y="157"/>
                </a:cubicBezTo>
                <a:cubicBezTo>
                  <a:pt x="102" y="157"/>
                  <a:pt x="103" y="157"/>
                  <a:pt x="103" y="157"/>
                </a:cubicBezTo>
                <a:cubicBezTo>
                  <a:pt x="104" y="156"/>
                  <a:pt x="105" y="155"/>
                  <a:pt x="105" y="153"/>
                </a:cubicBezTo>
                <a:cubicBezTo>
                  <a:pt x="104" y="152"/>
                  <a:pt x="103" y="151"/>
                  <a:pt x="101" y="152"/>
                </a:cubicBezTo>
                <a:close/>
                <a:moveTo>
                  <a:pt x="109" y="149"/>
                </a:moveTo>
                <a:cubicBezTo>
                  <a:pt x="107" y="150"/>
                  <a:pt x="107" y="151"/>
                  <a:pt x="107" y="152"/>
                </a:cubicBezTo>
                <a:cubicBezTo>
                  <a:pt x="108" y="153"/>
                  <a:pt x="109" y="154"/>
                  <a:pt x="110" y="154"/>
                </a:cubicBezTo>
                <a:cubicBezTo>
                  <a:pt x="110" y="154"/>
                  <a:pt x="110" y="154"/>
                  <a:pt x="111" y="154"/>
                </a:cubicBezTo>
                <a:cubicBezTo>
                  <a:pt x="112" y="153"/>
                  <a:pt x="113" y="152"/>
                  <a:pt x="112" y="150"/>
                </a:cubicBezTo>
                <a:cubicBezTo>
                  <a:pt x="112" y="149"/>
                  <a:pt x="110" y="148"/>
                  <a:pt x="109" y="149"/>
                </a:cubicBezTo>
                <a:close/>
                <a:moveTo>
                  <a:pt x="86" y="154"/>
                </a:moveTo>
                <a:cubicBezTo>
                  <a:pt x="85" y="155"/>
                  <a:pt x="84" y="156"/>
                  <a:pt x="84" y="157"/>
                </a:cubicBezTo>
                <a:cubicBezTo>
                  <a:pt x="84" y="159"/>
                  <a:pt x="85" y="160"/>
                  <a:pt x="87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8" y="160"/>
                  <a:pt x="89" y="158"/>
                  <a:pt x="89" y="157"/>
                </a:cubicBezTo>
                <a:cubicBezTo>
                  <a:pt x="89" y="155"/>
                  <a:pt x="88" y="154"/>
                  <a:pt x="86" y="154"/>
                </a:cubicBezTo>
                <a:close/>
                <a:moveTo>
                  <a:pt x="116" y="146"/>
                </a:moveTo>
                <a:cubicBezTo>
                  <a:pt x="114" y="146"/>
                  <a:pt x="114" y="148"/>
                  <a:pt x="115" y="149"/>
                </a:cubicBezTo>
                <a:cubicBezTo>
                  <a:pt x="115" y="150"/>
                  <a:pt x="116" y="151"/>
                  <a:pt x="117" y="151"/>
                </a:cubicBezTo>
                <a:cubicBezTo>
                  <a:pt x="117" y="151"/>
                  <a:pt x="118" y="151"/>
                  <a:pt x="118" y="150"/>
                </a:cubicBezTo>
                <a:cubicBezTo>
                  <a:pt x="120" y="150"/>
                  <a:pt x="120" y="148"/>
                  <a:pt x="119" y="147"/>
                </a:cubicBezTo>
                <a:cubicBezTo>
                  <a:pt x="119" y="145"/>
                  <a:pt x="117" y="145"/>
                  <a:pt x="116" y="146"/>
                </a:cubicBezTo>
                <a:close/>
              </a:path>
            </a:pathLst>
          </a:custGeom>
          <a:solidFill>
            <a:srgbClr val="3A76B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prstClr val="black"/>
              </a:solidFill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3D3B8D7F-1B6E-46DC-96D1-F7DA5DD41EFB}"/>
              </a:ext>
            </a:extLst>
          </p:cNvPr>
          <p:cNvSpPr/>
          <p:nvPr/>
        </p:nvSpPr>
        <p:spPr>
          <a:xfrm>
            <a:off x="549323" y="2734748"/>
            <a:ext cx="3341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4102E"/>
                </a:solidFill>
                <a:ea typeface="Open Sans" pitchFamily="2" charset="0"/>
                <a:cs typeface="Open Sans" pitchFamily="2" charset="0"/>
              </a:rPr>
              <a:t>Параметры клиента</a:t>
            </a:r>
            <a:endParaRPr lang="ru-RU" sz="1000" b="1" dirty="0">
              <a:solidFill>
                <a:srgbClr val="14102E"/>
              </a:solidFill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3027A7C-8D30-4898-906D-80AED9A7E42E}"/>
              </a:ext>
            </a:extLst>
          </p:cNvPr>
          <p:cNvGrpSpPr/>
          <p:nvPr/>
        </p:nvGrpSpPr>
        <p:grpSpPr>
          <a:xfrm>
            <a:off x="10244694" y="1876845"/>
            <a:ext cx="1023543" cy="646331"/>
            <a:chOff x="10103482" y="2389294"/>
            <a:chExt cx="664451" cy="646331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4715DF6A-B086-4CD2-B8BA-53A8A0FF4B79}"/>
                </a:ext>
              </a:extLst>
            </p:cNvPr>
            <p:cNvSpPr/>
            <p:nvPr/>
          </p:nvSpPr>
          <p:spPr>
            <a:xfrm>
              <a:off x="10103482" y="2389294"/>
              <a:ext cx="602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95889">
                <a:spcAft>
                  <a:spcPts val="693"/>
                </a:spcAft>
                <a:defRPr/>
              </a:pPr>
              <a:r>
                <a:rPr lang="ru-RU" sz="3600" kern="0" dirty="0">
                  <a:solidFill>
                    <a:srgbClr val="3A76BB"/>
                  </a:solidFill>
                  <a:ea typeface="Open Sans" pitchFamily="2" charset="0"/>
                  <a:cs typeface="Golos Text" panose="020B0503020202020204" pitchFamily="34" charset="-52"/>
                </a:rPr>
                <a:t>10</a:t>
              </a: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1B02C4EC-E466-40B9-AA0F-68B3D2B3A1B5}"/>
                </a:ext>
              </a:extLst>
            </p:cNvPr>
            <p:cNvSpPr/>
            <p:nvPr/>
          </p:nvSpPr>
          <p:spPr>
            <a:xfrm>
              <a:off x="10377085" y="2556872"/>
              <a:ext cx="390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95889">
                <a:spcAft>
                  <a:spcPts val="693"/>
                </a:spcAft>
                <a:defRPr/>
              </a:pPr>
              <a:r>
                <a:rPr lang="ru-RU" kern="0" dirty="0">
                  <a:solidFill>
                    <a:srgbClr val="3A76BB"/>
                  </a:solidFill>
                  <a:ea typeface="Jost SemiBold" pitchFamily="2" charset="-52"/>
                  <a:cs typeface="Arial" panose="020B0604020202020204" pitchFamily="34" charset="0"/>
                </a:rPr>
                <a:t>  %</a:t>
              </a:r>
              <a:endParaRPr lang="ru-RU" sz="3600" kern="0" dirty="0">
                <a:solidFill>
                  <a:srgbClr val="3A76BB"/>
                </a:solidFill>
                <a:ea typeface="Jost SemiBold" pitchFamily="2" charset="-52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3">
            <a:extLst>
              <a:ext uri="{FF2B5EF4-FFF2-40B4-BE49-F238E27FC236}">
                <a16:creationId xmlns:a16="http://schemas.microsoft.com/office/drawing/2014/main" id="{05843374-49F7-5442-9D26-2A0EAE0FCA1A}"/>
              </a:ext>
            </a:extLst>
          </p:cNvPr>
          <p:cNvSpPr txBox="1"/>
          <p:nvPr/>
        </p:nvSpPr>
        <p:spPr>
          <a:xfrm>
            <a:off x="4697300" y="5865344"/>
            <a:ext cx="6950221" cy="639723"/>
          </a:xfrm>
          <a:prstGeom prst="roundRect">
            <a:avLst>
              <a:gd name="adj" fmla="val 24196"/>
            </a:avLst>
          </a:prstGeom>
          <a:solidFill>
            <a:schemeClr val="bg1"/>
          </a:solidFill>
          <a:ln w="12700">
            <a:solidFill>
              <a:srgbClr val="14102E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F2673A"/>
                </a:solidFill>
                <a:ea typeface="Open Sans" pitchFamily="2" charset="0"/>
                <a:cs typeface="Open Sans" pitchFamily="2" charset="0"/>
              </a:rPr>
              <a:t>Размер выплат, получаемый в течение 15 лет — 12,6 тыс. руб. — в 4,2 раз больше ежемесячного взноса</a:t>
            </a:r>
          </a:p>
        </p:txBody>
      </p:sp>
      <p:sp>
        <p:nvSpPr>
          <p:cNvPr id="3" name="Открывающая фигурная скобка 2">
            <a:extLst>
              <a:ext uri="{FF2B5EF4-FFF2-40B4-BE49-F238E27FC236}">
                <a16:creationId xmlns:a16="http://schemas.microsoft.com/office/drawing/2014/main" id="{95CEC446-60E3-8641-B550-3BAF36A79CE7}"/>
              </a:ext>
            </a:extLst>
          </p:cNvPr>
          <p:cNvSpPr/>
          <p:nvPr/>
        </p:nvSpPr>
        <p:spPr>
          <a:xfrm rot="16200000">
            <a:off x="8132547" y="3285192"/>
            <a:ext cx="242596" cy="2144141"/>
          </a:xfrm>
          <a:prstGeom prst="leftBrace">
            <a:avLst/>
          </a:prstGeom>
          <a:ln w="1905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9B789111-3E48-4758-AE2A-67F6EC61BB72}"/>
              </a:ext>
            </a:extLst>
          </p:cNvPr>
          <p:cNvSpPr/>
          <p:nvPr/>
        </p:nvSpPr>
        <p:spPr>
          <a:xfrm>
            <a:off x="8161723" y="4603950"/>
            <a:ext cx="184245" cy="1206541"/>
          </a:xfrm>
          <a:prstGeom prst="downArrow">
            <a:avLst>
              <a:gd name="adj1" fmla="val 50000"/>
              <a:gd name="adj2" fmla="val 57407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72EA30A7-BB79-4542-A095-751E36D84F68}"/>
              </a:ext>
            </a:extLst>
          </p:cNvPr>
          <p:cNvCxnSpPr>
            <a:cxnSpLocks/>
          </p:cNvCxnSpPr>
          <p:nvPr/>
        </p:nvCxnSpPr>
        <p:spPr>
          <a:xfrm flipH="1">
            <a:off x="824744" y="3890025"/>
            <a:ext cx="2767231" cy="0"/>
          </a:xfrm>
          <a:prstGeom prst="line">
            <a:avLst/>
          </a:prstGeom>
          <a:ln w="12700" cap="rnd">
            <a:solidFill>
              <a:srgbClr val="099A8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E91E47-A7B7-4FE3-A9EA-44BF7BB7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166D6E86-828C-415F-A2D5-AAEE60D15B65}"/>
              </a:ext>
            </a:extLst>
          </p:cNvPr>
          <p:cNvSpPr txBox="1">
            <a:spLocks/>
          </p:cNvSpPr>
          <p:nvPr/>
        </p:nvSpPr>
        <p:spPr>
          <a:xfrm>
            <a:off x="29844" y="6530856"/>
            <a:ext cx="11656680" cy="32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1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000" b="1" kern="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*Расчет произведен при сроке софинансирования 10 лет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364261-7F6F-1924-AF68-4EF47F705C26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ПРИМЕР РАСЧЕТА СБЕРЕЖЕНИЙ ПО ПДС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A7D6830-2F7C-D767-A47C-366AF373AEB7}"/>
              </a:ext>
            </a:extLst>
          </p:cNvPr>
          <p:cNvGrpSpPr/>
          <p:nvPr/>
        </p:nvGrpSpPr>
        <p:grpSpPr>
          <a:xfrm>
            <a:off x="789097" y="3312779"/>
            <a:ext cx="416087" cy="405180"/>
            <a:chOff x="12502947" y="3796897"/>
            <a:chExt cx="374328" cy="364516"/>
          </a:xfrm>
          <a:solidFill>
            <a:srgbClr val="3A76BB"/>
          </a:solidFill>
        </p:grpSpPr>
        <p:grpSp>
          <p:nvGrpSpPr>
            <p:cNvPr id="14" name="Google Shape;1010;p33">
              <a:extLst>
                <a:ext uri="{FF2B5EF4-FFF2-40B4-BE49-F238E27FC236}">
                  <a16:creationId xmlns:a16="http://schemas.microsoft.com/office/drawing/2014/main" id="{C726EDE3-049B-D90F-9797-7A63F23BB145}"/>
                </a:ext>
              </a:extLst>
            </p:cNvPr>
            <p:cNvGrpSpPr/>
            <p:nvPr/>
          </p:nvGrpSpPr>
          <p:grpSpPr>
            <a:xfrm>
              <a:off x="12502947" y="3796897"/>
              <a:ext cx="159950" cy="364516"/>
              <a:chOff x="6410063" y="4135124"/>
              <a:chExt cx="159950" cy="364516"/>
            </a:xfrm>
            <a:grpFill/>
          </p:grpSpPr>
          <p:sp>
            <p:nvSpPr>
              <p:cNvPr id="20" name="Google Shape;1011;p33">
                <a:extLst>
                  <a:ext uri="{FF2B5EF4-FFF2-40B4-BE49-F238E27FC236}">
                    <a16:creationId xmlns:a16="http://schemas.microsoft.com/office/drawing/2014/main" id="{C0A4206F-F1A2-7122-BACE-3CB29A98C390}"/>
                  </a:ext>
                </a:extLst>
              </p:cNvPr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12;p33">
                <a:extLst>
                  <a:ext uri="{FF2B5EF4-FFF2-40B4-BE49-F238E27FC236}">
                    <a16:creationId xmlns:a16="http://schemas.microsoft.com/office/drawing/2014/main" id="{8D9C21C8-D577-1D6E-2A53-EB4BAEA20912}"/>
                  </a:ext>
                </a:extLst>
              </p:cNvPr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13;p33">
                <a:extLst>
                  <a:ext uri="{FF2B5EF4-FFF2-40B4-BE49-F238E27FC236}">
                    <a16:creationId xmlns:a16="http://schemas.microsoft.com/office/drawing/2014/main" id="{533F81D7-F728-380E-231F-3A5591C13A31}"/>
                  </a:ext>
                </a:extLst>
              </p:cNvPr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14;p33">
                <a:extLst>
                  <a:ext uri="{FF2B5EF4-FFF2-40B4-BE49-F238E27FC236}">
                    <a16:creationId xmlns:a16="http://schemas.microsoft.com/office/drawing/2014/main" id="{70ED20E2-5D29-51AF-92E5-A34C7493A0A1}"/>
                  </a:ext>
                </a:extLst>
              </p:cNvPr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5;p33">
              <a:extLst>
                <a:ext uri="{FF2B5EF4-FFF2-40B4-BE49-F238E27FC236}">
                  <a16:creationId xmlns:a16="http://schemas.microsoft.com/office/drawing/2014/main" id="{47963982-1ADF-0C9A-121E-E0D21068A9AF}"/>
                </a:ext>
              </a:extLst>
            </p:cNvPr>
            <p:cNvGrpSpPr/>
            <p:nvPr/>
          </p:nvGrpSpPr>
          <p:grpSpPr>
            <a:xfrm>
              <a:off x="12662897" y="3797278"/>
              <a:ext cx="214378" cy="364135"/>
              <a:chOff x="6924652" y="4135505"/>
              <a:chExt cx="214378" cy="364135"/>
            </a:xfrm>
            <a:grpFill/>
          </p:grpSpPr>
          <p:sp>
            <p:nvSpPr>
              <p:cNvPr id="16" name="Google Shape;1016;p33">
                <a:extLst>
                  <a:ext uri="{FF2B5EF4-FFF2-40B4-BE49-F238E27FC236}">
                    <a16:creationId xmlns:a16="http://schemas.microsoft.com/office/drawing/2014/main" id="{21C95961-DE7F-A4C5-13FA-F7E9A1B47AE1}"/>
                  </a:ext>
                </a:extLst>
              </p:cNvPr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17;p33">
                <a:extLst>
                  <a:ext uri="{FF2B5EF4-FFF2-40B4-BE49-F238E27FC236}">
                    <a16:creationId xmlns:a16="http://schemas.microsoft.com/office/drawing/2014/main" id="{4A27216A-F679-7CE6-C2AA-AE97AFFF0ACA}"/>
                  </a:ext>
                </a:extLst>
              </p:cNvPr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18;p33">
                <a:extLst>
                  <a:ext uri="{FF2B5EF4-FFF2-40B4-BE49-F238E27FC236}">
                    <a16:creationId xmlns:a16="http://schemas.microsoft.com/office/drawing/2014/main" id="{93CF70C3-A2BC-A50C-48C8-79C1EEB82446}"/>
                  </a:ext>
                </a:extLst>
              </p:cNvPr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9;p33">
                <a:extLst>
                  <a:ext uri="{FF2B5EF4-FFF2-40B4-BE49-F238E27FC236}">
                    <a16:creationId xmlns:a16="http://schemas.microsoft.com/office/drawing/2014/main" id="{EEE655FB-51CF-E8FE-16EB-59719732C8E1}"/>
                  </a:ext>
                </a:extLst>
              </p:cNvPr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191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B5405D0-4E60-C906-EF8E-FAD7514E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8011" y="184663"/>
            <a:ext cx="1870220" cy="1283484"/>
          </a:xfrm>
          <a:prstGeom prst="rect">
            <a:avLst/>
          </a:prstGeom>
        </p:spPr>
      </p:pic>
      <p:sp>
        <p:nvSpPr>
          <p:cNvPr id="48" name="Rectangle 21">
            <a:extLst>
              <a:ext uri="{FF2B5EF4-FFF2-40B4-BE49-F238E27FC236}">
                <a16:creationId xmlns:a16="http://schemas.microsoft.com/office/drawing/2014/main" id="{43317D20-E1BC-5669-2E6E-FE0FFA8213EE}"/>
              </a:ext>
            </a:extLst>
          </p:cNvPr>
          <p:cNvSpPr/>
          <p:nvPr/>
        </p:nvSpPr>
        <p:spPr>
          <a:xfrm>
            <a:off x="8056668" y="1496349"/>
            <a:ext cx="3897738" cy="4924457"/>
          </a:xfrm>
          <a:prstGeom prst="roundRect">
            <a:avLst>
              <a:gd name="adj" fmla="val 6449"/>
            </a:avLst>
          </a:prstGeom>
          <a:noFill/>
          <a:ln w="19050">
            <a:solidFill>
              <a:srgbClr val="3A76BB"/>
            </a:solidFill>
            <a:prstDash val="dash"/>
            <a:headEnd type="oval"/>
            <a:tailEnd type="triangle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F52ABF5-69E9-679E-6C77-A0AF0935B458}"/>
              </a:ext>
            </a:extLst>
          </p:cNvPr>
          <p:cNvSpPr/>
          <p:nvPr/>
        </p:nvSpPr>
        <p:spPr>
          <a:xfrm>
            <a:off x="8253031" y="1705183"/>
            <a:ext cx="3354083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B00E88A-F1A8-42E7-715D-E1C114C64D98}"/>
              </a:ext>
            </a:extLst>
          </p:cNvPr>
          <p:cNvSpPr/>
          <p:nvPr/>
        </p:nvSpPr>
        <p:spPr>
          <a:xfrm>
            <a:off x="8253031" y="4512090"/>
            <a:ext cx="3354083" cy="481157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6" name="Group 46">
            <a:extLst>
              <a:ext uri="{FF2B5EF4-FFF2-40B4-BE49-F238E27FC236}">
                <a16:creationId xmlns:a16="http://schemas.microsoft.com/office/drawing/2014/main" id="{680CA656-1616-CB36-BB45-FE1C318CA865}"/>
              </a:ext>
            </a:extLst>
          </p:cNvPr>
          <p:cNvGrpSpPr/>
          <p:nvPr/>
        </p:nvGrpSpPr>
        <p:grpSpPr>
          <a:xfrm>
            <a:off x="4176108" y="3912880"/>
            <a:ext cx="403154" cy="441789"/>
            <a:chOff x="4841876" y="3978275"/>
            <a:chExt cx="344488" cy="346075"/>
          </a:xfrm>
        </p:grpSpPr>
        <p:sp>
          <p:nvSpPr>
            <p:cNvPr id="147" name="Line 228">
              <a:extLst>
                <a:ext uri="{FF2B5EF4-FFF2-40B4-BE49-F238E27FC236}">
                  <a16:creationId xmlns:a16="http://schemas.microsoft.com/office/drawing/2014/main" id="{F11092E8-FF04-B7F3-7031-EA99F296F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068763"/>
              <a:ext cx="6826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Line 229">
              <a:extLst>
                <a:ext uri="{FF2B5EF4-FFF2-40B4-BE49-F238E27FC236}">
                  <a16:creationId xmlns:a16="http://schemas.microsoft.com/office/drawing/2014/main" id="{700D7F52-660B-BADA-5030-3D031CE0E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113213"/>
              <a:ext cx="12065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Line 230">
              <a:extLst>
                <a:ext uri="{FF2B5EF4-FFF2-40B4-BE49-F238E27FC236}">
                  <a16:creationId xmlns:a16="http://schemas.microsoft.com/office/drawing/2014/main" id="{22FBDDEE-EAD9-1DF4-940F-959DD58AA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159250"/>
              <a:ext cx="90488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Line 231">
              <a:extLst>
                <a:ext uri="{FF2B5EF4-FFF2-40B4-BE49-F238E27FC236}">
                  <a16:creationId xmlns:a16="http://schemas.microsoft.com/office/drawing/2014/main" id="{4018E4CF-E0B5-2049-55C0-85C5360F9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203700"/>
              <a:ext cx="7461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val 232">
              <a:extLst>
                <a:ext uri="{FF2B5EF4-FFF2-40B4-BE49-F238E27FC236}">
                  <a16:creationId xmlns:a16="http://schemas.microsoft.com/office/drawing/2014/main" id="{CA72C673-0727-430B-D373-B2DDBD3C6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6" y="4143375"/>
              <a:ext cx="179388" cy="180975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233">
              <a:extLst>
                <a:ext uri="{FF2B5EF4-FFF2-40B4-BE49-F238E27FC236}">
                  <a16:creationId xmlns:a16="http://schemas.microsoft.com/office/drawing/2014/main" id="{37071DAA-1DBD-A199-E2D1-33D55FC0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1" y="4206875"/>
              <a:ext cx="96838" cy="65088"/>
            </a:xfrm>
            <a:custGeom>
              <a:avLst/>
              <a:gdLst>
                <a:gd name="T0" fmla="*/ 61 w 61"/>
                <a:gd name="T1" fmla="*/ 0 h 41"/>
                <a:gd name="T2" fmla="*/ 26 w 61"/>
                <a:gd name="T3" fmla="*/ 41 h 41"/>
                <a:gd name="T4" fmla="*/ 0 w 61"/>
                <a:gd name="T5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41">
                  <a:moveTo>
                    <a:pt x="61" y="0"/>
                  </a:moveTo>
                  <a:lnTo>
                    <a:pt x="26" y="41"/>
                  </a:lnTo>
                  <a:lnTo>
                    <a:pt x="0" y="1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234">
              <a:extLst>
                <a:ext uri="{FF2B5EF4-FFF2-40B4-BE49-F238E27FC236}">
                  <a16:creationId xmlns:a16="http://schemas.microsoft.com/office/drawing/2014/main" id="{888E81B5-E12F-92B2-55B0-185AA392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6" y="3978275"/>
              <a:ext cx="239713" cy="315913"/>
            </a:xfrm>
            <a:custGeom>
              <a:avLst/>
              <a:gdLst>
                <a:gd name="T0" fmla="*/ 99 w 151"/>
                <a:gd name="T1" fmla="*/ 199 h 199"/>
                <a:gd name="T2" fmla="*/ 0 w 151"/>
                <a:gd name="T3" fmla="*/ 199 h 199"/>
                <a:gd name="T4" fmla="*/ 0 w 151"/>
                <a:gd name="T5" fmla="*/ 0 h 199"/>
                <a:gd name="T6" fmla="*/ 104 w 151"/>
                <a:gd name="T7" fmla="*/ 0 h 199"/>
                <a:gd name="T8" fmla="*/ 151 w 151"/>
                <a:gd name="T9" fmla="*/ 47 h 199"/>
                <a:gd name="T10" fmla="*/ 151 w 151"/>
                <a:gd name="T11" fmla="*/ 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9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90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235">
              <a:extLst>
                <a:ext uri="{FF2B5EF4-FFF2-40B4-BE49-F238E27FC236}">
                  <a16:creationId xmlns:a16="http://schemas.microsoft.com/office/drawing/2014/main" id="{12B372DE-2EFD-8410-B10C-FF86099CD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6" y="3978275"/>
              <a:ext cx="74613" cy="74613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48" y="4993247"/>
            <a:ext cx="455955" cy="455955"/>
          </a:xfrm>
          <a:prstGeom prst="rect">
            <a:avLst/>
          </a:prstGeom>
        </p:spPr>
      </p:pic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1</a:t>
            </a:r>
            <a:r>
              <a:rPr lang="ru-RU" dirty="0" smtClean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7</a:t>
            </a:r>
            <a:endParaRPr lang="ru-RU" dirty="0">
              <a:solidFill>
                <a:srgbClr val="3C4363"/>
              </a:solidFill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5284" y="1809986"/>
            <a:ext cx="232738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srgbClr val="099A85"/>
                </a:solidFill>
              </a:rPr>
              <a:t>Ежемесячные</a:t>
            </a:r>
            <a:r>
              <a:rPr lang="ru-RU" sz="1400" b="1" dirty="0">
                <a:solidFill>
                  <a:srgbClr val="099A85"/>
                </a:solidFill>
              </a:rPr>
              <a:t> взносы:  </a:t>
            </a:r>
            <a:r>
              <a:rPr lang="ru-RU" sz="1400" b="1" dirty="0">
                <a:solidFill>
                  <a:srgbClr val="3A76BB"/>
                </a:solidFill>
              </a:rPr>
              <a:t/>
            </a:r>
            <a:br>
              <a:rPr lang="ru-RU" sz="1400" b="1" dirty="0">
                <a:solidFill>
                  <a:srgbClr val="3A76BB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3 </a:t>
            </a:r>
            <a:r>
              <a:rPr lang="ru-RU" sz="1400" dirty="0">
                <a:solidFill>
                  <a:srgbClr val="000000"/>
                </a:solidFill>
              </a:rPr>
              <a:t>тыс. руб. в месяц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85479" y="1809979"/>
            <a:ext cx="209863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99A85"/>
                </a:solidFill>
              </a:rPr>
              <a:t>Ставка доходности: </a:t>
            </a:r>
            <a:br>
              <a:rPr lang="ru-RU" sz="1400" b="1" dirty="0">
                <a:solidFill>
                  <a:srgbClr val="099A85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10% годовых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27939" y="1816789"/>
            <a:ext cx="22904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99A85"/>
                </a:solidFill>
              </a:rPr>
              <a:t>Период накопления: 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0000"/>
                </a:solidFill>
              </a:rPr>
              <a:t>15 лет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479129" y="1631114"/>
            <a:ext cx="3127985" cy="6468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Накопления в ПДС: 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287303" y="1890441"/>
            <a:ext cx="3775150" cy="12454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3A76BB"/>
                </a:solidFill>
                <a:cs typeface="Arial" panose="020B0604020202020204" pitchFamily="34" charset="0"/>
              </a:rPr>
              <a:t>2 279 </a:t>
            </a:r>
            <a:r>
              <a:rPr lang="ru-RU" sz="2400" b="1" dirty="0">
                <a:solidFill>
                  <a:srgbClr val="3A76BB"/>
                </a:solidFill>
                <a:cs typeface="Arial" panose="020B0604020202020204" pitchFamily="34" charset="0"/>
              </a:rPr>
              <a:t>тыс. руб.</a:t>
            </a:r>
            <a:endParaRPr lang="en-US" sz="2400" b="1" dirty="0">
              <a:solidFill>
                <a:srgbClr val="3A76BB"/>
              </a:solidFill>
              <a:cs typeface="Arial" panose="020B0604020202020204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283830" y="5082997"/>
            <a:ext cx="4183595" cy="6468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2400" b="1" dirty="0">
                <a:solidFill>
                  <a:srgbClr val="434343"/>
                </a:solidFill>
                <a:cs typeface="Arial" panose="020B0604020202020204" pitchFamily="34" charset="0"/>
              </a:rPr>
              <a:t>1 254 </a:t>
            </a:r>
            <a:r>
              <a:rPr lang="ru-RU" sz="2400" b="1" dirty="0">
                <a:solidFill>
                  <a:srgbClr val="434343"/>
                </a:solidFill>
                <a:cs typeface="Arial" panose="020B0604020202020204" pitchFamily="34" charset="0"/>
              </a:rPr>
              <a:t>тыс. руб.</a:t>
            </a:r>
            <a:r>
              <a:rPr lang="en-US" sz="2400" b="1" dirty="0">
                <a:solidFill>
                  <a:srgbClr val="434343"/>
                </a:solidFill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rgbClr val="434343"/>
              </a:solidFill>
              <a:cs typeface="Arial" panose="020B0604020202020204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479129" y="4430020"/>
            <a:ext cx="3342270" cy="6440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Депозит в банке: 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122" y="2679577"/>
            <a:ext cx="736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4102E"/>
                </a:solidFill>
              </a:rPr>
              <a:t>Сравнение накоплений в ПДС и на депозите, в тыс. рублей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FB21B82-F75D-F9E8-0520-C03317050A96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НАКОПЛЕНИЙ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В ПДС И ДЕПОЗИТЕ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DD11C18-40C5-F108-CFF8-DFE6F745C099}"/>
              </a:ext>
            </a:extLst>
          </p:cNvPr>
          <p:cNvCxnSpPr>
            <a:cxnSpLocks/>
          </p:cNvCxnSpPr>
          <p:nvPr/>
        </p:nvCxnSpPr>
        <p:spPr bwMode="auto">
          <a:xfrm>
            <a:off x="3103041" y="1829120"/>
            <a:ext cx="0" cy="6741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6278753-CBD1-5E1B-5586-B50BABED997C}"/>
              </a:ext>
            </a:extLst>
          </p:cNvPr>
          <p:cNvCxnSpPr>
            <a:cxnSpLocks/>
          </p:cNvCxnSpPr>
          <p:nvPr/>
        </p:nvCxnSpPr>
        <p:spPr bwMode="auto">
          <a:xfrm>
            <a:off x="5403248" y="1803170"/>
            <a:ext cx="0" cy="6741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331;g277b4458855_0_0">
            <a:extLst>
              <a:ext uri="{FF2B5EF4-FFF2-40B4-BE49-F238E27FC236}">
                <a16:creationId xmlns:a16="http://schemas.microsoft.com/office/drawing/2014/main" id="{39361057-1621-190D-A151-5CB7DB64DD99}"/>
              </a:ext>
            </a:extLst>
          </p:cNvPr>
          <p:cNvSpPr/>
          <p:nvPr/>
        </p:nvSpPr>
        <p:spPr bwMode="auto">
          <a:xfrm>
            <a:off x="8291134" y="2726711"/>
            <a:ext cx="4475761" cy="124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Личные взносы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Софинансирование (1:1)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Инвестиционный доход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Налоговый вычет</a:t>
            </a:r>
            <a:b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(реинвестирование в ПДС)</a:t>
            </a:r>
          </a:p>
        </p:txBody>
      </p:sp>
      <p:sp>
        <p:nvSpPr>
          <p:cNvPr id="19" name="Google Shape;331;g277b4458855_0_0">
            <a:extLst>
              <a:ext uri="{FF2B5EF4-FFF2-40B4-BE49-F238E27FC236}">
                <a16:creationId xmlns:a16="http://schemas.microsoft.com/office/drawing/2014/main" id="{F4127729-3575-A298-1E29-CE4B361057BD}"/>
              </a:ext>
            </a:extLst>
          </p:cNvPr>
          <p:cNvSpPr/>
          <p:nvPr/>
        </p:nvSpPr>
        <p:spPr bwMode="auto">
          <a:xfrm>
            <a:off x="8291135" y="5555433"/>
            <a:ext cx="3109810" cy="93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Личные взносы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Инвестиционный доход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49DE3D-5B52-7B25-87EB-673E9349C3FE}"/>
              </a:ext>
            </a:extLst>
          </p:cNvPr>
          <p:cNvGraphicFramePr>
            <a:graphicFrameLocks/>
          </p:cNvGraphicFramePr>
          <p:nvPr/>
        </p:nvGraphicFramePr>
        <p:xfrm>
          <a:off x="791055" y="3071202"/>
          <a:ext cx="6939314" cy="336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8043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505035-BF1A-78EA-B229-67E03829F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9" y="215403"/>
            <a:ext cx="1715926" cy="228790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1E9D909-9AF8-41C2-B4B5-72336C1B6966}"/>
              </a:ext>
            </a:extLst>
          </p:cNvPr>
          <p:cNvGraphicFramePr>
            <a:graphicFrameLocks noGrp="1"/>
          </p:cNvGraphicFramePr>
          <p:nvPr/>
        </p:nvGraphicFramePr>
        <p:xfrm>
          <a:off x="742278" y="1758073"/>
          <a:ext cx="11024045" cy="46458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393">
                  <a:extLst>
                    <a:ext uri="{9D8B030D-6E8A-4147-A177-3AD203B41FA5}">
                      <a16:colId xmlns:a16="http://schemas.microsoft.com/office/drawing/2014/main" val="2806689523"/>
                    </a:ext>
                  </a:extLst>
                </a:gridCol>
                <a:gridCol w="1560661">
                  <a:extLst>
                    <a:ext uri="{9D8B030D-6E8A-4147-A177-3AD203B41FA5}">
                      <a16:colId xmlns:a16="http://schemas.microsoft.com/office/drawing/2014/main" val="1279171615"/>
                    </a:ext>
                  </a:extLst>
                </a:gridCol>
                <a:gridCol w="1871830">
                  <a:extLst>
                    <a:ext uri="{9D8B030D-6E8A-4147-A177-3AD203B41FA5}">
                      <a16:colId xmlns:a16="http://schemas.microsoft.com/office/drawing/2014/main" val="3214363987"/>
                    </a:ext>
                  </a:extLst>
                </a:gridCol>
                <a:gridCol w="1473798">
                  <a:extLst>
                    <a:ext uri="{9D8B030D-6E8A-4147-A177-3AD203B41FA5}">
                      <a16:colId xmlns:a16="http://schemas.microsoft.com/office/drawing/2014/main" val="1961574036"/>
                    </a:ext>
                  </a:extLst>
                </a:gridCol>
                <a:gridCol w="1839558">
                  <a:extLst>
                    <a:ext uri="{9D8B030D-6E8A-4147-A177-3AD203B41FA5}">
                      <a16:colId xmlns:a16="http://schemas.microsoft.com/office/drawing/2014/main" val="3214528249"/>
                    </a:ext>
                  </a:extLst>
                </a:gridCol>
                <a:gridCol w="2245805">
                  <a:extLst>
                    <a:ext uri="{9D8B030D-6E8A-4147-A177-3AD203B41FA5}">
                      <a16:colId xmlns:a16="http://schemas.microsoft.com/office/drawing/2014/main" val="4076184114"/>
                    </a:ext>
                  </a:extLst>
                </a:gridCol>
              </a:tblGrid>
              <a:tr h="8022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Параметры/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финансовый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продукт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Депозит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в банке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НСЖ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Накопительное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страхование жизни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ПИФ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паевые инвестиционные фонды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ИИС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Индивидуальный инвестиционный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счет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20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/>
                      </a:r>
                      <a:br>
                        <a:rPr lang="ru-RU" sz="20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24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ПДС</a:t>
                      </a:r>
                      <a:endParaRPr lang="ru-RU" sz="2000" b="1" kern="1200" dirty="0">
                        <a:solidFill>
                          <a:srgbClr val="F2673A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965058"/>
                  </a:ext>
                </a:extLst>
              </a:tr>
              <a:tr h="918844">
                <a:tc>
                  <a:txBody>
                    <a:bodyPr/>
                    <a:lstStyle/>
                    <a:p>
                      <a:pPr marL="144000" lvl="0" algn="l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Софинансирование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 36 000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(при личных взносах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от 2 тыс.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Arial" panose="020B0604020202020204" pitchFamily="34" charset="0"/>
                        </a:rPr>
                        <a:t>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 в год)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37880"/>
                  </a:ext>
                </a:extLst>
              </a:tr>
              <a:tr h="950294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Налоговый вычет</a:t>
                      </a:r>
                    </a:p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(ежегодно)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от 13% 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150 000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от 13%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400 000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от 13%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400 000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41305"/>
                  </a:ext>
                </a:extLst>
              </a:tr>
              <a:tr h="908360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Досрочная выплата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Досрочная выплата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b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с потерей дохода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Досрочная выплата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с потерей дохода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любое время,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но могут быть потери из-за снижения стоимости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 пая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любое время,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но могут быть потери из-за снижения стоимости активов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особых жизненных ситуациях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 100%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146473"/>
                  </a:ext>
                </a:extLst>
              </a:tr>
              <a:tr h="702956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Государственное страхование средств АСВ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1 400 000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2 800 000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личные взносы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2 800 000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личные взносы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647162"/>
                  </a:ext>
                </a:extLst>
              </a:tr>
              <a:tr h="363215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Уровень риска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Высокий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Высокий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76645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8EAE40C-3793-4BEA-9E72-8A28FE78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18</a:t>
            </a:fld>
            <a:endParaRPr lang="ru-RU"/>
          </a:p>
        </p:txBody>
      </p:sp>
      <p:pic>
        <p:nvPicPr>
          <p:cNvPr id="9" name="Рисунок 8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5199" y="2790479"/>
            <a:ext cx="482320" cy="482320"/>
          </a:xfrm>
          <a:prstGeom prst="rect">
            <a:avLst/>
          </a:prstGeom>
        </p:spPr>
      </p:pic>
      <p:pic>
        <p:nvPicPr>
          <p:cNvPr id="10" name="Рисунок 9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5199" y="3725827"/>
            <a:ext cx="482320" cy="482320"/>
          </a:xfrm>
          <a:prstGeom prst="rect">
            <a:avLst/>
          </a:prstGeom>
        </p:spPr>
      </p:pic>
      <p:pic>
        <p:nvPicPr>
          <p:cNvPr id="12" name="Рисунок 11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936" y="3725827"/>
            <a:ext cx="482320" cy="482320"/>
          </a:xfrm>
          <a:prstGeom prst="rect">
            <a:avLst/>
          </a:prstGeom>
        </p:spPr>
      </p:pic>
      <p:pic>
        <p:nvPicPr>
          <p:cNvPr id="13" name="Рисунок 12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0619" y="2790479"/>
            <a:ext cx="482320" cy="482320"/>
          </a:xfrm>
          <a:prstGeom prst="rect">
            <a:avLst/>
          </a:prstGeom>
        </p:spPr>
      </p:pic>
      <p:pic>
        <p:nvPicPr>
          <p:cNvPr id="14" name="Рисунок 13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936" y="2790479"/>
            <a:ext cx="482320" cy="482320"/>
          </a:xfrm>
          <a:prstGeom prst="rect">
            <a:avLst/>
          </a:prstGeom>
        </p:spPr>
      </p:pic>
      <p:pic>
        <p:nvPicPr>
          <p:cNvPr id="15" name="Рисунок 14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6074" y="2790479"/>
            <a:ext cx="482320" cy="482320"/>
          </a:xfrm>
          <a:prstGeom prst="rect">
            <a:avLst/>
          </a:prstGeom>
        </p:spPr>
      </p:pic>
      <p:pic>
        <p:nvPicPr>
          <p:cNvPr id="19" name="Рисунок 18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936" y="5453681"/>
            <a:ext cx="482320" cy="482320"/>
          </a:xfrm>
          <a:prstGeom prst="rect">
            <a:avLst/>
          </a:prstGeom>
        </p:spPr>
      </p:pic>
      <p:pic>
        <p:nvPicPr>
          <p:cNvPr id="21" name="Рисунок 20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0619" y="5453681"/>
            <a:ext cx="482320" cy="4823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4396265-8E26-3FAF-0BE9-C4BA128273C1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ПДС С ДРУГИМИ ФИНАНСОВЫМИ ПРОДУКТАМИ</a:t>
            </a:r>
          </a:p>
        </p:txBody>
      </p:sp>
    </p:spTree>
    <p:extLst>
      <p:ext uri="{BB962C8B-B14F-4D97-AF65-F5344CB8AC3E}">
        <p14:creationId xmlns:p14="http://schemas.microsoft.com/office/powerpoint/2010/main" val="928362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9FF26C1B-EE7B-4972-9A28-DA7130F785B6}"/>
              </a:ext>
            </a:extLst>
          </p:cNvPr>
          <p:cNvSpPr txBox="1">
            <a:spLocks/>
          </p:cNvSpPr>
          <p:nvPr/>
        </p:nvSpPr>
        <p:spPr bwMode="auto">
          <a:xfrm>
            <a:off x="120816" y="2149971"/>
            <a:ext cx="1957279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Доход участника, </a:t>
            </a:r>
            <a:b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р</a:t>
            </a:r>
            <a:r>
              <a:rPr kumimoji="0" lang="ru-RU" sz="1400" i="0" u="none" strike="noStrike" kern="0" cap="none" spc="0" normalizeH="0" baseline="0" noProof="0" dirty="0" err="1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уб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./мес.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F27DBB6-0C05-4FE1-B0BD-6F398CBC8957}"/>
              </a:ext>
            </a:extLst>
          </p:cNvPr>
          <p:cNvSpPr txBox="1">
            <a:spLocks/>
          </p:cNvSpPr>
          <p:nvPr/>
        </p:nvSpPr>
        <p:spPr bwMode="auto">
          <a:xfrm>
            <a:off x="7361873" y="2149971"/>
            <a:ext cx="2055455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Инвестиционный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доход</a:t>
            </a: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123018E0-512B-44A6-8F64-77BB4DB11505}"/>
              </a:ext>
            </a:extLst>
          </p:cNvPr>
          <p:cNvSpPr txBox="1">
            <a:spLocks/>
          </p:cNvSpPr>
          <p:nvPr/>
        </p:nvSpPr>
        <p:spPr bwMode="auto">
          <a:xfrm>
            <a:off x="5681620" y="2149971"/>
            <a:ext cx="1874933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Налоговый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вычет</a:t>
            </a:r>
            <a:r>
              <a:rPr kumimoji="0" lang="ru-RU" sz="1400" i="0" u="none" strike="noStrike" kern="0" cap="none" spc="0" normalizeH="0" baseline="3000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C17384FE-0A6E-465E-A42A-AA61B5D49EA2}"/>
              </a:ext>
            </a:extLst>
          </p:cNvPr>
          <p:cNvSpPr txBox="1">
            <a:spLocks/>
          </p:cNvSpPr>
          <p:nvPr/>
        </p:nvSpPr>
        <p:spPr bwMode="auto">
          <a:xfrm>
            <a:off x="3519326" y="2149971"/>
            <a:ext cx="2767930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Софинансирование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государства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64FC46AC-C7DD-4CAA-8372-7B4ED7A1E68F}"/>
              </a:ext>
            </a:extLst>
          </p:cNvPr>
          <p:cNvSpPr txBox="1">
            <a:spLocks/>
          </p:cNvSpPr>
          <p:nvPr/>
        </p:nvSpPr>
        <p:spPr bwMode="auto">
          <a:xfrm>
            <a:off x="9326432" y="2149971"/>
            <a:ext cx="2240479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Доходность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по программе за год</a:t>
            </a: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grpSp>
        <p:nvGrpSpPr>
          <p:cNvPr id="330" name="Группа 329">
            <a:extLst>
              <a:ext uri="{FF2B5EF4-FFF2-40B4-BE49-F238E27FC236}">
                <a16:creationId xmlns:a16="http://schemas.microsoft.com/office/drawing/2014/main" id="{C1B10654-C0FC-611B-ED99-4210869D2848}"/>
              </a:ext>
            </a:extLst>
          </p:cNvPr>
          <p:cNvGrpSpPr/>
          <p:nvPr/>
        </p:nvGrpSpPr>
        <p:grpSpPr>
          <a:xfrm>
            <a:off x="786038" y="1593433"/>
            <a:ext cx="548900" cy="525265"/>
            <a:chOff x="786037" y="1548997"/>
            <a:chExt cx="626837" cy="599846"/>
          </a:xfrm>
        </p:grpSpPr>
        <p:grpSp>
          <p:nvGrpSpPr>
            <p:cNvPr id="106" name="Google Shape;943;p33">
              <a:extLst>
                <a:ext uri="{FF2B5EF4-FFF2-40B4-BE49-F238E27FC236}">
                  <a16:creationId xmlns:a16="http://schemas.microsoft.com/office/drawing/2014/main" id="{DE6C575A-5309-443C-A79D-25EC442094BC}"/>
                </a:ext>
              </a:extLst>
            </p:cNvPr>
            <p:cNvGrpSpPr/>
            <p:nvPr/>
          </p:nvGrpSpPr>
          <p:grpSpPr>
            <a:xfrm>
              <a:off x="786037" y="1548997"/>
              <a:ext cx="626837" cy="599846"/>
              <a:chOff x="7390435" y="3680868"/>
              <a:chExt cx="372073" cy="355244"/>
            </a:xfrm>
            <a:solidFill>
              <a:srgbClr val="099A85"/>
            </a:solidFill>
          </p:grpSpPr>
          <p:sp>
            <p:nvSpPr>
              <p:cNvPr id="121" name="Google Shape;944;p33">
                <a:extLst>
                  <a:ext uri="{FF2B5EF4-FFF2-40B4-BE49-F238E27FC236}">
                    <a16:creationId xmlns:a16="http://schemas.microsoft.com/office/drawing/2014/main" id="{C4018132-0CC1-4A9A-B6E3-75093F9678A7}"/>
                  </a:ext>
                </a:extLst>
              </p:cNvPr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2" name="Google Shape;945;p33">
                <a:extLst>
                  <a:ext uri="{FF2B5EF4-FFF2-40B4-BE49-F238E27FC236}">
                    <a16:creationId xmlns:a16="http://schemas.microsoft.com/office/drawing/2014/main" id="{7214CFAA-6BA8-4654-B685-CF8BD76B29F1}"/>
                  </a:ext>
                </a:extLst>
              </p:cNvPr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3" name="Google Shape;946;p33">
                <a:extLst>
                  <a:ext uri="{FF2B5EF4-FFF2-40B4-BE49-F238E27FC236}">
                    <a16:creationId xmlns:a16="http://schemas.microsoft.com/office/drawing/2014/main" id="{A8200647-1B04-401F-9B5B-19B39A37E1D8}"/>
                  </a:ext>
                </a:extLst>
              </p:cNvPr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8" name="Google Shape;947;p33">
                <a:extLst>
                  <a:ext uri="{FF2B5EF4-FFF2-40B4-BE49-F238E27FC236}">
                    <a16:creationId xmlns:a16="http://schemas.microsoft.com/office/drawing/2014/main" id="{E390B183-925C-4E5E-8FD0-30EAD3256ED1}"/>
                  </a:ext>
                </a:extLst>
              </p:cNvPr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9" name="Google Shape;948;p33">
                <a:extLst>
                  <a:ext uri="{FF2B5EF4-FFF2-40B4-BE49-F238E27FC236}">
                    <a16:creationId xmlns:a16="http://schemas.microsoft.com/office/drawing/2014/main" id="{AF3E4704-31CA-4E67-81FD-33C732DCDFCE}"/>
                  </a:ext>
                </a:extLst>
              </p:cNvPr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152410A9-C21E-460E-8C36-36A4E1C79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503" y="1802539"/>
              <a:ext cx="165349" cy="225988"/>
            </a:xfrm>
            <a:prstGeom prst="rect">
              <a:avLst/>
            </a:prstGeom>
          </p:spPr>
        </p:pic>
      </p:grpSp>
      <p:grpSp>
        <p:nvGrpSpPr>
          <p:cNvPr id="329" name="Группа 328">
            <a:extLst>
              <a:ext uri="{FF2B5EF4-FFF2-40B4-BE49-F238E27FC236}">
                <a16:creationId xmlns:a16="http://schemas.microsoft.com/office/drawing/2014/main" id="{7ACDC48C-040E-B5EA-97CD-8B843AF10FBC}"/>
              </a:ext>
            </a:extLst>
          </p:cNvPr>
          <p:cNvGrpSpPr/>
          <p:nvPr/>
        </p:nvGrpSpPr>
        <p:grpSpPr>
          <a:xfrm>
            <a:off x="4615402" y="1604496"/>
            <a:ext cx="504191" cy="503139"/>
            <a:chOff x="4522988" y="1574265"/>
            <a:chExt cx="575779" cy="574578"/>
          </a:xfrm>
        </p:grpSpPr>
        <p:grpSp>
          <p:nvGrpSpPr>
            <p:cNvPr id="130" name="Google Shape;2040;p35">
              <a:extLst>
                <a:ext uri="{FF2B5EF4-FFF2-40B4-BE49-F238E27FC236}">
                  <a16:creationId xmlns:a16="http://schemas.microsoft.com/office/drawing/2014/main" id="{911E5930-BBE7-4F54-99F1-901920B6B251}"/>
                </a:ext>
              </a:extLst>
            </p:cNvPr>
            <p:cNvGrpSpPr/>
            <p:nvPr/>
          </p:nvGrpSpPr>
          <p:grpSpPr>
            <a:xfrm>
              <a:off x="4522988" y="1574265"/>
              <a:ext cx="575779" cy="574578"/>
              <a:chOff x="3996113" y="4291176"/>
              <a:chExt cx="336512" cy="335048"/>
            </a:xfrm>
            <a:solidFill>
              <a:srgbClr val="099A85"/>
            </a:solidFill>
          </p:grpSpPr>
          <p:sp>
            <p:nvSpPr>
              <p:cNvPr id="132" name="Google Shape;2042;p35">
                <a:extLst>
                  <a:ext uri="{FF2B5EF4-FFF2-40B4-BE49-F238E27FC236}">
                    <a16:creationId xmlns:a16="http://schemas.microsoft.com/office/drawing/2014/main" id="{4556E86E-048A-462E-A1F4-B9F019311C09}"/>
                  </a:ext>
                </a:extLst>
              </p:cNvPr>
              <p:cNvSpPr/>
              <p:nvPr/>
            </p:nvSpPr>
            <p:spPr>
              <a:xfrm>
                <a:off x="4226894" y="4523485"/>
                <a:ext cx="52324" cy="5194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32" extrusionOk="0">
                    <a:moveTo>
                      <a:pt x="822" y="310"/>
                    </a:moveTo>
                    <a:cubicBezTo>
                      <a:pt x="1108" y="310"/>
                      <a:pt x="1322" y="536"/>
                      <a:pt x="1322" y="822"/>
                    </a:cubicBezTo>
                    <a:cubicBezTo>
                      <a:pt x="1322" y="1096"/>
                      <a:pt x="1108" y="1322"/>
                      <a:pt x="822" y="1322"/>
                    </a:cubicBezTo>
                    <a:cubicBezTo>
                      <a:pt x="536" y="1322"/>
                      <a:pt x="310" y="1096"/>
                      <a:pt x="310" y="822"/>
                    </a:cubicBezTo>
                    <a:cubicBezTo>
                      <a:pt x="310" y="536"/>
                      <a:pt x="536" y="310"/>
                      <a:pt x="822" y="310"/>
                    </a:cubicBezTo>
                    <a:close/>
                    <a:moveTo>
                      <a:pt x="822" y="0"/>
                    </a:moveTo>
                    <a:cubicBezTo>
                      <a:pt x="370" y="0"/>
                      <a:pt x="0" y="370"/>
                      <a:pt x="0" y="822"/>
                    </a:cubicBezTo>
                    <a:cubicBezTo>
                      <a:pt x="0" y="1263"/>
                      <a:pt x="370" y="1632"/>
                      <a:pt x="822" y="1632"/>
                    </a:cubicBezTo>
                    <a:cubicBezTo>
                      <a:pt x="1263" y="1632"/>
                      <a:pt x="1644" y="1263"/>
                      <a:pt x="1644" y="822"/>
                    </a:cubicBezTo>
                    <a:cubicBezTo>
                      <a:pt x="1644" y="370"/>
                      <a:pt x="1263" y="0"/>
                      <a:pt x="822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3" name="Google Shape;2043;p35">
                <a:extLst>
                  <a:ext uri="{FF2B5EF4-FFF2-40B4-BE49-F238E27FC236}">
                    <a16:creationId xmlns:a16="http://schemas.microsoft.com/office/drawing/2014/main" id="{C9274172-947A-4A68-A401-0FD239EEDE9F}"/>
                  </a:ext>
                </a:extLst>
              </p:cNvPr>
              <p:cNvSpPr/>
              <p:nvPr/>
            </p:nvSpPr>
            <p:spPr>
              <a:xfrm>
                <a:off x="3996113" y="4291176"/>
                <a:ext cx="336512" cy="335048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10527" extrusionOk="0">
                    <a:moveTo>
                      <a:pt x="8216" y="5930"/>
                    </a:moveTo>
                    <a:lnTo>
                      <a:pt x="8335" y="6537"/>
                    </a:lnTo>
                    <a:cubicBezTo>
                      <a:pt x="8359" y="6597"/>
                      <a:pt x="8394" y="6645"/>
                      <a:pt x="8442" y="6657"/>
                    </a:cubicBezTo>
                    <a:cubicBezTo>
                      <a:pt x="8502" y="6668"/>
                      <a:pt x="8549" y="6692"/>
                      <a:pt x="8609" y="6716"/>
                    </a:cubicBezTo>
                    <a:cubicBezTo>
                      <a:pt x="8631" y="6729"/>
                      <a:pt x="8653" y="6734"/>
                      <a:pt x="8674" y="6734"/>
                    </a:cubicBezTo>
                    <a:cubicBezTo>
                      <a:pt x="8710" y="6734"/>
                      <a:pt x="8745" y="6719"/>
                      <a:pt x="8775" y="6704"/>
                    </a:cubicBezTo>
                    <a:lnTo>
                      <a:pt x="9252" y="6311"/>
                    </a:lnTo>
                    <a:lnTo>
                      <a:pt x="9561" y="6585"/>
                    </a:lnTo>
                    <a:lnTo>
                      <a:pt x="9264" y="7121"/>
                    </a:lnTo>
                    <a:cubicBezTo>
                      <a:pt x="9228" y="7157"/>
                      <a:pt x="9228" y="7216"/>
                      <a:pt x="9264" y="7276"/>
                    </a:cubicBezTo>
                    <a:cubicBezTo>
                      <a:pt x="9287" y="7323"/>
                      <a:pt x="9323" y="7371"/>
                      <a:pt x="9347" y="7430"/>
                    </a:cubicBezTo>
                    <a:cubicBezTo>
                      <a:pt x="9383" y="7478"/>
                      <a:pt x="9430" y="7514"/>
                      <a:pt x="9490" y="7514"/>
                    </a:cubicBezTo>
                    <a:lnTo>
                      <a:pt x="10109" y="7538"/>
                    </a:lnTo>
                    <a:lnTo>
                      <a:pt x="10180" y="7942"/>
                    </a:lnTo>
                    <a:lnTo>
                      <a:pt x="9645" y="8157"/>
                    </a:lnTo>
                    <a:cubicBezTo>
                      <a:pt x="9585" y="8181"/>
                      <a:pt x="9561" y="8240"/>
                      <a:pt x="9549" y="8276"/>
                    </a:cubicBezTo>
                    <a:cubicBezTo>
                      <a:pt x="9549" y="8335"/>
                      <a:pt x="9526" y="8383"/>
                      <a:pt x="9514" y="8442"/>
                    </a:cubicBezTo>
                    <a:cubicBezTo>
                      <a:pt x="9502" y="8502"/>
                      <a:pt x="9514" y="8562"/>
                      <a:pt x="9561" y="8597"/>
                    </a:cubicBezTo>
                    <a:lnTo>
                      <a:pt x="10014" y="8990"/>
                    </a:lnTo>
                    <a:lnTo>
                      <a:pt x="9811" y="9347"/>
                    </a:lnTo>
                    <a:lnTo>
                      <a:pt x="9228" y="9157"/>
                    </a:lnTo>
                    <a:cubicBezTo>
                      <a:pt x="9213" y="9154"/>
                      <a:pt x="9198" y="9152"/>
                      <a:pt x="9184" y="9152"/>
                    </a:cubicBezTo>
                    <a:cubicBezTo>
                      <a:pt x="9141" y="9152"/>
                      <a:pt x="9103" y="9166"/>
                      <a:pt x="9085" y="9193"/>
                    </a:cubicBezTo>
                    <a:cubicBezTo>
                      <a:pt x="9037" y="9228"/>
                      <a:pt x="8990" y="9264"/>
                      <a:pt x="8954" y="9288"/>
                    </a:cubicBezTo>
                    <a:cubicBezTo>
                      <a:pt x="8906" y="9324"/>
                      <a:pt x="8871" y="9383"/>
                      <a:pt x="8895" y="9443"/>
                    </a:cubicBezTo>
                    <a:lnTo>
                      <a:pt x="8978" y="10050"/>
                    </a:lnTo>
                    <a:lnTo>
                      <a:pt x="8597" y="10181"/>
                    </a:lnTo>
                    <a:lnTo>
                      <a:pt x="8264" y="9669"/>
                    </a:lnTo>
                    <a:cubicBezTo>
                      <a:pt x="8228" y="9621"/>
                      <a:pt x="8192" y="9585"/>
                      <a:pt x="8133" y="9585"/>
                    </a:cubicBezTo>
                    <a:lnTo>
                      <a:pt x="7954" y="9585"/>
                    </a:lnTo>
                    <a:cubicBezTo>
                      <a:pt x="7894" y="9585"/>
                      <a:pt x="7847" y="9621"/>
                      <a:pt x="7811" y="9669"/>
                    </a:cubicBezTo>
                    <a:lnTo>
                      <a:pt x="7490" y="10181"/>
                    </a:lnTo>
                    <a:lnTo>
                      <a:pt x="7097" y="10050"/>
                    </a:lnTo>
                    <a:lnTo>
                      <a:pt x="7192" y="9443"/>
                    </a:lnTo>
                    <a:cubicBezTo>
                      <a:pt x="7204" y="9383"/>
                      <a:pt x="7180" y="9324"/>
                      <a:pt x="7132" y="9288"/>
                    </a:cubicBezTo>
                    <a:cubicBezTo>
                      <a:pt x="7085" y="9264"/>
                      <a:pt x="7037" y="9216"/>
                      <a:pt x="7001" y="9193"/>
                    </a:cubicBezTo>
                    <a:cubicBezTo>
                      <a:pt x="6970" y="9161"/>
                      <a:pt x="6933" y="9145"/>
                      <a:pt x="6897" y="9145"/>
                    </a:cubicBezTo>
                    <a:cubicBezTo>
                      <a:pt x="6880" y="9145"/>
                      <a:pt x="6863" y="9149"/>
                      <a:pt x="6847" y="9157"/>
                    </a:cubicBezTo>
                    <a:lnTo>
                      <a:pt x="6275" y="9347"/>
                    </a:lnTo>
                    <a:lnTo>
                      <a:pt x="6061" y="8990"/>
                    </a:lnTo>
                    <a:lnTo>
                      <a:pt x="6525" y="8597"/>
                    </a:lnTo>
                    <a:cubicBezTo>
                      <a:pt x="6573" y="8550"/>
                      <a:pt x="6585" y="8502"/>
                      <a:pt x="6573" y="8442"/>
                    </a:cubicBezTo>
                    <a:cubicBezTo>
                      <a:pt x="6549" y="8383"/>
                      <a:pt x="6537" y="8335"/>
                      <a:pt x="6537" y="8276"/>
                    </a:cubicBezTo>
                    <a:cubicBezTo>
                      <a:pt x="6537" y="8216"/>
                      <a:pt x="6489" y="8169"/>
                      <a:pt x="6430" y="8157"/>
                    </a:cubicBezTo>
                    <a:lnTo>
                      <a:pt x="5847" y="7942"/>
                    </a:lnTo>
                    <a:lnTo>
                      <a:pt x="5930" y="7538"/>
                    </a:lnTo>
                    <a:lnTo>
                      <a:pt x="6549" y="7514"/>
                    </a:lnTo>
                    <a:cubicBezTo>
                      <a:pt x="6609" y="7514"/>
                      <a:pt x="6656" y="7490"/>
                      <a:pt x="6680" y="7430"/>
                    </a:cubicBezTo>
                    <a:cubicBezTo>
                      <a:pt x="6716" y="7383"/>
                      <a:pt x="6740" y="7323"/>
                      <a:pt x="6775" y="7276"/>
                    </a:cubicBezTo>
                    <a:cubicBezTo>
                      <a:pt x="6811" y="7240"/>
                      <a:pt x="6811" y="7180"/>
                      <a:pt x="6775" y="7121"/>
                    </a:cubicBezTo>
                    <a:lnTo>
                      <a:pt x="6478" y="6585"/>
                    </a:lnTo>
                    <a:lnTo>
                      <a:pt x="6787" y="6311"/>
                    </a:lnTo>
                    <a:lnTo>
                      <a:pt x="7263" y="6704"/>
                    </a:lnTo>
                    <a:cubicBezTo>
                      <a:pt x="7293" y="6719"/>
                      <a:pt x="7327" y="6729"/>
                      <a:pt x="7363" y="6729"/>
                    </a:cubicBezTo>
                    <a:cubicBezTo>
                      <a:pt x="7385" y="6729"/>
                      <a:pt x="7407" y="6725"/>
                      <a:pt x="7430" y="6716"/>
                    </a:cubicBezTo>
                    <a:cubicBezTo>
                      <a:pt x="7478" y="6704"/>
                      <a:pt x="7537" y="6668"/>
                      <a:pt x="7597" y="6657"/>
                    </a:cubicBezTo>
                    <a:cubicBezTo>
                      <a:pt x="7656" y="6645"/>
                      <a:pt x="7680" y="6597"/>
                      <a:pt x="7704" y="6537"/>
                    </a:cubicBezTo>
                    <a:lnTo>
                      <a:pt x="7823" y="5930"/>
                    </a:lnTo>
                    <a:close/>
                    <a:moveTo>
                      <a:pt x="4454" y="1"/>
                    </a:moveTo>
                    <a:cubicBezTo>
                      <a:pt x="3739" y="1"/>
                      <a:pt x="3025" y="180"/>
                      <a:pt x="2382" y="513"/>
                    </a:cubicBezTo>
                    <a:cubicBezTo>
                      <a:pt x="2310" y="561"/>
                      <a:pt x="2287" y="644"/>
                      <a:pt x="2322" y="715"/>
                    </a:cubicBezTo>
                    <a:cubicBezTo>
                      <a:pt x="2354" y="770"/>
                      <a:pt x="2405" y="799"/>
                      <a:pt x="2458" y="799"/>
                    </a:cubicBezTo>
                    <a:cubicBezTo>
                      <a:pt x="2485" y="799"/>
                      <a:pt x="2512" y="791"/>
                      <a:pt x="2537" y="775"/>
                    </a:cubicBezTo>
                    <a:cubicBezTo>
                      <a:pt x="3132" y="465"/>
                      <a:pt x="3787" y="299"/>
                      <a:pt x="4454" y="299"/>
                    </a:cubicBezTo>
                    <a:cubicBezTo>
                      <a:pt x="6728" y="299"/>
                      <a:pt x="8597" y="2168"/>
                      <a:pt x="8597" y="4442"/>
                    </a:cubicBezTo>
                    <a:cubicBezTo>
                      <a:pt x="8597" y="4847"/>
                      <a:pt x="8537" y="5228"/>
                      <a:pt x="8430" y="5621"/>
                    </a:cubicBezTo>
                    <a:lnTo>
                      <a:pt x="7740" y="5621"/>
                    </a:lnTo>
                    <a:cubicBezTo>
                      <a:pt x="7668" y="5621"/>
                      <a:pt x="7609" y="5656"/>
                      <a:pt x="7597" y="5728"/>
                    </a:cubicBezTo>
                    <a:lnTo>
                      <a:pt x="7466" y="6371"/>
                    </a:lnTo>
                    <a:lnTo>
                      <a:pt x="7442" y="6371"/>
                    </a:lnTo>
                    <a:lnTo>
                      <a:pt x="6942" y="5966"/>
                    </a:lnTo>
                    <a:cubicBezTo>
                      <a:pt x="6912" y="5948"/>
                      <a:pt x="6879" y="5939"/>
                      <a:pt x="6847" y="5939"/>
                    </a:cubicBezTo>
                    <a:cubicBezTo>
                      <a:pt x="6814" y="5939"/>
                      <a:pt x="6781" y="5948"/>
                      <a:pt x="6751" y="5966"/>
                    </a:cubicBezTo>
                    <a:lnTo>
                      <a:pt x="6239" y="6407"/>
                    </a:lnTo>
                    <a:cubicBezTo>
                      <a:pt x="6180" y="6442"/>
                      <a:pt x="6168" y="6537"/>
                      <a:pt x="6216" y="6597"/>
                    </a:cubicBezTo>
                    <a:lnTo>
                      <a:pt x="6525" y="7180"/>
                    </a:lnTo>
                    <a:cubicBezTo>
                      <a:pt x="6525" y="7180"/>
                      <a:pt x="6525" y="7192"/>
                      <a:pt x="6513" y="7192"/>
                    </a:cubicBezTo>
                    <a:lnTo>
                      <a:pt x="5858" y="7204"/>
                    </a:lnTo>
                    <a:cubicBezTo>
                      <a:pt x="5775" y="7204"/>
                      <a:pt x="5716" y="7264"/>
                      <a:pt x="5704" y="7335"/>
                    </a:cubicBezTo>
                    <a:lnTo>
                      <a:pt x="5585" y="7990"/>
                    </a:lnTo>
                    <a:cubicBezTo>
                      <a:pt x="5573" y="8073"/>
                      <a:pt x="5620" y="8145"/>
                      <a:pt x="5680" y="8157"/>
                    </a:cubicBezTo>
                    <a:lnTo>
                      <a:pt x="6013" y="8288"/>
                    </a:lnTo>
                    <a:cubicBezTo>
                      <a:pt x="5525" y="8502"/>
                      <a:pt x="5001" y="8585"/>
                      <a:pt x="4454" y="8585"/>
                    </a:cubicBezTo>
                    <a:cubicBezTo>
                      <a:pt x="2179" y="8585"/>
                      <a:pt x="322" y="6728"/>
                      <a:pt x="322" y="4454"/>
                    </a:cubicBezTo>
                    <a:cubicBezTo>
                      <a:pt x="322" y="3168"/>
                      <a:pt x="894" y="2001"/>
                      <a:pt x="1894" y="1203"/>
                    </a:cubicBezTo>
                    <a:cubicBezTo>
                      <a:pt x="1965" y="1144"/>
                      <a:pt x="1965" y="1061"/>
                      <a:pt x="1929" y="989"/>
                    </a:cubicBezTo>
                    <a:cubicBezTo>
                      <a:pt x="1895" y="942"/>
                      <a:pt x="1850" y="921"/>
                      <a:pt x="1804" y="921"/>
                    </a:cubicBezTo>
                    <a:cubicBezTo>
                      <a:pt x="1769" y="921"/>
                      <a:pt x="1734" y="933"/>
                      <a:pt x="1703" y="953"/>
                    </a:cubicBezTo>
                    <a:cubicBezTo>
                      <a:pt x="632" y="1799"/>
                      <a:pt x="1" y="3085"/>
                      <a:pt x="1" y="4454"/>
                    </a:cubicBezTo>
                    <a:cubicBezTo>
                      <a:pt x="1" y="5645"/>
                      <a:pt x="465" y="6764"/>
                      <a:pt x="1298" y="7597"/>
                    </a:cubicBezTo>
                    <a:cubicBezTo>
                      <a:pt x="2132" y="8431"/>
                      <a:pt x="3251" y="8883"/>
                      <a:pt x="4442" y="8883"/>
                    </a:cubicBezTo>
                    <a:cubicBezTo>
                      <a:pt x="5001" y="8883"/>
                      <a:pt x="5537" y="8788"/>
                      <a:pt x="6049" y="8585"/>
                    </a:cubicBezTo>
                    <a:lnTo>
                      <a:pt x="6049" y="8585"/>
                    </a:lnTo>
                    <a:lnTo>
                      <a:pt x="5775" y="8823"/>
                    </a:lnTo>
                    <a:cubicBezTo>
                      <a:pt x="5716" y="8871"/>
                      <a:pt x="5704" y="8966"/>
                      <a:pt x="5751" y="9026"/>
                    </a:cubicBezTo>
                    <a:lnTo>
                      <a:pt x="6073" y="9585"/>
                    </a:lnTo>
                    <a:cubicBezTo>
                      <a:pt x="6101" y="9632"/>
                      <a:pt x="6158" y="9664"/>
                      <a:pt x="6211" y="9664"/>
                    </a:cubicBezTo>
                    <a:cubicBezTo>
                      <a:pt x="6225" y="9664"/>
                      <a:pt x="6239" y="9662"/>
                      <a:pt x="6251" y="9657"/>
                    </a:cubicBezTo>
                    <a:lnTo>
                      <a:pt x="6882" y="9455"/>
                    </a:lnTo>
                    <a:cubicBezTo>
                      <a:pt x="6882" y="9455"/>
                      <a:pt x="6894" y="9455"/>
                      <a:pt x="6894" y="9466"/>
                    </a:cubicBezTo>
                    <a:lnTo>
                      <a:pt x="6787" y="10121"/>
                    </a:lnTo>
                    <a:cubicBezTo>
                      <a:pt x="6775" y="10193"/>
                      <a:pt x="6823" y="10276"/>
                      <a:pt x="6894" y="10288"/>
                    </a:cubicBezTo>
                    <a:lnTo>
                      <a:pt x="7525" y="10514"/>
                    </a:lnTo>
                    <a:cubicBezTo>
                      <a:pt x="7537" y="10514"/>
                      <a:pt x="7549" y="10526"/>
                      <a:pt x="7585" y="10526"/>
                    </a:cubicBezTo>
                    <a:cubicBezTo>
                      <a:pt x="7644" y="10526"/>
                      <a:pt x="7680" y="10490"/>
                      <a:pt x="7716" y="10455"/>
                    </a:cubicBezTo>
                    <a:lnTo>
                      <a:pt x="8061" y="9883"/>
                    </a:lnTo>
                    <a:lnTo>
                      <a:pt x="8073" y="9883"/>
                    </a:lnTo>
                    <a:lnTo>
                      <a:pt x="8418" y="10455"/>
                    </a:lnTo>
                    <a:cubicBezTo>
                      <a:pt x="8445" y="10499"/>
                      <a:pt x="8497" y="10523"/>
                      <a:pt x="8547" y="10523"/>
                    </a:cubicBezTo>
                    <a:cubicBezTo>
                      <a:pt x="8565" y="10523"/>
                      <a:pt x="8582" y="10520"/>
                      <a:pt x="8597" y="10514"/>
                    </a:cubicBezTo>
                    <a:lnTo>
                      <a:pt x="9216" y="10288"/>
                    </a:lnTo>
                    <a:cubicBezTo>
                      <a:pt x="9287" y="10252"/>
                      <a:pt x="9323" y="10193"/>
                      <a:pt x="9323" y="10121"/>
                    </a:cubicBezTo>
                    <a:lnTo>
                      <a:pt x="9216" y="9466"/>
                    </a:lnTo>
                    <a:cubicBezTo>
                      <a:pt x="9216" y="9466"/>
                      <a:pt x="9228" y="9466"/>
                      <a:pt x="9228" y="9455"/>
                    </a:cubicBezTo>
                    <a:lnTo>
                      <a:pt x="9859" y="9657"/>
                    </a:lnTo>
                    <a:cubicBezTo>
                      <a:pt x="9878" y="9666"/>
                      <a:pt x="9897" y="9671"/>
                      <a:pt x="9916" y="9671"/>
                    </a:cubicBezTo>
                    <a:cubicBezTo>
                      <a:pt x="9966" y="9671"/>
                      <a:pt x="10011" y="9638"/>
                      <a:pt x="10038" y="9585"/>
                    </a:cubicBezTo>
                    <a:lnTo>
                      <a:pt x="10359" y="9026"/>
                    </a:lnTo>
                    <a:cubicBezTo>
                      <a:pt x="10395" y="8966"/>
                      <a:pt x="10395" y="8871"/>
                      <a:pt x="10335" y="8823"/>
                    </a:cubicBezTo>
                    <a:lnTo>
                      <a:pt x="9847" y="8395"/>
                    </a:lnTo>
                    <a:lnTo>
                      <a:pt x="9847" y="8383"/>
                    </a:lnTo>
                    <a:lnTo>
                      <a:pt x="10454" y="8145"/>
                    </a:lnTo>
                    <a:cubicBezTo>
                      <a:pt x="10460" y="8146"/>
                      <a:pt x="10465" y="8146"/>
                      <a:pt x="10470" y="8146"/>
                    </a:cubicBezTo>
                    <a:cubicBezTo>
                      <a:pt x="10532" y="8146"/>
                      <a:pt x="10572" y="8080"/>
                      <a:pt x="10561" y="8014"/>
                    </a:cubicBezTo>
                    <a:lnTo>
                      <a:pt x="10442" y="7359"/>
                    </a:lnTo>
                    <a:cubicBezTo>
                      <a:pt x="10419" y="7288"/>
                      <a:pt x="10359" y="7240"/>
                      <a:pt x="10288" y="7228"/>
                    </a:cubicBezTo>
                    <a:lnTo>
                      <a:pt x="9633" y="7204"/>
                    </a:lnTo>
                    <a:cubicBezTo>
                      <a:pt x="9633" y="7204"/>
                      <a:pt x="9633" y="7192"/>
                      <a:pt x="9621" y="7192"/>
                    </a:cubicBezTo>
                    <a:lnTo>
                      <a:pt x="9930" y="6609"/>
                    </a:lnTo>
                    <a:cubicBezTo>
                      <a:pt x="9966" y="6549"/>
                      <a:pt x="9942" y="6466"/>
                      <a:pt x="9907" y="6418"/>
                    </a:cubicBezTo>
                    <a:lnTo>
                      <a:pt x="9395" y="5990"/>
                    </a:lnTo>
                    <a:cubicBezTo>
                      <a:pt x="9365" y="5966"/>
                      <a:pt x="9332" y="5954"/>
                      <a:pt x="9299" y="5954"/>
                    </a:cubicBezTo>
                    <a:cubicBezTo>
                      <a:pt x="9267" y="5954"/>
                      <a:pt x="9234" y="5966"/>
                      <a:pt x="9204" y="5990"/>
                    </a:cubicBezTo>
                    <a:lnTo>
                      <a:pt x="8692" y="6395"/>
                    </a:lnTo>
                    <a:lnTo>
                      <a:pt x="8680" y="6395"/>
                    </a:lnTo>
                    <a:lnTo>
                      <a:pt x="8609" y="6049"/>
                    </a:lnTo>
                    <a:lnTo>
                      <a:pt x="8609" y="6037"/>
                    </a:lnTo>
                    <a:cubicBezTo>
                      <a:pt x="8799" y="5525"/>
                      <a:pt x="8895" y="5002"/>
                      <a:pt x="8895" y="4454"/>
                    </a:cubicBezTo>
                    <a:cubicBezTo>
                      <a:pt x="8895" y="3263"/>
                      <a:pt x="8430" y="2144"/>
                      <a:pt x="7597" y="1311"/>
                    </a:cubicBezTo>
                    <a:cubicBezTo>
                      <a:pt x="6763" y="477"/>
                      <a:pt x="5644" y="1"/>
                      <a:pt x="4454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5453AC55-CD31-456C-88B1-A558C2C26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82607" y="1690581"/>
              <a:ext cx="191118" cy="261209"/>
            </a:xfrm>
            <a:prstGeom prst="rect">
              <a:avLst/>
            </a:prstGeom>
          </p:spPr>
        </p:pic>
      </p:grpSp>
      <p:grpSp>
        <p:nvGrpSpPr>
          <p:cNvPr id="328" name="Группа 327">
            <a:extLst>
              <a:ext uri="{FF2B5EF4-FFF2-40B4-BE49-F238E27FC236}">
                <a16:creationId xmlns:a16="http://schemas.microsoft.com/office/drawing/2014/main" id="{B5290C23-5580-D3FF-7F94-A86FC27E67EB}"/>
              </a:ext>
            </a:extLst>
          </p:cNvPr>
          <p:cNvGrpSpPr/>
          <p:nvPr/>
        </p:nvGrpSpPr>
        <p:grpSpPr>
          <a:xfrm>
            <a:off x="6313617" y="1563287"/>
            <a:ext cx="510898" cy="585557"/>
            <a:chOff x="6286572" y="1480145"/>
            <a:chExt cx="583439" cy="668698"/>
          </a:xfrm>
        </p:grpSpPr>
        <p:grpSp>
          <p:nvGrpSpPr>
            <p:cNvPr id="135" name="Google Shape;2345;p36">
              <a:extLst>
                <a:ext uri="{FF2B5EF4-FFF2-40B4-BE49-F238E27FC236}">
                  <a16:creationId xmlns:a16="http://schemas.microsoft.com/office/drawing/2014/main" id="{84424050-2C20-40EE-B02B-F6C4AF9C6CDA}"/>
                </a:ext>
              </a:extLst>
            </p:cNvPr>
            <p:cNvGrpSpPr/>
            <p:nvPr/>
          </p:nvGrpSpPr>
          <p:grpSpPr>
            <a:xfrm>
              <a:off x="6286572" y="1501247"/>
              <a:ext cx="531367" cy="647596"/>
              <a:chOff x="1767069" y="3360146"/>
              <a:chExt cx="286327" cy="348164"/>
            </a:xfrm>
            <a:solidFill>
              <a:srgbClr val="099A85"/>
            </a:solidFill>
          </p:grpSpPr>
          <p:sp>
            <p:nvSpPr>
              <p:cNvPr id="136" name="Google Shape;2346;p36">
                <a:extLst>
                  <a:ext uri="{FF2B5EF4-FFF2-40B4-BE49-F238E27FC236}">
                    <a16:creationId xmlns:a16="http://schemas.microsoft.com/office/drawing/2014/main" id="{805A3C8C-56A9-47E4-AA6C-38036E4FEC66}"/>
                  </a:ext>
                </a:extLst>
              </p:cNvPr>
              <p:cNvSpPr/>
              <p:nvPr/>
            </p:nvSpPr>
            <p:spPr>
              <a:xfrm>
                <a:off x="1767069" y="3404277"/>
                <a:ext cx="228223" cy="304033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9597" extrusionOk="0">
                    <a:moveTo>
                      <a:pt x="2072" y="7537"/>
                    </a:moveTo>
                    <a:lnTo>
                      <a:pt x="2072" y="9049"/>
                    </a:lnTo>
                    <a:lnTo>
                      <a:pt x="572" y="7537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lnTo>
                      <a:pt x="0" y="7382"/>
                    </a:lnTo>
                    <a:cubicBezTo>
                      <a:pt x="0" y="7418"/>
                      <a:pt x="12" y="7465"/>
                      <a:pt x="48" y="7501"/>
                    </a:cubicBezTo>
                    <a:lnTo>
                      <a:pt x="2096" y="9549"/>
                    </a:lnTo>
                    <a:cubicBezTo>
                      <a:pt x="2132" y="9585"/>
                      <a:pt x="2179" y="9597"/>
                      <a:pt x="2215" y="9597"/>
                    </a:cubicBezTo>
                    <a:lnTo>
                      <a:pt x="7025" y="9597"/>
                    </a:lnTo>
                    <a:cubicBezTo>
                      <a:pt x="7120" y="9597"/>
                      <a:pt x="7192" y="9513"/>
                      <a:pt x="7192" y="9430"/>
                    </a:cubicBezTo>
                    <a:lnTo>
                      <a:pt x="7192" y="7811"/>
                    </a:lnTo>
                    <a:cubicBezTo>
                      <a:pt x="7204" y="7715"/>
                      <a:pt x="7132" y="7644"/>
                      <a:pt x="7037" y="7644"/>
                    </a:cubicBezTo>
                    <a:cubicBezTo>
                      <a:pt x="6954" y="7644"/>
                      <a:pt x="6882" y="7715"/>
                      <a:pt x="6882" y="7811"/>
                    </a:cubicBezTo>
                    <a:lnTo>
                      <a:pt x="6882" y="9263"/>
                    </a:lnTo>
                    <a:lnTo>
                      <a:pt x="2382" y="9263"/>
                    </a:lnTo>
                    <a:lnTo>
                      <a:pt x="2382" y="7382"/>
                    </a:lnTo>
                    <a:cubicBezTo>
                      <a:pt x="2382" y="7287"/>
                      <a:pt x="2310" y="7215"/>
                      <a:pt x="2215" y="7215"/>
                    </a:cubicBezTo>
                    <a:lnTo>
                      <a:pt x="334" y="7215"/>
                    </a:lnTo>
                    <a:lnTo>
                      <a:pt x="334" y="322"/>
                    </a:lnTo>
                    <a:lnTo>
                      <a:pt x="1858" y="322"/>
                    </a:lnTo>
                    <a:cubicBezTo>
                      <a:pt x="1953" y="322"/>
                      <a:pt x="2024" y="250"/>
                      <a:pt x="2024" y="155"/>
                    </a:cubicBezTo>
                    <a:cubicBezTo>
                      <a:pt x="2024" y="72"/>
                      <a:pt x="1953" y="0"/>
                      <a:pt x="1858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7" name="Google Shape;2347;p36">
                <a:extLst>
                  <a:ext uri="{FF2B5EF4-FFF2-40B4-BE49-F238E27FC236}">
                    <a16:creationId xmlns:a16="http://schemas.microsoft.com/office/drawing/2014/main" id="{0FEC1790-F6BA-450C-AEE9-1F167F82E0A7}"/>
                  </a:ext>
                </a:extLst>
              </p:cNvPr>
              <p:cNvSpPr/>
              <p:nvPr/>
            </p:nvSpPr>
            <p:spPr>
              <a:xfrm>
                <a:off x="1799512" y="3360146"/>
                <a:ext cx="253884" cy="276883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8740" extrusionOk="0">
                    <a:moveTo>
                      <a:pt x="4406" y="3751"/>
                    </a:moveTo>
                    <a:cubicBezTo>
                      <a:pt x="4525" y="3870"/>
                      <a:pt x="4680" y="3965"/>
                      <a:pt x="4822" y="4048"/>
                    </a:cubicBezTo>
                    <a:lnTo>
                      <a:pt x="4822" y="4132"/>
                    </a:lnTo>
                    <a:lnTo>
                      <a:pt x="334" y="4132"/>
                    </a:lnTo>
                    <a:lnTo>
                      <a:pt x="334" y="3751"/>
                    </a:lnTo>
                    <a:close/>
                    <a:moveTo>
                      <a:pt x="5870" y="0"/>
                    </a:moveTo>
                    <a:cubicBezTo>
                      <a:pt x="4941" y="0"/>
                      <a:pt x="4156" y="583"/>
                      <a:pt x="3846" y="1405"/>
                    </a:cubicBezTo>
                    <a:lnTo>
                      <a:pt x="1477" y="1405"/>
                    </a:lnTo>
                    <a:cubicBezTo>
                      <a:pt x="1393" y="1405"/>
                      <a:pt x="1310" y="1476"/>
                      <a:pt x="1310" y="1572"/>
                    </a:cubicBezTo>
                    <a:cubicBezTo>
                      <a:pt x="1310" y="1655"/>
                      <a:pt x="1393" y="1726"/>
                      <a:pt x="1477" y="1726"/>
                    </a:cubicBezTo>
                    <a:lnTo>
                      <a:pt x="3739" y="1726"/>
                    </a:lnTo>
                    <a:cubicBezTo>
                      <a:pt x="3715" y="1869"/>
                      <a:pt x="3691" y="2012"/>
                      <a:pt x="3691" y="2167"/>
                    </a:cubicBezTo>
                    <a:cubicBezTo>
                      <a:pt x="3691" y="2643"/>
                      <a:pt x="3858" y="3084"/>
                      <a:pt x="4108" y="3441"/>
                    </a:cubicBezTo>
                    <a:lnTo>
                      <a:pt x="167" y="3441"/>
                    </a:lnTo>
                    <a:cubicBezTo>
                      <a:pt x="84" y="3441"/>
                      <a:pt x="0" y="3512"/>
                      <a:pt x="0" y="3608"/>
                    </a:cubicBezTo>
                    <a:lnTo>
                      <a:pt x="0" y="4310"/>
                    </a:lnTo>
                    <a:cubicBezTo>
                      <a:pt x="0" y="4393"/>
                      <a:pt x="84" y="4465"/>
                      <a:pt x="167" y="4465"/>
                    </a:cubicBezTo>
                    <a:lnTo>
                      <a:pt x="4977" y="4465"/>
                    </a:lnTo>
                    <a:cubicBezTo>
                      <a:pt x="5061" y="4465"/>
                      <a:pt x="5144" y="4393"/>
                      <a:pt x="5144" y="4310"/>
                    </a:cubicBezTo>
                    <a:lnTo>
                      <a:pt x="5144" y="4203"/>
                    </a:lnTo>
                    <a:cubicBezTo>
                      <a:pt x="5358" y="4274"/>
                      <a:pt x="5596" y="4322"/>
                      <a:pt x="5834" y="4322"/>
                    </a:cubicBezTo>
                    <a:lnTo>
                      <a:pt x="5834" y="8573"/>
                    </a:lnTo>
                    <a:cubicBezTo>
                      <a:pt x="5834" y="8668"/>
                      <a:pt x="5918" y="8739"/>
                      <a:pt x="6001" y="8739"/>
                    </a:cubicBezTo>
                    <a:cubicBezTo>
                      <a:pt x="6096" y="8739"/>
                      <a:pt x="6168" y="8668"/>
                      <a:pt x="6168" y="8573"/>
                    </a:cubicBezTo>
                    <a:lnTo>
                      <a:pt x="6168" y="4286"/>
                    </a:lnTo>
                    <a:cubicBezTo>
                      <a:pt x="6549" y="4227"/>
                      <a:pt x="6906" y="4084"/>
                      <a:pt x="7204" y="3834"/>
                    </a:cubicBezTo>
                    <a:cubicBezTo>
                      <a:pt x="7585" y="3512"/>
                      <a:pt x="7847" y="3096"/>
                      <a:pt x="7954" y="2619"/>
                    </a:cubicBezTo>
                    <a:cubicBezTo>
                      <a:pt x="7978" y="2536"/>
                      <a:pt x="7918" y="2441"/>
                      <a:pt x="7835" y="2429"/>
                    </a:cubicBezTo>
                    <a:cubicBezTo>
                      <a:pt x="7825" y="2428"/>
                      <a:pt x="7815" y="2427"/>
                      <a:pt x="7806" y="2427"/>
                    </a:cubicBezTo>
                    <a:cubicBezTo>
                      <a:pt x="7723" y="2427"/>
                      <a:pt x="7655" y="2473"/>
                      <a:pt x="7644" y="2548"/>
                    </a:cubicBezTo>
                    <a:cubicBezTo>
                      <a:pt x="7466" y="3381"/>
                      <a:pt x="6704" y="3989"/>
                      <a:pt x="5858" y="3989"/>
                    </a:cubicBezTo>
                    <a:cubicBezTo>
                      <a:pt x="4846" y="3989"/>
                      <a:pt x="4025" y="3179"/>
                      <a:pt x="4025" y="2167"/>
                    </a:cubicBezTo>
                    <a:cubicBezTo>
                      <a:pt x="4025" y="1155"/>
                      <a:pt x="4846" y="333"/>
                      <a:pt x="5858" y="333"/>
                    </a:cubicBezTo>
                    <a:cubicBezTo>
                      <a:pt x="6787" y="333"/>
                      <a:pt x="7585" y="1048"/>
                      <a:pt x="7680" y="1965"/>
                    </a:cubicBezTo>
                    <a:cubicBezTo>
                      <a:pt x="7704" y="2060"/>
                      <a:pt x="7775" y="2119"/>
                      <a:pt x="7858" y="2119"/>
                    </a:cubicBezTo>
                    <a:cubicBezTo>
                      <a:pt x="7954" y="2107"/>
                      <a:pt x="8013" y="2024"/>
                      <a:pt x="8013" y="1941"/>
                    </a:cubicBezTo>
                    <a:cubicBezTo>
                      <a:pt x="7954" y="1417"/>
                      <a:pt x="7716" y="929"/>
                      <a:pt x="7311" y="572"/>
                    </a:cubicBezTo>
                    <a:cubicBezTo>
                      <a:pt x="6906" y="214"/>
                      <a:pt x="6406" y="0"/>
                      <a:pt x="5870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9" name="Google Shape;2349;p36">
                <a:extLst>
                  <a:ext uri="{FF2B5EF4-FFF2-40B4-BE49-F238E27FC236}">
                    <a16:creationId xmlns:a16="http://schemas.microsoft.com/office/drawing/2014/main" id="{82BF6D3E-3767-4E7D-8B35-2FA8C6E4C77C}"/>
                  </a:ext>
                </a:extLst>
              </p:cNvPr>
              <p:cNvSpPr/>
              <p:nvPr/>
            </p:nvSpPr>
            <p:spPr>
              <a:xfrm>
                <a:off x="1800270" y="3513636"/>
                <a:ext cx="162582" cy="10233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23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56"/>
                    </a:cubicBezTo>
                    <a:cubicBezTo>
                      <a:pt x="0" y="251"/>
                      <a:pt x="72" y="322"/>
                      <a:pt x="155" y="322"/>
                    </a:cubicBezTo>
                    <a:lnTo>
                      <a:pt x="4965" y="322"/>
                    </a:lnTo>
                    <a:cubicBezTo>
                      <a:pt x="5060" y="322"/>
                      <a:pt x="5132" y="251"/>
                      <a:pt x="5132" y="156"/>
                    </a:cubicBezTo>
                    <a:cubicBezTo>
                      <a:pt x="5132" y="72"/>
                      <a:pt x="5060" y="1"/>
                      <a:pt x="4965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0" name="Google Shape;2350;p36">
                <a:extLst>
                  <a:ext uri="{FF2B5EF4-FFF2-40B4-BE49-F238E27FC236}">
                    <a16:creationId xmlns:a16="http://schemas.microsoft.com/office/drawing/2014/main" id="{58FCE51C-96D2-43F2-B5B7-1C6B12318EB6}"/>
                  </a:ext>
                </a:extLst>
              </p:cNvPr>
              <p:cNvSpPr/>
              <p:nvPr/>
            </p:nvSpPr>
            <p:spPr>
              <a:xfrm>
                <a:off x="1800270" y="3536287"/>
                <a:ext cx="162582" cy="1020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22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4965" y="322"/>
                    </a:lnTo>
                    <a:cubicBezTo>
                      <a:pt x="5060" y="322"/>
                      <a:pt x="5132" y="250"/>
                      <a:pt x="5132" y="155"/>
                    </a:cubicBezTo>
                    <a:cubicBezTo>
                      <a:pt x="5132" y="72"/>
                      <a:pt x="5060" y="0"/>
                      <a:pt x="4965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1" name="Google Shape;2351;p36">
                <a:extLst>
                  <a:ext uri="{FF2B5EF4-FFF2-40B4-BE49-F238E27FC236}">
                    <a16:creationId xmlns:a16="http://schemas.microsoft.com/office/drawing/2014/main" id="{EE804BB7-40AB-4F21-AD8C-2C419BB0F661}"/>
                  </a:ext>
                </a:extLst>
              </p:cNvPr>
              <p:cNvSpPr/>
              <p:nvPr/>
            </p:nvSpPr>
            <p:spPr>
              <a:xfrm>
                <a:off x="1800270" y="3558146"/>
                <a:ext cx="162582" cy="10613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35" extrusionOk="0">
                    <a:moveTo>
                      <a:pt x="155" y="1"/>
                    </a:moveTo>
                    <a:cubicBezTo>
                      <a:pt x="72" y="1"/>
                      <a:pt x="0" y="84"/>
                      <a:pt x="0" y="168"/>
                    </a:cubicBezTo>
                    <a:cubicBezTo>
                      <a:pt x="0" y="263"/>
                      <a:pt x="72" y="334"/>
                      <a:pt x="155" y="334"/>
                    </a:cubicBezTo>
                    <a:lnTo>
                      <a:pt x="4965" y="334"/>
                    </a:lnTo>
                    <a:cubicBezTo>
                      <a:pt x="5060" y="334"/>
                      <a:pt x="5132" y="263"/>
                      <a:pt x="5132" y="168"/>
                    </a:cubicBezTo>
                    <a:cubicBezTo>
                      <a:pt x="5132" y="84"/>
                      <a:pt x="5060" y="1"/>
                      <a:pt x="4965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2" name="Google Shape;2352;p36">
                <a:extLst>
                  <a:ext uri="{FF2B5EF4-FFF2-40B4-BE49-F238E27FC236}">
                    <a16:creationId xmlns:a16="http://schemas.microsoft.com/office/drawing/2014/main" id="{621ABC50-0082-4B4F-A457-91D700580727}"/>
                  </a:ext>
                </a:extLst>
              </p:cNvPr>
              <p:cNvSpPr/>
              <p:nvPr/>
            </p:nvSpPr>
            <p:spPr>
              <a:xfrm>
                <a:off x="1800270" y="3580798"/>
                <a:ext cx="162582" cy="1058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34" extrusionOk="0">
                    <a:moveTo>
                      <a:pt x="155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55" y="334"/>
                    </a:cubicBezTo>
                    <a:lnTo>
                      <a:pt x="4965" y="334"/>
                    </a:lnTo>
                    <a:cubicBezTo>
                      <a:pt x="5060" y="334"/>
                      <a:pt x="5132" y="262"/>
                      <a:pt x="5132" y="167"/>
                    </a:cubicBezTo>
                    <a:cubicBezTo>
                      <a:pt x="5132" y="84"/>
                      <a:pt x="5060" y="0"/>
                      <a:pt x="4965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04CA99-3993-49BD-876C-D16718D88F1F}"/>
                </a:ext>
              </a:extLst>
            </p:cNvPr>
            <p:cNvSpPr txBox="1"/>
            <p:nvPr/>
          </p:nvSpPr>
          <p:spPr>
            <a:xfrm>
              <a:off x="6514506" y="1480145"/>
              <a:ext cx="355505" cy="2987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99A85"/>
                  </a:solidFill>
                  <a:ea typeface="Open Sans Medium" pitchFamily="2" charset="0"/>
                  <a:cs typeface="Open Sans Medium" pitchFamily="2" charset="0"/>
                </a:rPr>
                <a:t>%</a:t>
              </a:r>
            </a:p>
          </p:txBody>
        </p:sp>
      </p:grpSp>
      <p:grpSp>
        <p:nvGrpSpPr>
          <p:cNvPr id="143" name="Google Shape;950;p33">
            <a:extLst>
              <a:ext uri="{FF2B5EF4-FFF2-40B4-BE49-F238E27FC236}">
                <a16:creationId xmlns:a16="http://schemas.microsoft.com/office/drawing/2014/main" id="{74599426-823C-42EA-AD87-087BCFD9ADAD}"/>
              </a:ext>
            </a:extLst>
          </p:cNvPr>
          <p:cNvGrpSpPr/>
          <p:nvPr/>
        </p:nvGrpSpPr>
        <p:grpSpPr>
          <a:xfrm>
            <a:off x="10130453" y="1598488"/>
            <a:ext cx="553806" cy="515155"/>
            <a:chOff x="1421638" y="4125629"/>
            <a:chExt cx="374709" cy="374010"/>
          </a:xfrm>
          <a:solidFill>
            <a:srgbClr val="099A85"/>
          </a:solidFill>
        </p:grpSpPr>
        <p:sp>
          <p:nvSpPr>
            <p:cNvPr id="144" name="Google Shape;951;p33">
              <a:extLst>
                <a:ext uri="{FF2B5EF4-FFF2-40B4-BE49-F238E27FC236}">
                  <a16:creationId xmlns:a16="http://schemas.microsoft.com/office/drawing/2014/main" id="{51A32EDB-0E22-4BEA-9F84-191BC622CC9E}"/>
                </a:ext>
              </a:extLst>
            </p:cNvPr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5" name="Google Shape;952;p33">
              <a:extLst>
                <a:ext uri="{FF2B5EF4-FFF2-40B4-BE49-F238E27FC236}">
                  <a16:creationId xmlns:a16="http://schemas.microsoft.com/office/drawing/2014/main" id="{29D9F78B-9EE6-4C26-B518-D95071AAFB36}"/>
                </a:ext>
              </a:extLst>
            </p:cNvPr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</p:grpSp>
      <p:grpSp>
        <p:nvGrpSpPr>
          <p:cNvPr id="146" name="Google Shape;1947;p35">
            <a:extLst>
              <a:ext uri="{FF2B5EF4-FFF2-40B4-BE49-F238E27FC236}">
                <a16:creationId xmlns:a16="http://schemas.microsoft.com/office/drawing/2014/main" id="{E1FB4C3D-9023-4752-9192-20CFE9BE4D63}"/>
              </a:ext>
            </a:extLst>
          </p:cNvPr>
          <p:cNvGrpSpPr/>
          <p:nvPr/>
        </p:nvGrpSpPr>
        <p:grpSpPr>
          <a:xfrm>
            <a:off x="8048483" y="1586347"/>
            <a:ext cx="597410" cy="539437"/>
            <a:chOff x="3988156" y="3380210"/>
            <a:chExt cx="353954" cy="318880"/>
          </a:xfrm>
          <a:solidFill>
            <a:srgbClr val="099A85"/>
          </a:solidFill>
        </p:grpSpPr>
        <p:sp>
          <p:nvSpPr>
            <p:cNvPr id="147" name="Google Shape;1949;p35">
              <a:extLst>
                <a:ext uri="{FF2B5EF4-FFF2-40B4-BE49-F238E27FC236}">
                  <a16:creationId xmlns:a16="http://schemas.microsoft.com/office/drawing/2014/main" id="{D9E01537-D664-4FDF-8E5F-EBB28B71CE9F}"/>
                </a:ext>
              </a:extLst>
            </p:cNvPr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8" name="Google Shape;1950;p35">
              <a:extLst>
                <a:ext uri="{FF2B5EF4-FFF2-40B4-BE49-F238E27FC236}">
                  <a16:creationId xmlns:a16="http://schemas.microsoft.com/office/drawing/2014/main" id="{F54E0D69-0273-4B50-9E4D-078F0501D7C9}"/>
                </a:ext>
              </a:extLst>
            </p:cNvPr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9" name="Google Shape;1952;p35">
              <a:extLst>
                <a:ext uri="{FF2B5EF4-FFF2-40B4-BE49-F238E27FC236}">
                  <a16:creationId xmlns:a16="http://schemas.microsoft.com/office/drawing/2014/main" id="{A2618BC9-CD63-462F-A456-D609727A7611}"/>
                </a:ext>
              </a:extLst>
            </p:cNvPr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</p:grpSp>
      <p:sp>
        <p:nvSpPr>
          <p:cNvPr id="185" name="Заголовок 1">
            <a:extLst>
              <a:ext uri="{FF2B5EF4-FFF2-40B4-BE49-F238E27FC236}">
                <a16:creationId xmlns:a16="http://schemas.microsoft.com/office/drawing/2014/main" id="{C17384FE-0A6E-465E-A42A-AA61B5D49EA2}"/>
              </a:ext>
            </a:extLst>
          </p:cNvPr>
          <p:cNvSpPr txBox="1">
            <a:spLocks/>
          </p:cNvSpPr>
          <p:nvPr/>
        </p:nvSpPr>
        <p:spPr bwMode="auto">
          <a:xfrm>
            <a:off x="1602347" y="2149971"/>
            <a:ext cx="2767930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Взносы участника,</a:t>
            </a:r>
          </a:p>
          <a:p>
            <a:pPr algn="ctr">
              <a:lnSpc>
                <a:spcPts val="1500"/>
              </a:lnSpc>
              <a:defRPr/>
            </a:pP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руб./год</a:t>
            </a:r>
          </a:p>
          <a:p>
            <a:pPr algn="ctr">
              <a:lnSpc>
                <a:spcPts val="1500"/>
              </a:lnSpc>
              <a:defRPr/>
            </a:pP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49" name="Freeform 16">
            <a:extLst>
              <a:ext uri="{FF2B5EF4-FFF2-40B4-BE49-F238E27FC236}">
                <a16:creationId xmlns:a16="http://schemas.microsoft.com/office/drawing/2014/main" id="{62F29CB5-BA64-4AF9-8C54-ECF7C3217A22}"/>
              </a:ext>
            </a:extLst>
          </p:cNvPr>
          <p:cNvSpPr>
            <a:spLocks noEditPoints="1"/>
          </p:cNvSpPr>
          <p:nvPr/>
        </p:nvSpPr>
        <p:spPr bwMode="auto">
          <a:xfrm>
            <a:off x="2641579" y="1619000"/>
            <a:ext cx="603746" cy="474131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099A85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srgbClr val="0EB6B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6209D-E279-4972-8DB7-16EECC67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E217BFE-0F6A-E3F3-4F3A-EE009A13CEB3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ПРИМЕР ЭФФЕКТИВНОЙ ДОХОДНОСТИ ПО ПДС</a:t>
            </a:r>
          </a:p>
        </p:txBody>
      </p:sp>
      <p:cxnSp>
        <p:nvCxnSpPr>
          <p:cNvPr id="170" name="Straight Connector 347">
            <a:extLst>
              <a:ext uri="{FF2B5EF4-FFF2-40B4-BE49-F238E27FC236}">
                <a16:creationId xmlns:a16="http://schemas.microsoft.com/office/drawing/2014/main" id="{34CF6A7F-5837-DC7A-3743-A6AC4521DF9B}"/>
              </a:ext>
            </a:extLst>
          </p:cNvPr>
          <p:cNvCxnSpPr>
            <a:cxnSpLocks/>
          </p:cNvCxnSpPr>
          <p:nvPr/>
        </p:nvCxnSpPr>
        <p:spPr>
          <a:xfrm>
            <a:off x="103538" y="3199422"/>
            <a:ext cx="8747531" cy="4172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cxnSp>
        <p:nvCxnSpPr>
          <p:cNvPr id="171" name="Straight Connector 347">
            <a:extLst>
              <a:ext uri="{FF2B5EF4-FFF2-40B4-BE49-F238E27FC236}">
                <a16:creationId xmlns:a16="http://schemas.microsoft.com/office/drawing/2014/main" id="{3066F975-166E-8796-F424-A55928A5283D}"/>
              </a:ext>
            </a:extLst>
          </p:cNvPr>
          <p:cNvCxnSpPr>
            <a:cxnSpLocks/>
          </p:cNvCxnSpPr>
          <p:nvPr/>
        </p:nvCxnSpPr>
        <p:spPr>
          <a:xfrm>
            <a:off x="103538" y="4584987"/>
            <a:ext cx="8747531" cy="419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cxnSp>
        <p:nvCxnSpPr>
          <p:cNvPr id="172" name="Straight Connector 347">
            <a:extLst>
              <a:ext uri="{FF2B5EF4-FFF2-40B4-BE49-F238E27FC236}">
                <a16:creationId xmlns:a16="http://schemas.microsoft.com/office/drawing/2014/main" id="{A1CBF2C8-634A-5F70-0A2A-F6D0DF2960F8}"/>
              </a:ext>
            </a:extLst>
          </p:cNvPr>
          <p:cNvCxnSpPr>
            <a:cxnSpLocks/>
          </p:cNvCxnSpPr>
          <p:nvPr/>
        </p:nvCxnSpPr>
        <p:spPr>
          <a:xfrm>
            <a:off x="103538" y="5932316"/>
            <a:ext cx="8747531" cy="13893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sp>
        <p:nvSpPr>
          <p:cNvPr id="173" name="Rectangle 32">
            <a:extLst>
              <a:ext uri="{FF2B5EF4-FFF2-40B4-BE49-F238E27FC236}">
                <a16:creationId xmlns:a16="http://schemas.microsoft.com/office/drawing/2014/main" id="{AA0B69E4-EFA6-1A4E-87EE-ED2B610F91B0}"/>
              </a:ext>
            </a:extLst>
          </p:cNvPr>
          <p:cNvSpPr/>
          <p:nvPr/>
        </p:nvSpPr>
        <p:spPr bwMode="auto">
          <a:xfrm>
            <a:off x="8851069" y="2773044"/>
            <a:ext cx="7334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74" name="Rectangle 32">
            <a:extLst>
              <a:ext uri="{FF2B5EF4-FFF2-40B4-BE49-F238E27FC236}">
                <a16:creationId xmlns:a16="http://schemas.microsoft.com/office/drawing/2014/main" id="{D3E4B768-7E72-FBC8-F6AB-32E289B4B552}"/>
              </a:ext>
            </a:extLst>
          </p:cNvPr>
          <p:cNvSpPr/>
          <p:nvPr/>
        </p:nvSpPr>
        <p:spPr bwMode="auto">
          <a:xfrm>
            <a:off x="5039576" y="2783499"/>
            <a:ext cx="73348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3B816349-2E6A-58D8-C3CF-0C640B6C5ABD}"/>
              </a:ext>
            </a:extLst>
          </p:cNvPr>
          <p:cNvSpPr/>
          <p:nvPr/>
        </p:nvSpPr>
        <p:spPr bwMode="auto">
          <a:xfrm>
            <a:off x="9293326" y="2899498"/>
            <a:ext cx="1417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123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176" name="Group 63">
            <a:extLst>
              <a:ext uri="{FF2B5EF4-FFF2-40B4-BE49-F238E27FC236}">
                <a16:creationId xmlns:a16="http://schemas.microsoft.com/office/drawing/2014/main" id="{BF778882-4F44-962F-759B-895DCBD6367D}"/>
              </a:ext>
            </a:extLst>
          </p:cNvPr>
          <p:cNvGrpSpPr/>
          <p:nvPr/>
        </p:nvGrpSpPr>
        <p:grpSpPr>
          <a:xfrm>
            <a:off x="994200" y="3132778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182" name="Oval 61">
              <a:extLst>
                <a:ext uri="{FF2B5EF4-FFF2-40B4-BE49-F238E27FC236}">
                  <a16:creationId xmlns:a16="http://schemas.microsoft.com/office/drawing/2014/main" id="{1ECBA2B1-6B49-B629-506D-67C99996ACE5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83" name="Oval 62">
              <a:extLst>
                <a:ext uri="{FF2B5EF4-FFF2-40B4-BE49-F238E27FC236}">
                  <a16:creationId xmlns:a16="http://schemas.microsoft.com/office/drawing/2014/main" id="{66E45EF7-F89A-FF90-1244-C08832ADDEB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Group 63">
            <a:extLst>
              <a:ext uri="{FF2B5EF4-FFF2-40B4-BE49-F238E27FC236}">
                <a16:creationId xmlns:a16="http://schemas.microsoft.com/office/drawing/2014/main" id="{F6444925-7826-2C6F-55A6-534BC3B8D5A2}"/>
              </a:ext>
            </a:extLst>
          </p:cNvPr>
          <p:cNvGrpSpPr/>
          <p:nvPr/>
        </p:nvGrpSpPr>
        <p:grpSpPr>
          <a:xfrm>
            <a:off x="4573212" y="3145857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16" name="Oval 61">
              <a:extLst>
                <a:ext uri="{FF2B5EF4-FFF2-40B4-BE49-F238E27FC236}">
                  <a16:creationId xmlns:a16="http://schemas.microsoft.com/office/drawing/2014/main" id="{0A8822CA-2CB3-CBC9-022D-1C8A246972EC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7" name="Oval 62">
              <a:extLst>
                <a:ext uri="{FF2B5EF4-FFF2-40B4-BE49-F238E27FC236}">
                  <a16:creationId xmlns:a16="http://schemas.microsoft.com/office/drawing/2014/main" id="{6C1C858C-81D8-C9EC-8F9A-28F88C6A441D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28" name="Group 63">
            <a:extLst>
              <a:ext uri="{FF2B5EF4-FFF2-40B4-BE49-F238E27FC236}">
                <a16:creationId xmlns:a16="http://schemas.microsoft.com/office/drawing/2014/main" id="{FEA4AAEF-6EB6-45F1-C8A9-5192E2ED08B1}"/>
              </a:ext>
            </a:extLst>
          </p:cNvPr>
          <p:cNvGrpSpPr/>
          <p:nvPr/>
        </p:nvGrpSpPr>
        <p:grpSpPr>
          <a:xfrm>
            <a:off x="6418797" y="3150949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31" name="Oval 61">
              <a:extLst>
                <a:ext uri="{FF2B5EF4-FFF2-40B4-BE49-F238E27FC236}">
                  <a16:creationId xmlns:a16="http://schemas.microsoft.com/office/drawing/2014/main" id="{27D531F9-EB72-CBD9-DD5A-F74C3D6EBDB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2" name="Oval 62">
              <a:extLst>
                <a:ext uri="{FF2B5EF4-FFF2-40B4-BE49-F238E27FC236}">
                  <a16:creationId xmlns:a16="http://schemas.microsoft.com/office/drawing/2014/main" id="{6BB48752-3678-43B0-77B7-6ABA56C7D84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33" name="Group 63">
            <a:extLst>
              <a:ext uri="{FF2B5EF4-FFF2-40B4-BE49-F238E27FC236}">
                <a16:creationId xmlns:a16="http://schemas.microsoft.com/office/drawing/2014/main" id="{0E2F1CD9-2791-867D-C9A0-D18130E0C5E2}"/>
              </a:ext>
            </a:extLst>
          </p:cNvPr>
          <p:cNvGrpSpPr/>
          <p:nvPr/>
        </p:nvGrpSpPr>
        <p:grpSpPr>
          <a:xfrm>
            <a:off x="8181074" y="3142212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34" name="Oval 61">
              <a:extLst>
                <a:ext uri="{FF2B5EF4-FFF2-40B4-BE49-F238E27FC236}">
                  <a16:creationId xmlns:a16="http://schemas.microsoft.com/office/drawing/2014/main" id="{1896A90C-6CCF-E7BF-A0F7-71C773A4CC4B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5" name="Oval 62">
              <a:extLst>
                <a:ext uri="{FF2B5EF4-FFF2-40B4-BE49-F238E27FC236}">
                  <a16:creationId xmlns:a16="http://schemas.microsoft.com/office/drawing/2014/main" id="{09281094-45B5-BB49-DFB5-1D9D41575E5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46" name="Прямоугольник 245">
            <a:extLst>
              <a:ext uri="{FF2B5EF4-FFF2-40B4-BE49-F238E27FC236}">
                <a16:creationId xmlns:a16="http://schemas.microsoft.com/office/drawing/2014/main" id="{43BFA5CF-9255-156A-0D92-4F3921DE8DAD}"/>
              </a:ext>
            </a:extLst>
          </p:cNvPr>
          <p:cNvSpPr/>
          <p:nvPr/>
        </p:nvSpPr>
        <p:spPr bwMode="auto">
          <a:xfrm>
            <a:off x="8949480" y="3190435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47" name="Прямоугольник 246">
            <a:extLst>
              <a:ext uri="{FF2B5EF4-FFF2-40B4-BE49-F238E27FC236}">
                <a16:creationId xmlns:a16="http://schemas.microsoft.com/office/drawing/2014/main" id="{0CF6A6EB-1AD1-757F-9CCD-37F0E867075B}"/>
              </a:ext>
            </a:extLst>
          </p:cNvPr>
          <p:cNvSpPr/>
          <p:nvPr/>
        </p:nvSpPr>
        <p:spPr bwMode="auto">
          <a:xfrm>
            <a:off x="254890" y="2619728"/>
            <a:ext cx="1926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12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до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80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48" name="Прямоугольник 247">
            <a:extLst>
              <a:ext uri="{FF2B5EF4-FFF2-40B4-BE49-F238E27FC236}">
                <a16:creationId xmlns:a16="http://schemas.microsoft.com/office/drawing/2014/main" id="{E4BBE06E-89BE-45D1-ABF7-DDE76DDC5587}"/>
              </a:ext>
            </a:extLst>
          </p:cNvPr>
          <p:cNvSpPr/>
          <p:nvPr/>
        </p:nvSpPr>
        <p:spPr bwMode="auto">
          <a:xfrm>
            <a:off x="3895811" y="2634573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50" name="Группа 249">
            <a:extLst>
              <a:ext uri="{FF2B5EF4-FFF2-40B4-BE49-F238E27FC236}">
                <a16:creationId xmlns:a16="http://schemas.microsoft.com/office/drawing/2014/main" id="{EB75B881-E9A9-CD03-D1C6-A9C63E50481D}"/>
              </a:ext>
            </a:extLst>
          </p:cNvPr>
          <p:cNvGrpSpPr/>
          <p:nvPr/>
        </p:nvGrpSpPr>
        <p:grpSpPr>
          <a:xfrm>
            <a:off x="5651633" y="2706119"/>
            <a:ext cx="319318" cy="369332"/>
            <a:chOff x="4455935" y="2012649"/>
            <a:chExt cx="319318" cy="369332"/>
          </a:xfrm>
        </p:grpSpPr>
        <p:sp>
          <p:nvSpPr>
            <p:cNvPr id="251" name="Скругленный прямоугольник 90">
              <a:extLst>
                <a:ext uri="{FF2B5EF4-FFF2-40B4-BE49-F238E27FC236}">
                  <a16:creationId xmlns:a16="http://schemas.microsoft.com/office/drawing/2014/main" id="{259D62ED-DCCC-B31B-857F-84520BC33700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FCE24F01-E207-A016-D06E-9ABA07FAC6C4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253" name="Прямоугольник 252">
            <a:extLst>
              <a:ext uri="{FF2B5EF4-FFF2-40B4-BE49-F238E27FC236}">
                <a16:creationId xmlns:a16="http://schemas.microsoft.com/office/drawing/2014/main" id="{258A67FC-E086-9E02-7369-6F61C33EE3D8}"/>
              </a:ext>
            </a:extLst>
          </p:cNvPr>
          <p:cNvSpPr/>
          <p:nvPr/>
        </p:nvSpPr>
        <p:spPr bwMode="auto">
          <a:xfrm>
            <a:off x="5715532" y="2639665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54" name="Прямоугольник 253">
            <a:extLst>
              <a:ext uri="{FF2B5EF4-FFF2-40B4-BE49-F238E27FC236}">
                <a16:creationId xmlns:a16="http://schemas.microsoft.com/office/drawing/2014/main" id="{343DC50E-EF8F-8B6D-E396-EE1215204866}"/>
              </a:ext>
            </a:extLst>
          </p:cNvPr>
          <p:cNvSpPr/>
          <p:nvPr/>
        </p:nvSpPr>
        <p:spPr bwMode="auto">
          <a:xfrm>
            <a:off x="7493326" y="2627729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55" name="Прямоугольник 254">
            <a:extLst>
              <a:ext uri="{FF2B5EF4-FFF2-40B4-BE49-F238E27FC236}">
                <a16:creationId xmlns:a16="http://schemas.microsoft.com/office/drawing/2014/main" id="{CB13CA27-F3A1-6D4D-5DE6-75AEF5DDDB7E}"/>
              </a:ext>
            </a:extLst>
          </p:cNvPr>
          <p:cNvSpPr/>
          <p:nvPr/>
        </p:nvSpPr>
        <p:spPr bwMode="auto">
          <a:xfrm>
            <a:off x="9232732" y="4274747"/>
            <a:ext cx="13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73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56" name="Group 63">
            <a:extLst>
              <a:ext uri="{FF2B5EF4-FFF2-40B4-BE49-F238E27FC236}">
                <a16:creationId xmlns:a16="http://schemas.microsoft.com/office/drawing/2014/main" id="{4D602D6F-6AD5-5D65-C6A8-71308A6AF203}"/>
              </a:ext>
            </a:extLst>
          </p:cNvPr>
          <p:cNvGrpSpPr/>
          <p:nvPr/>
        </p:nvGrpSpPr>
        <p:grpSpPr>
          <a:xfrm>
            <a:off x="994200" y="4489800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57" name="Oval 61">
              <a:extLst>
                <a:ext uri="{FF2B5EF4-FFF2-40B4-BE49-F238E27FC236}">
                  <a16:creationId xmlns:a16="http://schemas.microsoft.com/office/drawing/2014/main" id="{0229BF55-D698-B462-A60F-703D7A0DC20D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58" name="Oval 62">
              <a:extLst>
                <a:ext uri="{FF2B5EF4-FFF2-40B4-BE49-F238E27FC236}">
                  <a16:creationId xmlns:a16="http://schemas.microsoft.com/office/drawing/2014/main" id="{A57CD4AB-9A33-609C-EC52-A42E6ECB343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59" name="Group 63">
            <a:extLst>
              <a:ext uri="{FF2B5EF4-FFF2-40B4-BE49-F238E27FC236}">
                <a16:creationId xmlns:a16="http://schemas.microsoft.com/office/drawing/2014/main" id="{4FEA17CC-F126-3341-01B7-F8FEAEC10C6B}"/>
              </a:ext>
            </a:extLst>
          </p:cNvPr>
          <p:cNvGrpSpPr/>
          <p:nvPr/>
        </p:nvGrpSpPr>
        <p:grpSpPr>
          <a:xfrm>
            <a:off x="4573212" y="4502879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0" name="Oval 61">
              <a:extLst>
                <a:ext uri="{FF2B5EF4-FFF2-40B4-BE49-F238E27FC236}">
                  <a16:creationId xmlns:a16="http://schemas.microsoft.com/office/drawing/2014/main" id="{B65528D5-A3B8-B97F-4324-670CB575348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1" name="Oval 62">
              <a:extLst>
                <a:ext uri="{FF2B5EF4-FFF2-40B4-BE49-F238E27FC236}">
                  <a16:creationId xmlns:a16="http://schemas.microsoft.com/office/drawing/2014/main" id="{1A2AA6AC-DE0E-06CE-F1CC-FE0D55A89446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62" name="Group 63">
            <a:extLst>
              <a:ext uri="{FF2B5EF4-FFF2-40B4-BE49-F238E27FC236}">
                <a16:creationId xmlns:a16="http://schemas.microsoft.com/office/drawing/2014/main" id="{D5A70C10-EFDA-7E22-F2A4-1023D4A96F11}"/>
              </a:ext>
            </a:extLst>
          </p:cNvPr>
          <p:cNvGrpSpPr/>
          <p:nvPr/>
        </p:nvGrpSpPr>
        <p:grpSpPr>
          <a:xfrm>
            <a:off x="6418797" y="4507971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3" name="Oval 61">
              <a:extLst>
                <a:ext uri="{FF2B5EF4-FFF2-40B4-BE49-F238E27FC236}">
                  <a16:creationId xmlns:a16="http://schemas.microsoft.com/office/drawing/2014/main" id="{97382B73-39FD-C2FB-951B-5C78F512FDB2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4" name="Oval 62">
              <a:extLst>
                <a:ext uri="{FF2B5EF4-FFF2-40B4-BE49-F238E27FC236}">
                  <a16:creationId xmlns:a16="http://schemas.microsoft.com/office/drawing/2014/main" id="{8A38E8C5-7BB4-D1A5-9E96-584A2966946E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65" name="Group 63">
            <a:extLst>
              <a:ext uri="{FF2B5EF4-FFF2-40B4-BE49-F238E27FC236}">
                <a16:creationId xmlns:a16="http://schemas.microsoft.com/office/drawing/2014/main" id="{67398E75-BD2F-65FC-E1E0-C9BBC81944A4}"/>
              </a:ext>
            </a:extLst>
          </p:cNvPr>
          <p:cNvGrpSpPr/>
          <p:nvPr/>
        </p:nvGrpSpPr>
        <p:grpSpPr>
          <a:xfrm>
            <a:off x="8181074" y="4499234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6" name="Oval 61">
              <a:extLst>
                <a:ext uri="{FF2B5EF4-FFF2-40B4-BE49-F238E27FC236}">
                  <a16:creationId xmlns:a16="http://schemas.microsoft.com/office/drawing/2014/main" id="{9F8CC222-1A41-136C-01C5-715C454C28E1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7" name="Oval 62">
              <a:extLst>
                <a:ext uri="{FF2B5EF4-FFF2-40B4-BE49-F238E27FC236}">
                  <a16:creationId xmlns:a16="http://schemas.microsoft.com/office/drawing/2014/main" id="{4939FEE1-AE24-2FC8-5B60-CC4DFFECD994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68" name="Прямоугольник 267">
            <a:extLst>
              <a:ext uri="{FF2B5EF4-FFF2-40B4-BE49-F238E27FC236}">
                <a16:creationId xmlns:a16="http://schemas.microsoft.com/office/drawing/2014/main" id="{083CFFD0-CE59-10FA-0BC7-D4574B2AF33F}"/>
              </a:ext>
            </a:extLst>
          </p:cNvPr>
          <p:cNvSpPr/>
          <p:nvPr/>
        </p:nvSpPr>
        <p:spPr bwMode="auto">
          <a:xfrm>
            <a:off x="8949480" y="4547457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69" name="Прямоугольник 268">
            <a:extLst>
              <a:ext uri="{FF2B5EF4-FFF2-40B4-BE49-F238E27FC236}">
                <a16:creationId xmlns:a16="http://schemas.microsoft.com/office/drawing/2014/main" id="{FF73D8EA-7A01-9E87-D32E-E35C9CFFA567}"/>
              </a:ext>
            </a:extLst>
          </p:cNvPr>
          <p:cNvSpPr/>
          <p:nvPr/>
        </p:nvSpPr>
        <p:spPr bwMode="auto">
          <a:xfrm>
            <a:off x="103538" y="3976750"/>
            <a:ext cx="2229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80-150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id="{02E9871D-3ACA-6769-EE7E-5A8FB4668E43}"/>
              </a:ext>
            </a:extLst>
          </p:cNvPr>
          <p:cNvSpPr/>
          <p:nvPr/>
        </p:nvSpPr>
        <p:spPr bwMode="auto">
          <a:xfrm>
            <a:off x="3895811" y="3991595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50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1" name="Прямоугольник 270">
            <a:extLst>
              <a:ext uri="{FF2B5EF4-FFF2-40B4-BE49-F238E27FC236}">
                <a16:creationId xmlns:a16="http://schemas.microsoft.com/office/drawing/2014/main" id="{0F9299CD-A766-E322-E50B-009457017CFF}"/>
              </a:ext>
            </a:extLst>
          </p:cNvPr>
          <p:cNvSpPr/>
          <p:nvPr/>
        </p:nvSpPr>
        <p:spPr bwMode="auto">
          <a:xfrm>
            <a:off x="5715532" y="3996687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2" name="Прямоугольник 271">
            <a:extLst>
              <a:ext uri="{FF2B5EF4-FFF2-40B4-BE49-F238E27FC236}">
                <a16:creationId xmlns:a16="http://schemas.microsoft.com/office/drawing/2014/main" id="{0CC82BAD-4B82-ADCB-7DC1-7F07EDBBFD25}"/>
              </a:ext>
            </a:extLst>
          </p:cNvPr>
          <p:cNvSpPr/>
          <p:nvPr/>
        </p:nvSpPr>
        <p:spPr bwMode="auto">
          <a:xfrm>
            <a:off x="7493326" y="3984751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3" name="Прямоугольник 272">
            <a:extLst>
              <a:ext uri="{FF2B5EF4-FFF2-40B4-BE49-F238E27FC236}">
                <a16:creationId xmlns:a16="http://schemas.microsoft.com/office/drawing/2014/main" id="{1ED41E6C-4DFE-65FC-89DF-56E10B927DC5}"/>
              </a:ext>
            </a:extLst>
          </p:cNvPr>
          <p:cNvSpPr/>
          <p:nvPr/>
        </p:nvSpPr>
        <p:spPr bwMode="auto">
          <a:xfrm>
            <a:off x="9232732" y="5609151"/>
            <a:ext cx="13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48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74" name="Group 63">
            <a:extLst>
              <a:ext uri="{FF2B5EF4-FFF2-40B4-BE49-F238E27FC236}">
                <a16:creationId xmlns:a16="http://schemas.microsoft.com/office/drawing/2014/main" id="{4C967615-B6E1-35CD-6D24-E715388FDE0E}"/>
              </a:ext>
            </a:extLst>
          </p:cNvPr>
          <p:cNvGrpSpPr/>
          <p:nvPr/>
        </p:nvGrpSpPr>
        <p:grpSpPr>
          <a:xfrm>
            <a:off x="994200" y="5846823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75" name="Oval 61">
              <a:extLst>
                <a:ext uri="{FF2B5EF4-FFF2-40B4-BE49-F238E27FC236}">
                  <a16:creationId xmlns:a16="http://schemas.microsoft.com/office/drawing/2014/main" id="{1BC65D47-BB32-0380-495F-44496C3EA59E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6" name="Oval 62">
              <a:extLst>
                <a:ext uri="{FF2B5EF4-FFF2-40B4-BE49-F238E27FC236}">
                  <a16:creationId xmlns:a16="http://schemas.microsoft.com/office/drawing/2014/main" id="{7B9E96BA-AF17-78D5-62CD-46C7AD37E066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77" name="Group 63">
            <a:extLst>
              <a:ext uri="{FF2B5EF4-FFF2-40B4-BE49-F238E27FC236}">
                <a16:creationId xmlns:a16="http://schemas.microsoft.com/office/drawing/2014/main" id="{14AA21E1-FE9C-0A3B-3814-096E1DF6ED0D}"/>
              </a:ext>
            </a:extLst>
          </p:cNvPr>
          <p:cNvGrpSpPr/>
          <p:nvPr/>
        </p:nvGrpSpPr>
        <p:grpSpPr>
          <a:xfrm>
            <a:off x="4573212" y="5859902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78" name="Oval 61">
              <a:extLst>
                <a:ext uri="{FF2B5EF4-FFF2-40B4-BE49-F238E27FC236}">
                  <a16:creationId xmlns:a16="http://schemas.microsoft.com/office/drawing/2014/main" id="{065AF51F-0088-043B-3AE9-8C8F87F4FF21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9" name="Oval 62">
              <a:extLst>
                <a:ext uri="{FF2B5EF4-FFF2-40B4-BE49-F238E27FC236}">
                  <a16:creationId xmlns:a16="http://schemas.microsoft.com/office/drawing/2014/main" id="{609B0732-DAF8-CC84-5F3C-9C474B4DE3E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Group 63">
            <a:extLst>
              <a:ext uri="{FF2B5EF4-FFF2-40B4-BE49-F238E27FC236}">
                <a16:creationId xmlns:a16="http://schemas.microsoft.com/office/drawing/2014/main" id="{26017408-BBED-6C00-4358-C6179DF5D70B}"/>
              </a:ext>
            </a:extLst>
          </p:cNvPr>
          <p:cNvGrpSpPr/>
          <p:nvPr/>
        </p:nvGrpSpPr>
        <p:grpSpPr>
          <a:xfrm>
            <a:off x="6418797" y="5864994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81" name="Oval 61">
              <a:extLst>
                <a:ext uri="{FF2B5EF4-FFF2-40B4-BE49-F238E27FC236}">
                  <a16:creationId xmlns:a16="http://schemas.microsoft.com/office/drawing/2014/main" id="{A195D8DF-DB5B-A252-66D3-F69B120DC582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2" name="Oval 62">
              <a:extLst>
                <a:ext uri="{FF2B5EF4-FFF2-40B4-BE49-F238E27FC236}">
                  <a16:creationId xmlns:a16="http://schemas.microsoft.com/office/drawing/2014/main" id="{E54B5C44-D4A1-71E8-7021-5DAE0E2E8DF5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63">
            <a:extLst>
              <a:ext uri="{FF2B5EF4-FFF2-40B4-BE49-F238E27FC236}">
                <a16:creationId xmlns:a16="http://schemas.microsoft.com/office/drawing/2014/main" id="{EB9DBF90-3DE7-F7EE-96C6-612C6D4358BB}"/>
              </a:ext>
            </a:extLst>
          </p:cNvPr>
          <p:cNvGrpSpPr/>
          <p:nvPr/>
        </p:nvGrpSpPr>
        <p:grpSpPr>
          <a:xfrm>
            <a:off x="8181074" y="5856257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84" name="Oval 61">
              <a:extLst>
                <a:ext uri="{FF2B5EF4-FFF2-40B4-BE49-F238E27FC236}">
                  <a16:creationId xmlns:a16="http://schemas.microsoft.com/office/drawing/2014/main" id="{63D527AF-45B3-BF89-7E34-8D02E2596B60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5" name="Oval 62">
              <a:extLst>
                <a:ext uri="{FF2B5EF4-FFF2-40B4-BE49-F238E27FC236}">
                  <a16:creationId xmlns:a16="http://schemas.microsoft.com/office/drawing/2014/main" id="{628C631D-9C40-1FAA-B8DA-A240E7BD1AE9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86" name="Прямоугольник 285">
            <a:extLst>
              <a:ext uri="{FF2B5EF4-FFF2-40B4-BE49-F238E27FC236}">
                <a16:creationId xmlns:a16="http://schemas.microsoft.com/office/drawing/2014/main" id="{7C6F2E9A-259D-2F12-26E6-03A5B1284989}"/>
              </a:ext>
            </a:extLst>
          </p:cNvPr>
          <p:cNvSpPr/>
          <p:nvPr/>
        </p:nvSpPr>
        <p:spPr bwMode="auto">
          <a:xfrm>
            <a:off x="8949480" y="5904480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87" name="Прямоугольник 286">
            <a:extLst>
              <a:ext uri="{FF2B5EF4-FFF2-40B4-BE49-F238E27FC236}">
                <a16:creationId xmlns:a16="http://schemas.microsoft.com/office/drawing/2014/main" id="{BD6D5FC5-C60B-5EDE-B4F0-4D546A566B0E}"/>
              </a:ext>
            </a:extLst>
          </p:cNvPr>
          <p:cNvSpPr/>
          <p:nvPr/>
        </p:nvSpPr>
        <p:spPr bwMode="auto">
          <a:xfrm>
            <a:off x="78685" y="5333773"/>
            <a:ext cx="22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12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свыше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150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88" name="Прямоугольник 287">
            <a:extLst>
              <a:ext uri="{FF2B5EF4-FFF2-40B4-BE49-F238E27FC236}">
                <a16:creationId xmlns:a16="http://schemas.microsoft.com/office/drawing/2014/main" id="{57A5A456-A6E1-3740-3C81-D2C2C80B5D33}"/>
              </a:ext>
            </a:extLst>
          </p:cNvPr>
          <p:cNvSpPr/>
          <p:nvPr/>
        </p:nvSpPr>
        <p:spPr bwMode="auto">
          <a:xfrm>
            <a:off x="3895811" y="5348618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25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89" name="Прямоугольник 288">
            <a:extLst>
              <a:ext uri="{FF2B5EF4-FFF2-40B4-BE49-F238E27FC236}">
                <a16:creationId xmlns:a16="http://schemas.microsoft.com/office/drawing/2014/main" id="{3D202C09-E33C-5D1A-FC3F-9EF7FC3C3AE2}"/>
              </a:ext>
            </a:extLst>
          </p:cNvPr>
          <p:cNvSpPr/>
          <p:nvPr/>
        </p:nvSpPr>
        <p:spPr bwMode="auto">
          <a:xfrm>
            <a:off x="5715532" y="5353710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90" name="Прямоугольник 289">
            <a:extLst>
              <a:ext uri="{FF2B5EF4-FFF2-40B4-BE49-F238E27FC236}">
                <a16:creationId xmlns:a16="http://schemas.microsoft.com/office/drawing/2014/main" id="{79B036BA-4AC7-DFDA-E51A-87AE50D2B25A}"/>
              </a:ext>
            </a:extLst>
          </p:cNvPr>
          <p:cNvSpPr/>
          <p:nvPr/>
        </p:nvSpPr>
        <p:spPr bwMode="auto">
          <a:xfrm>
            <a:off x="7493326" y="5341774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91" name="Группа 290">
            <a:extLst>
              <a:ext uri="{FF2B5EF4-FFF2-40B4-BE49-F238E27FC236}">
                <a16:creationId xmlns:a16="http://schemas.microsoft.com/office/drawing/2014/main" id="{4B5687D9-672F-4228-B3C2-3024813DC833}"/>
              </a:ext>
            </a:extLst>
          </p:cNvPr>
          <p:cNvGrpSpPr/>
          <p:nvPr/>
        </p:nvGrpSpPr>
        <p:grpSpPr>
          <a:xfrm>
            <a:off x="7372527" y="2711211"/>
            <a:ext cx="319318" cy="369332"/>
            <a:chOff x="4455935" y="2012649"/>
            <a:chExt cx="319318" cy="369332"/>
          </a:xfrm>
        </p:grpSpPr>
        <p:sp>
          <p:nvSpPr>
            <p:cNvPr id="292" name="Скругленный прямоугольник 90">
              <a:extLst>
                <a:ext uri="{FF2B5EF4-FFF2-40B4-BE49-F238E27FC236}">
                  <a16:creationId xmlns:a16="http://schemas.microsoft.com/office/drawing/2014/main" id="{739E5858-F175-63CB-811D-BB2F87D12555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20C36A63-D22A-0470-4163-338D8C659A58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294" name="Группа 293">
            <a:extLst>
              <a:ext uri="{FF2B5EF4-FFF2-40B4-BE49-F238E27FC236}">
                <a16:creationId xmlns:a16="http://schemas.microsoft.com/office/drawing/2014/main" id="{57D7E7A3-9098-C25B-8A24-77E6143690C3}"/>
              </a:ext>
            </a:extLst>
          </p:cNvPr>
          <p:cNvGrpSpPr/>
          <p:nvPr/>
        </p:nvGrpSpPr>
        <p:grpSpPr>
          <a:xfrm>
            <a:off x="5651633" y="4080033"/>
            <a:ext cx="319318" cy="369332"/>
            <a:chOff x="4455935" y="2012649"/>
            <a:chExt cx="319318" cy="369332"/>
          </a:xfrm>
        </p:grpSpPr>
        <p:sp>
          <p:nvSpPr>
            <p:cNvPr id="295" name="Скругленный прямоугольник 90">
              <a:extLst>
                <a:ext uri="{FF2B5EF4-FFF2-40B4-BE49-F238E27FC236}">
                  <a16:creationId xmlns:a16="http://schemas.microsoft.com/office/drawing/2014/main" id="{AC179347-6744-CD42-90E1-658C8279C3E3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6" name="Прямоугольник 295">
              <a:extLst>
                <a:ext uri="{FF2B5EF4-FFF2-40B4-BE49-F238E27FC236}">
                  <a16:creationId xmlns:a16="http://schemas.microsoft.com/office/drawing/2014/main" id="{06F92E9C-9C3D-FADF-166B-A27F7F7AAB75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id="{DF97CF1C-E3BC-7687-4ABB-92F7B2C98155}"/>
              </a:ext>
            </a:extLst>
          </p:cNvPr>
          <p:cNvGrpSpPr/>
          <p:nvPr/>
        </p:nvGrpSpPr>
        <p:grpSpPr>
          <a:xfrm>
            <a:off x="7372527" y="4085125"/>
            <a:ext cx="319318" cy="369332"/>
            <a:chOff x="4455935" y="2012649"/>
            <a:chExt cx="319318" cy="369332"/>
          </a:xfrm>
        </p:grpSpPr>
        <p:sp>
          <p:nvSpPr>
            <p:cNvPr id="298" name="Скругленный прямоугольник 90">
              <a:extLst>
                <a:ext uri="{FF2B5EF4-FFF2-40B4-BE49-F238E27FC236}">
                  <a16:creationId xmlns:a16="http://schemas.microsoft.com/office/drawing/2014/main" id="{A61ACC98-47B1-1801-04C8-D77AB8564EA3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9" name="Прямоугольник 298">
              <a:extLst>
                <a:ext uri="{FF2B5EF4-FFF2-40B4-BE49-F238E27FC236}">
                  <a16:creationId xmlns:a16="http://schemas.microsoft.com/office/drawing/2014/main" id="{697A302F-AEF1-8409-D4F2-E6799E8BE7E1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00" name="Группа 299">
            <a:extLst>
              <a:ext uri="{FF2B5EF4-FFF2-40B4-BE49-F238E27FC236}">
                <a16:creationId xmlns:a16="http://schemas.microsoft.com/office/drawing/2014/main" id="{0C7A2879-7389-0DC0-40D2-30285AEA4CF6}"/>
              </a:ext>
            </a:extLst>
          </p:cNvPr>
          <p:cNvGrpSpPr/>
          <p:nvPr/>
        </p:nvGrpSpPr>
        <p:grpSpPr>
          <a:xfrm>
            <a:off x="5651633" y="5441021"/>
            <a:ext cx="319318" cy="369332"/>
            <a:chOff x="4455935" y="2016660"/>
            <a:chExt cx="319318" cy="369332"/>
          </a:xfrm>
        </p:grpSpPr>
        <p:sp>
          <p:nvSpPr>
            <p:cNvPr id="301" name="Скругленный прямоугольник 90">
              <a:extLst>
                <a:ext uri="{FF2B5EF4-FFF2-40B4-BE49-F238E27FC236}">
                  <a16:creationId xmlns:a16="http://schemas.microsoft.com/office/drawing/2014/main" id="{59D40BC0-6386-470C-4ABD-75A884705B37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302" name="Прямоугольник 301">
              <a:extLst>
                <a:ext uri="{FF2B5EF4-FFF2-40B4-BE49-F238E27FC236}">
                  <a16:creationId xmlns:a16="http://schemas.microsoft.com/office/drawing/2014/main" id="{1B488FDD-20BF-3EF4-B2D3-0F20B1631530}"/>
                </a:ext>
              </a:extLst>
            </p:cNvPr>
            <p:cNvSpPr/>
            <p:nvPr/>
          </p:nvSpPr>
          <p:spPr>
            <a:xfrm>
              <a:off x="4455935" y="2016660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03" name="Группа 302">
            <a:extLst>
              <a:ext uri="{FF2B5EF4-FFF2-40B4-BE49-F238E27FC236}">
                <a16:creationId xmlns:a16="http://schemas.microsoft.com/office/drawing/2014/main" id="{1A5D3974-2ADA-5845-F28B-DAAB4F31D56A}"/>
              </a:ext>
            </a:extLst>
          </p:cNvPr>
          <p:cNvGrpSpPr/>
          <p:nvPr/>
        </p:nvGrpSpPr>
        <p:grpSpPr>
          <a:xfrm>
            <a:off x="7372527" y="5446113"/>
            <a:ext cx="319318" cy="369332"/>
            <a:chOff x="4455935" y="2016660"/>
            <a:chExt cx="319318" cy="369332"/>
          </a:xfrm>
        </p:grpSpPr>
        <p:sp>
          <p:nvSpPr>
            <p:cNvPr id="304" name="Скругленный прямоугольник 90">
              <a:extLst>
                <a:ext uri="{FF2B5EF4-FFF2-40B4-BE49-F238E27FC236}">
                  <a16:creationId xmlns:a16="http://schemas.microsoft.com/office/drawing/2014/main" id="{9C8B4057-77AB-20DD-85E3-C13C0499C3CA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305" name="Прямоугольник 304">
              <a:extLst>
                <a:ext uri="{FF2B5EF4-FFF2-40B4-BE49-F238E27FC236}">
                  <a16:creationId xmlns:a16="http://schemas.microsoft.com/office/drawing/2014/main" id="{B381E901-8A27-488D-31B7-38B59339E101}"/>
                </a:ext>
              </a:extLst>
            </p:cNvPr>
            <p:cNvSpPr/>
            <p:nvPr/>
          </p:nvSpPr>
          <p:spPr>
            <a:xfrm>
              <a:off x="4455935" y="2016660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306" name="Rectangle 32">
            <a:extLst>
              <a:ext uri="{FF2B5EF4-FFF2-40B4-BE49-F238E27FC236}">
                <a16:creationId xmlns:a16="http://schemas.microsoft.com/office/drawing/2014/main" id="{4795041C-05D6-F5AF-EE2B-1175F5B8AFED}"/>
              </a:ext>
            </a:extLst>
          </p:cNvPr>
          <p:cNvSpPr/>
          <p:nvPr/>
        </p:nvSpPr>
        <p:spPr bwMode="auto">
          <a:xfrm>
            <a:off x="3223451" y="2780380"/>
            <a:ext cx="73348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grpSp>
        <p:nvGrpSpPr>
          <p:cNvPr id="307" name="Group 63">
            <a:extLst>
              <a:ext uri="{FF2B5EF4-FFF2-40B4-BE49-F238E27FC236}">
                <a16:creationId xmlns:a16="http://schemas.microsoft.com/office/drawing/2014/main" id="{CF909BE0-B9D2-7AE6-7BA2-B8AF69DE7E51}"/>
              </a:ext>
            </a:extLst>
          </p:cNvPr>
          <p:cNvGrpSpPr/>
          <p:nvPr/>
        </p:nvGrpSpPr>
        <p:grpSpPr>
          <a:xfrm>
            <a:off x="2757087" y="3142738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08" name="Oval 61">
              <a:extLst>
                <a:ext uri="{FF2B5EF4-FFF2-40B4-BE49-F238E27FC236}">
                  <a16:creationId xmlns:a16="http://schemas.microsoft.com/office/drawing/2014/main" id="{24837665-0CB7-BEA5-7851-9A2E59162DE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09" name="Oval 62">
              <a:extLst>
                <a:ext uri="{FF2B5EF4-FFF2-40B4-BE49-F238E27FC236}">
                  <a16:creationId xmlns:a16="http://schemas.microsoft.com/office/drawing/2014/main" id="{92F2B06B-3249-1B65-99F5-DDFD395B1CED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0" name="Прямоугольник 309">
            <a:extLst>
              <a:ext uri="{FF2B5EF4-FFF2-40B4-BE49-F238E27FC236}">
                <a16:creationId xmlns:a16="http://schemas.microsoft.com/office/drawing/2014/main" id="{4F6F9CB9-BA33-0840-8641-8587A455BB34}"/>
              </a:ext>
            </a:extLst>
          </p:cNvPr>
          <p:cNvSpPr/>
          <p:nvPr/>
        </p:nvSpPr>
        <p:spPr bwMode="auto">
          <a:xfrm>
            <a:off x="2209837" y="2631454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36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1" name="Group 63">
            <a:extLst>
              <a:ext uri="{FF2B5EF4-FFF2-40B4-BE49-F238E27FC236}">
                <a16:creationId xmlns:a16="http://schemas.microsoft.com/office/drawing/2014/main" id="{F91E88F2-707D-18FE-354B-E36597C6B59D}"/>
              </a:ext>
            </a:extLst>
          </p:cNvPr>
          <p:cNvGrpSpPr/>
          <p:nvPr/>
        </p:nvGrpSpPr>
        <p:grpSpPr>
          <a:xfrm>
            <a:off x="2757087" y="4499760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12" name="Oval 61">
              <a:extLst>
                <a:ext uri="{FF2B5EF4-FFF2-40B4-BE49-F238E27FC236}">
                  <a16:creationId xmlns:a16="http://schemas.microsoft.com/office/drawing/2014/main" id="{7CD116ED-BA74-9F87-F77D-3C07DB24F61A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3" name="Oval 62">
              <a:extLst>
                <a:ext uri="{FF2B5EF4-FFF2-40B4-BE49-F238E27FC236}">
                  <a16:creationId xmlns:a16="http://schemas.microsoft.com/office/drawing/2014/main" id="{B1A9BA85-82B5-0102-C1B5-A1FB1618D13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4" name="Прямоугольник 313">
            <a:extLst>
              <a:ext uri="{FF2B5EF4-FFF2-40B4-BE49-F238E27FC236}">
                <a16:creationId xmlns:a16="http://schemas.microsoft.com/office/drawing/2014/main" id="{811EEEB3-2BC3-1DE6-E5DC-CD80ED4020CC}"/>
              </a:ext>
            </a:extLst>
          </p:cNvPr>
          <p:cNvSpPr/>
          <p:nvPr/>
        </p:nvSpPr>
        <p:spPr bwMode="auto">
          <a:xfrm>
            <a:off x="2209837" y="3988476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72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5" name="Group 63">
            <a:extLst>
              <a:ext uri="{FF2B5EF4-FFF2-40B4-BE49-F238E27FC236}">
                <a16:creationId xmlns:a16="http://schemas.microsoft.com/office/drawing/2014/main" id="{FDE77036-8467-2A7D-CC70-37E6A2CC2CB0}"/>
              </a:ext>
            </a:extLst>
          </p:cNvPr>
          <p:cNvGrpSpPr/>
          <p:nvPr/>
        </p:nvGrpSpPr>
        <p:grpSpPr>
          <a:xfrm>
            <a:off x="2757087" y="5856783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16" name="Oval 61">
              <a:extLst>
                <a:ext uri="{FF2B5EF4-FFF2-40B4-BE49-F238E27FC236}">
                  <a16:creationId xmlns:a16="http://schemas.microsoft.com/office/drawing/2014/main" id="{0C824979-AD80-AFA4-CD0A-00638BD078CB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7" name="Oval 62">
              <a:extLst>
                <a:ext uri="{FF2B5EF4-FFF2-40B4-BE49-F238E27FC236}">
                  <a16:creationId xmlns:a16="http://schemas.microsoft.com/office/drawing/2014/main" id="{C6A8ACCE-7943-598C-7B9C-ECE85C780A42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8" name="Прямоугольник 317">
            <a:extLst>
              <a:ext uri="{FF2B5EF4-FFF2-40B4-BE49-F238E27FC236}">
                <a16:creationId xmlns:a16="http://schemas.microsoft.com/office/drawing/2014/main" id="{4DC35FE8-149B-148A-6845-74B2D96CAE5D}"/>
              </a:ext>
            </a:extLst>
          </p:cNvPr>
          <p:cNvSpPr/>
          <p:nvPr/>
        </p:nvSpPr>
        <p:spPr bwMode="auto">
          <a:xfrm>
            <a:off x="2209837" y="5345499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144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9" name="Group 4">
            <a:extLst>
              <a:ext uri="{FF2B5EF4-FFF2-40B4-BE49-F238E27FC236}">
                <a16:creationId xmlns:a16="http://schemas.microsoft.com/office/drawing/2014/main" id="{6A5E8694-9599-08A5-E2C2-A34625558782}"/>
              </a:ext>
            </a:extLst>
          </p:cNvPr>
          <p:cNvGrpSpPr/>
          <p:nvPr/>
        </p:nvGrpSpPr>
        <p:grpSpPr>
          <a:xfrm>
            <a:off x="9295012" y="3479172"/>
            <a:ext cx="2601592" cy="596804"/>
            <a:chOff x="9291880" y="3082464"/>
            <a:chExt cx="1629535" cy="596804"/>
          </a:xfrm>
        </p:grpSpPr>
        <p:sp>
          <p:nvSpPr>
            <p:cNvPr id="320" name="Прямоугольник: скругленные углы 3">
              <a:extLst>
                <a:ext uri="{FF2B5EF4-FFF2-40B4-BE49-F238E27FC236}">
                  <a16:creationId xmlns:a16="http://schemas.microsoft.com/office/drawing/2014/main" id="{076729C5-DD4B-7CCF-6311-3C7DD89929EE}"/>
                </a:ext>
              </a:extLst>
            </p:cNvPr>
            <p:cNvSpPr/>
            <p:nvPr/>
          </p:nvSpPr>
          <p:spPr>
            <a:xfrm>
              <a:off x="9291880" y="3082464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dirty="0"/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F5191DBD-0695-2BD5-1F41-721BB4FC0DD4}"/>
                </a:ext>
              </a:extLst>
            </p:cNvPr>
            <p:cNvSpPr txBox="1"/>
            <p:nvPr/>
          </p:nvSpPr>
          <p:spPr>
            <a:xfrm>
              <a:off x="9304142" y="3148967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4,22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grpSp>
        <p:nvGrpSpPr>
          <p:cNvPr id="322" name="Group 3">
            <a:extLst>
              <a:ext uri="{FF2B5EF4-FFF2-40B4-BE49-F238E27FC236}">
                <a16:creationId xmlns:a16="http://schemas.microsoft.com/office/drawing/2014/main" id="{CF605151-6826-D4B8-B088-0772C0BB56DF}"/>
              </a:ext>
            </a:extLst>
          </p:cNvPr>
          <p:cNvGrpSpPr/>
          <p:nvPr/>
        </p:nvGrpSpPr>
        <p:grpSpPr>
          <a:xfrm>
            <a:off x="9295012" y="4860512"/>
            <a:ext cx="2601592" cy="596804"/>
            <a:chOff x="9291880" y="4428635"/>
            <a:chExt cx="1629535" cy="596804"/>
          </a:xfrm>
        </p:grpSpPr>
        <p:sp>
          <p:nvSpPr>
            <p:cNvPr id="323" name="Прямоугольник: скругленные углы 155">
              <a:extLst>
                <a:ext uri="{FF2B5EF4-FFF2-40B4-BE49-F238E27FC236}">
                  <a16:creationId xmlns:a16="http://schemas.microsoft.com/office/drawing/2014/main" id="{CA9916D9-2743-73AC-2088-505CD4C7F467}"/>
                </a:ext>
              </a:extLst>
            </p:cNvPr>
            <p:cNvSpPr/>
            <p:nvPr/>
          </p:nvSpPr>
          <p:spPr>
            <a:xfrm>
              <a:off x="9291880" y="4428635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27517123-03BE-1428-099A-38F42658FE59}"/>
                </a:ext>
              </a:extLst>
            </p:cNvPr>
            <p:cNvSpPr txBox="1"/>
            <p:nvPr/>
          </p:nvSpPr>
          <p:spPr>
            <a:xfrm>
              <a:off x="9304142" y="4494970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3,32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grpSp>
        <p:nvGrpSpPr>
          <p:cNvPr id="325" name="Group 3">
            <a:extLst>
              <a:ext uri="{FF2B5EF4-FFF2-40B4-BE49-F238E27FC236}">
                <a16:creationId xmlns:a16="http://schemas.microsoft.com/office/drawing/2014/main" id="{90986884-8A48-13FF-F7C7-9582023789C8}"/>
              </a:ext>
            </a:extLst>
          </p:cNvPr>
          <p:cNvGrpSpPr/>
          <p:nvPr/>
        </p:nvGrpSpPr>
        <p:grpSpPr>
          <a:xfrm>
            <a:off x="9295012" y="6197926"/>
            <a:ext cx="2601592" cy="596804"/>
            <a:chOff x="9291880" y="4428635"/>
            <a:chExt cx="1629535" cy="596804"/>
          </a:xfrm>
        </p:grpSpPr>
        <p:sp>
          <p:nvSpPr>
            <p:cNvPr id="326" name="Прямоугольник: скругленные углы 155">
              <a:extLst>
                <a:ext uri="{FF2B5EF4-FFF2-40B4-BE49-F238E27FC236}">
                  <a16:creationId xmlns:a16="http://schemas.microsoft.com/office/drawing/2014/main" id="{8BAC07BB-73BF-17E5-1649-C1A15B56C3B2}"/>
                </a:ext>
              </a:extLst>
            </p:cNvPr>
            <p:cNvSpPr/>
            <p:nvPr/>
          </p:nvSpPr>
          <p:spPr>
            <a:xfrm>
              <a:off x="9291880" y="4428635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1CF7200A-6464-AF27-92E4-0E9C8CD2B5B6}"/>
                </a:ext>
              </a:extLst>
            </p:cNvPr>
            <p:cNvSpPr txBox="1"/>
            <p:nvPr/>
          </p:nvSpPr>
          <p:spPr>
            <a:xfrm>
              <a:off x="9304142" y="4494970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2,87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pic>
        <p:nvPicPr>
          <p:cNvPr id="336" name="Рисунок 335">
            <a:extLst>
              <a:ext uri="{FF2B5EF4-FFF2-40B4-BE49-F238E27FC236}">
                <a16:creationId xmlns:a16="http://schemas.microsoft.com/office/drawing/2014/main" id="{C4105476-BFC6-4C99-974B-4A0E7A969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2274" y="6390043"/>
            <a:ext cx="8851069" cy="4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2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486432-DC78-A772-77CF-EB589C9D99F0}"/>
              </a:ext>
            </a:extLst>
          </p:cNvPr>
          <p:cNvGrpSpPr/>
          <p:nvPr/>
        </p:nvGrpSpPr>
        <p:grpSpPr>
          <a:xfrm>
            <a:off x="9442861" y="1858003"/>
            <a:ext cx="2584800" cy="878792"/>
            <a:chOff x="4683467" y="5755558"/>
            <a:chExt cx="2584800" cy="87879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A711390F-50B4-CFDA-679F-513CDE66670C}"/>
                </a:ext>
              </a:extLst>
            </p:cNvPr>
            <p:cNvSpPr/>
            <p:nvPr/>
          </p:nvSpPr>
          <p:spPr bwMode="auto">
            <a:xfrm>
              <a:off x="4683467" y="5755558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id="{2CF32285-B82A-3EBC-CC39-D4CA6FF555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38490" y="5908033"/>
              <a:ext cx="1929777" cy="70675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endPara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2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071CD48-F8DB-279B-2C09-B2136BD1FAF3}"/>
              </a:ext>
            </a:extLst>
          </p:cNvPr>
          <p:cNvSpPr txBox="1">
            <a:spLocks/>
          </p:cNvSpPr>
          <p:nvPr/>
        </p:nvSpPr>
        <p:spPr>
          <a:xfrm>
            <a:off x="634368" y="375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ЦЕННОСТИ, АКТУАЛЬНЫЕ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ДЛЯ КАЖДОГО ЧЕЛОВЕКА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460358" y="2691381"/>
            <a:ext cx="2539190" cy="1363187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cap="all" dirty="0">
                <a:solidFill>
                  <a:srgbClr val="14102E"/>
                </a:solidFill>
              </a:rPr>
              <a:t>ПДС</a:t>
            </a:r>
            <a:r>
              <a:rPr lang="ru-RU" sz="1600" b="1" cap="all" dirty="0">
                <a:solidFill>
                  <a:srgbClr val="14102E"/>
                </a:solidFill>
              </a:rPr>
              <a:t> —  универсальный надежный сберегательный продукт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F83BFBD-92DE-0DB4-6C5E-2D9712F1315C}"/>
              </a:ext>
            </a:extLst>
          </p:cNvPr>
          <p:cNvGrpSpPr/>
          <p:nvPr/>
        </p:nvGrpSpPr>
        <p:grpSpPr>
          <a:xfrm>
            <a:off x="712102" y="3551633"/>
            <a:ext cx="2512179" cy="878792"/>
            <a:chOff x="712102" y="3293654"/>
            <a:chExt cx="2512179" cy="878792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0F9D87B8-90C6-57CE-0A45-055C5E63D5AB}"/>
                </a:ext>
              </a:extLst>
            </p:cNvPr>
            <p:cNvSpPr/>
            <p:nvPr/>
          </p:nvSpPr>
          <p:spPr bwMode="auto">
            <a:xfrm>
              <a:off x="712102" y="3293654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бъект 2">
              <a:extLst>
                <a:ext uri="{FF2B5EF4-FFF2-40B4-BE49-F238E27FC236}">
                  <a16:creationId xmlns:a16="http://schemas.microsoft.com/office/drawing/2014/main" id="{BA1705C1-9002-B078-91EC-03E7AB555D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59773" y="3372923"/>
              <a:ext cx="1964508" cy="73436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Гарантированный</a:t>
              </a:r>
              <a:b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</a:b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доход в будущем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2ADD045-C38F-04C8-9C5C-473CD3A9EB2D}"/>
              </a:ext>
            </a:extLst>
          </p:cNvPr>
          <p:cNvGrpSpPr/>
          <p:nvPr/>
        </p:nvGrpSpPr>
        <p:grpSpPr>
          <a:xfrm>
            <a:off x="712102" y="5245263"/>
            <a:ext cx="2512178" cy="878792"/>
            <a:chOff x="712102" y="4849010"/>
            <a:chExt cx="2512178" cy="87879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5423A51C-5BB9-0854-54A8-4CC325C39FC6}"/>
                </a:ext>
              </a:extLst>
            </p:cNvPr>
            <p:cNvSpPr/>
            <p:nvPr/>
          </p:nvSpPr>
          <p:spPr bwMode="auto">
            <a:xfrm>
              <a:off x="712102" y="484901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бъект 2">
              <a:extLst>
                <a:ext uri="{FF2B5EF4-FFF2-40B4-BE49-F238E27FC236}">
                  <a16:creationId xmlns:a16="http://schemas.microsoft.com/office/drawing/2014/main" id="{2CB97965-4A28-8A5E-08F4-11AF85ABB8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4849011"/>
              <a:ext cx="1929777" cy="87879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Безопасность сбережений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8639468-F350-C46C-8ED9-B0EEEFE44A8F}"/>
              </a:ext>
            </a:extLst>
          </p:cNvPr>
          <p:cNvGrpSpPr/>
          <p:nvPr/>
        </p:nvGrpSpPr>
        <p:grpSpPr>
          <a:xfrm>
            <a:off x="9476167" y="1905430"/>
            <a:ext cx="2454951" cy="4218625"/>
            <a:chOff x="9161239" y="1509177"/>
            <a:chExt cx="2454951" cy="421862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6A5161E-E5A3-2861-5207-4B37E360F1BC}"/>
                </a:ext>
              </a:extLst>
            </p:cNvPr>
            <p:cNvSpPr/>
            <p:nvPr/>
          </p:nvSpPr>
          <p:spPr bwMode="auto">
            <a:xfrm>
              <a:off x="9161239" y="484901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бъект 2">
              <a:extLst>
                <a:ext uri="{FF2B5EF4-FFF2-40B4-BE49-F238E27FC236}">
                  <a16:creationId xmlns:a16="http://schemas.microsoft.com/office/drawing/2014/main" id="{40A29CE1-2B2F-4A3F-E4C0-8BB81051739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686413" y="1509177"/>
              <a:ext cx="1929777" cy="67595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Рачительность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6C36F5-B3B6-F75D-74AB-AA5E142DFD58}"/>
              </a:ext>
            </a:extLst>
          </p:cNvPr>
          <p:cNvGrpSpPr/>
          <p:nvPr/>
        </p:nvGrpSpPr>
        <p:grpSpPr>
          <a:xfrm>
            <a:off x="9442861" y="3551633"/>
            <a:ext cx="2632510" cy="878792"/>
            <a:chOff x="9161239" y="1919620"/>
            <a:chExt cx="2632510" cy="878792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6005D442-3AE2-3A7C-F430-23B0F522749D}"/>
                </a:ext>
              </a:extLst>
            </p:cNvPr>
            <p:cNvSpPr/>
            <p:nvPr/>
          </p:nvSpPr>
          <p:spPr bwMode="auto">
            <a:xfrm>
              <a:off x="9161239" y="191962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бъект 2">
              <a:extLst>
                <a:ext uri="{FF2B5EF4-FFF2-40B4-BE49-F238E27FC236}">
                  <a16:creationId xmlns:a16="http://schemas.microsoft.com/office/drawing/2014/main" id="{880CEB68-CE9E-3C8B-A5BF-F8C2699049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863972" y="1923337"/>
              <a:ext cx="1929777" cy="81780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Забота </a:t>
              </a:r>
              <a:b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</a:b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о близких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F9AF148-4DD7-62DB-2A4D-C00665FDCC22}"/>
              </a:ext>
            </a:extLst>
          </p:cNvPr>
          <p:cNvGrpSpPr/>
          <p:nvPr/>
        </p:nvGrpSpPr>
        <p:grpSpPr>
          <a:xfrm>
            <a:off x="712102" y="1858003"/>
            <a:ext cx="2512178" cy="878792"/>
            <a:chOff x="712102" y="1957168"/>
            <a:chExt cx="2512178" cy="878792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F1F914A0-334A-5CBD-F50A-2A7835B0A27F}"/>
                </a:ext>
              </a:extLst>
            </p:cNvPr>
            <p:cNvSpPr/>
            <p:nvPr/>
          </p:nvSpPr>
          <p:spPr bwMode="auto">
            <a:xfrm>
              <a:off x="712102" y="1957168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бъект 2">
              <a:extLst>
                <a:ext uri="{FF2B5EF4-FFF2-40B4-BE49-F238E27FC236}">
                  <a16:creationId xmlns:a16="http://schemas.microsoft.com/office/drawing/2014/main" id="{41F63C75-FFA0-203B-BC6E-D813B06B69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2045588"/>
              <a:ext cx="1929777" cy="71606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Финансовое планирование</a:t>
              </a:r>
            </a:p>
          </p:txBody>
        </p:sp>
      </p:grpSp>
      <p:grpSp>
        <p:nvGrpSpPr>
          <p:cNvPr id="60" name="Google Shape;4059;p39">
            <a:extLst>
              <a:ext uri="{FF2B5EF4-FFF2-40B4-BE49-F238E27FC236}">
                <a16:creationId xmlns:a16="http://schemas.microsoft.com/office/drawing/2014/main" id="{A602DDE0-998E-B4BC-70D6-8F3057CE0780}"/>
              </a:ext>
            </a:extLst>
          </p:cNvPr>
          <p:cNvGrpSpPr/>
          <p:nvPr/>
        </p:nvGrpSpPr>
        <p:grpSpPr>
          <a:xfrm>
            <a:off x="903641" y="3794951"/>
            <a:ext cx="390862" cy="392155"/>
            <a:chOff x="3214972" y="3359188"/>
            <a:chExt cx="346406" cy="347552"/>
          </a:xfrm>
        </p:grpSpPr>
        <p:sp>
          <p:nvSpPr>
            <p:cNvPr id="61" name="Google Shape;4060;p39">
              <a:extLst>
                <a:ext uri="{FF2B5EF4-FFF2-40B4-BE49-F238E27FC236}">
                  <a16:creationId xmlns:a16="http://schemas.microsoft.com/office/drawing/2014/main" id="{60568B71-7EC0-227C-36DE-446049F9A0B1}"/>
                </a:ext>
              </a:extLst>
            </p:cNvPr>
            <p:cNvSpPr/>
            <p:nvPr/>
          </p:nvSpPr>
          <p:spPr>
            <a:xfrm>
              <a:off x="3301772" y="3386084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" name="Google Shape;4061;p39">
              <a:extLst>
                <a:ext uri="{FF2B5EF4-FFF2-40B4-BE49-F238E27FC236}">
                  <a16:creationId xmlns:a16="http://schemas.microsoft.com/office/drawing/2014/main" id="{DDB0A80B-686D-0F44-1171-CABCF0C6F4C1}"/>
                </a:ext>
              </a:extLst>
            </p:cNvPr>
            <p:cNvSpPr/>
            <p:nvPr/>
          </p:nvSpPr>
          <p:spPr>
            <a:xfrm>
              <a:off x="3301772" y="3410339"/>
              <a:ext cx="131904" cy="11395"/>
            </a:xfrm>
            <a:custGeom>
              <a:avLst/>
              <a:gdLst/>
              <a:ahLst/>
              <a:cxnLst/>
              <a:rect l="l" t="t" r="r" b="b"/>
              <a:pathLst>
                <a:path w="414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" name="Google Shape;4062;p39">
              <a:extLst>
                <a:ext uri="{FF2B5EF4-FFF2-40B4-BE49-F238E27FC236}">
                  <a16:creationId xmlns:a16="http://schemas.microsoft.com/office/drawing/2014/main" id="{A8845C71-5DEB-E8CC-9206-68BAE1A2CE1B}"/>
                </a:ext>
              </a:extLst>
            </p:cNvPr>
            <p:cNvSpPr/>
            <p:nvPr/>
          </p:nvSpPr>
          <p:spPr>
            <a:xfrm>
              <a:off x="3301772" y="3484980"/>
              <a:ext cx="71649" cy="11427"/>
            </a:xfrm>
            <a:custGeom>
              <a:avLst/>
              <a:gdLst/>
              <a:ahLst/>
              <a:cxnLst/>
              <a:rect l="l" t="t" r="r" b="b"/>
              <a:pathLst>
                <a:path w="2251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" name="Google Shape;4063;p39">
              <a:extLst>
                <a:ext uri="{FF2B5EF4-FFF2-40B4-BE49-F238E27FC236}">
                  <a16:creationId xmlns:a16="http://schemas.microsoft.com/office/drawing/2014/main" id="{83CB7FFE-3D21-143B-D67B-CB0FA64ECF6F}"/>
                </a:ext>
              </a:extLst>
            </p:cNvPr>
            <p:cNvSpPr/>
            <p:nvPr/>
          </p:nvSpPr>
          <p:spPr>
            <a:xfrm>
              <a:off x="3301772" y="3509234"/>
              <a:ext cx="130758" cy="11427"/>
            </a:xfrm>
            <a:custGeom>
              <a:avLst/>
              <a:gdLst/>
              <a:ahLst/>
              <a:cxnLst/>
              <a:rect l="l" t="t" r="r" b="b"/>
              <a:pathLst>
                <a:path w="4108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" name="Google Shape;4064;p39">
              <a:extLst>
                <a:ext uri="{FF2B5EF4-FFF2-40B4-BE49-F238E27FC236}">
                  <a16:creationId xmlns:a16="http://schemas.microsoft.com/office/drawing/2014/main" id="{35AA429D-AAFF-417E-AA5F-61DC140D7EA5}"/>
                </a:ext>
              </a:extLst>
            </p:cNvPr>
            <p:cNvSpPr/>
            <p:nvPr/>
          </p:nvSpPr>
          <p:spPr>
            <a:xfrm>
              <a:off x="3301772" y="3584671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4065;p39">
              <a:extLst>
                <a:ext uri="{FF2B5EF4-FFF2-40B4-BE49-F238E27FC236}">
                  <a16:creationId xmlns:a16="http://schemas.microsoft.com/office/drawing/2014/main" id="{199A3BC7-1265-D0EF-0E85-125894243E9C}"/>
                </a:ext>
              </a:extLst>
            </p:cNvPr>
            <p:cNvSpPr/>
            <p:nvPr/>
          </p:nvSpPr>
          <p:spPr>
            <a:xfrm>
              <a:off x="3301772" y="3609308"/>
              <a:ext cx="129994" cy="11395"/>
            </a:xfrm>
            <a:custGeom>
              <a:avLst/>
              <a:gdLst/>
              <a:ahLst/>
              <a:cxnLst/>
              <a:rect l="l" t="t" r="r" b="b"/>
              <a:pathLst>
                <a:path w="408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4066;p39">
              <a:extLst>
                <a:ext uri="{FF2B5EF4-FFF2-40B4-BE49-F238E27FC236}">
                  <a16:creationId xmlns:a16="http://schemas.microsoft.com/office/drawing/2014/main" id="{20B3D28C-C4F4-8DD3-697C-7EAD80924D99}"/>
                </a:ext>
              </a:extLst>
            </p:cNvPr>
            <p:cNvSpPr/>
            <p:nvPr/>
          </p:nvSpPr>
          <p:spPr>
            <a:xfrm>
              <a:off x="3214972" y="3458466"/>
              <a:ext cx="346406" cy="248274"/>
            </a:xfrm>
            <a:custGeom>
              <a:avLst/>
              <a:gdLst/>
              <a:ahLst/>
              <a:cxnLst/>
              <a:rect l="l" t="t" r="r" b="b"/>
              <a:pathLst>
                <a:path w="10883" h="7800" extrusionOk="0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4067;p39">
              <a:extLst>
                <a:ext uri="{FF2B5EF4-FFF2-40B4-BE49-F238E27FC236}">
                  <a16:creationId xmlns:a16="http://schemas.microsoft.com/office/drawing/2014/main" id="{DC60F001-3329-E4AC-0580-7FEE0FDC572E}"/>
                </a:ext>
              </a:extLst>
            </p:cNvPr>
            <p:cNvSpPr/>
            <p:nvPr/>
          </p:nvSpPr>
          <p:spPr>
            <a:xfrm>
              <a:off x="3238462" y="3380005"/>
              <a:ext cx="49305" cy="47427"/>
            </a:xfrm>
            <a:custGeom>
              <a:avLst/>
              <a:gdLst/>
              <a:ahLst/>
              <a:cxnLst/>
              <a:rect l="l" t="t" r="r" b="b"/>
              <a:pathLst>
                <a:path w="1549" h="1490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" name="Google Shape;4068;p39">
              <a:extLst>
                <a:ext uri="{FF2B5EF4-FFF2-40B4-BE49-F238E27FC236}">
                  <a16:creationId xmlns:a16="http://schemas.microsoft.com/office/drawing/2014/main" id="{69013770-A96E-616A-D4F2-0EE6F40D5A7D}"/>
                </a:ext>
              </a:extLst>
            </p:cNvPr>
            <p:cNvSpPr/>
            <p:nvPr/>
          </p:nvSpPr>
          <p:spPr>
            <a:xfrm>
              <a:off x="3251353" y="3380482"/>
              <a:ext cx="43607" cy="34058"/>
            </a:xfrm>
            <a:custGeom>
              <a:avLst/>
              <a:gdLst/>
              <a:ahLst/>
              <a:cxnLst/>
              <a:rect l="l" t="t" r="r" b="b"/>
              <a:pathLst>
                <a:path w="1370" h="1070" extrusionOk="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" name="Google Shape;4069;p39">
              <a:extLst>
                <a:ext uri="{FF2B5EF4-FFF2-40B4-BE49-F238E27FC236}">
                  <a16:creationId xmlns:a16="http://schemas.microsoft.com/office/drawing/2014/main" id="{73C49C30-6ED4-A541-B5E7-3407852E7E71}"/>
                </a:ext>
              </a:extLst>
            </p:cNvPr>
            <p:cNvSpPr/>
            <p:nvPr/>
          </p:nvSpPr>
          <p:spPr>
            <a:xfrm>
              <a:off x="3238462" y="3479314"/>
              <a:ext cx="49305" cy="47395"/>
            </a:xfrm>
            <a:custGeom>
              <a:avLst/>
              <a:gdLst/>
              <a:ahLst/>
              <a:cxnLst/>
              <a:rect l="l" t="t" r="r" b="b"/>
              <a:pathLst>
                <a:path w="1549" h="1489" extrusionOk="0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4070;p39">
              <a:extLst>
                <a:ext uri="{FF2B5EF4-FFF2-40B4-BE49-F238E27FC236}">
                  <a16:creationId xmlns:a16="http://schemas.microsoft.com/office/drawing/2014/main" id="{80C414DB-28BB-47B3-F6DA-C4437717BD20}"/>
                </a:ext>
              </a:extLst>
            </p:cNvPr>
            <p:cNvSpPr/>
            <p:nvPr/>
          </p:nvSpPr>
          <p:spPr>
            <a:xfrm>
              <a:off x="3251353" y="3479792"/>
              <a:ext cx="43607" cy="34408"/>
            </a:xfrm>
            <a:custGeom>
              <a:avLst/>
              <a:gdLst/>
              <a:ahLst/>
              <a:cxnLst/>
              <a:rect l="l" t="t" r="r" b="b"/>
              <a:pathLst>
                <a:path w="1370" h="1081" extrusionOk="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4071;p39">
              <a:extLst>
                <a:ext uri="{FF2B5EF4-FFF2-40B4-BE49-F238E27FC236}">
                  <a16:creationId xmlns:a16="http://schemas.microsoft.com/office/drawing/2014/main" id="{676627B3-0360-9794-AB95-D07D3BC3AFD1}"/>
                </a:ext>
              </a:extLst>
            </p:cNvPr>
            <p:cNvSpPr/>
            <p:nvPr/>
          </p:nvSpPr>
          <p:spPr>
            <a:xfrm>
              <a:off x="3238462" y="3578210"/>
              <a:ext cx="49305" cy="47809"/>
            </a:xfrm>
            <a:custGeom>
              <a:avLst/>
              <a:gdLst/>
              <a:ahLst/>
              <a:cxnLst/>
              <a:rect l="l" t="t" r="r" b="b"/>
              <a:pathLst>
                <a:path w="1549" h="1502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" name="Google Shape;4072;p39">
              <a:extLst>
                <a:ext uri="{FF2B5EF4-FFF2-40B4-BE49-F238E27FC236}">
                  <a16:creationId xmlns:a16="http://schemas.microsoft.com/office/drawing/2014/main" id="{46FCCED7-4ECE-F24E-14C4-B507418DA525}"/>
                </a:ext>
              </a:extLst>
            </p:cNvPr>
            <p:cNvSpPr/>
            <p:nvPr/>
          </p:nvSpPr>
          <p:spPr>
            <a:xfrm>
              <a:off x="3251353" y="3579133"/>
              <a:ext cx="42843" cy="34376"/>
            </a:xfrm>
            <a:custGeom>
              <a:avLst/>
              <a:gdLst/>
              <a:ahLst/>
              <a:cxnLst/>
              <a:rect l="l" t="t" r="r" b="b"/>
              <a:pathLst>
                <a:path w="1346" h="1080" extrusionOk="0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" name="Google Shape;4073;p39">
              <a:extLst>
                <a:ext uri="{FF2B5EF4-FFF2-40B4-BE49-F238E27FC236}">
                  <a16:creationId xmlns:a16="http://schemas.microsoft.com/office/drawing/2014/main" id="{DE82AFF1-C765-823E-0353-A63279C996A6}"/>
                </a:ext>
              </a:extLst>
            </p:cNvPr>
            <p:cNvSpPr/>
            <p:nvPr/>
          </p:nvSpPr>
          <p:spPr>
            <a:xfrm>
              <a:off x="3215736" y="3359188"/>
              <a:ext cx="253558" cy="89442"/>
            </a:xfrm>
            <a:custGeom>
              <a:avLst/>
              <a:gdLst/>
              <a:ahLst/>
              <a:cxnLst/>
              <a:rect l="l" t="t" r="r" b="b"/>
              <a:pathLst>
                <a:path w="7966" h="2810" extrusionOk="0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864035D-947D-FBC5-694B-DDD9479E1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5451" y="2084840"/>
            <a:ext cx="389052" cy="424420"/>
          </a:xfrm>
          <a:prstGeom prst="rect">
            <a:avLst/>
          </a:prstGeom>
        </p:spPr>
      </p:pic>
      <p:grpSp>
        <p:nvGrpSpPr>
          <p:cNvPr id="77" name="Google Shape;4222;p39">
            <a:extLst>
              <a:ext uri="{FF2B5EF4-FFF2-40B4-BE49-F238E27FC236}">
                <a16:creationId xmlns:a16="http://schemas.microsoft.com/office/drawing/2014/main" id="{AADB8F7B-B924-7317-ADB7-7E7B4F24F537}"/>
              </a:ext>
            </a:extLst>
          </p:cNvPr>
          <p:cNvGrpSpPr/>
          <p:nvPr/>
        </p:nvGrpSpPr>
        <p:grpSpPr>
          <a:xfrm>
            <a:off x="903641" y="5475430"/>
            <a:ext cx="390860" cy="418457"/>
            <a:chOff x="7055134" y="2919170"/>
            <a:chExt cx="290321" cy="310820"/>
          </a:xfrm>
        </p:grpSpPr>
        <p:sp>
          <p:nvSpPr>
            <p:cNvPr id="78" name="Google Shape;4223;p39">
              <a:extLst>
                <a:ext uri="{FF2B5EF4-FFF2-40B4-BE49-F238E27FC236}">
                  <a16:creationId xmlns:a16="http://schemas.microsoft.com/office/drawing/2014/main" id="{60E19D84-A5A4-C8E5-9ED8-2832172D7650}"/>
                </a:ext>
              </a:extLst>
            </p:cNvPr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" name="Google Shape;4224;p39">
              <a:extLst>
                <a:ext uri="{FF2B5EF4-FFF2-40B4-BE49-F238E27FC236}">
                  <a16:creationId xmlns:a16="http://schemas.microsoft.com/office/drawing/2014/main" id="{FE04645A-7F2B-5B5F-E1FB-9DC08D6CB329}"/>
                </a:ext>
              </a:extLst>
            </p:cNvPr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" name="Google Shape;4225;p39">
              <a:extLst>
                <a:ext uri="{FF2B5EF4-FFF2-40B4-BE49-F238E27FC236}">
                  <a16:creationId xmlns:a16="http://schemas.microsoft.com/office/drawing/2014/main" id="{518D76BA-1CCD-AA5A-8E76-6EF2FFFC5A19}"/>
                </a:ext>
              </a:extLst>
            </p:cNvPr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" name="Google Shape;4226;p39">
              <a:extLst>
                <a:ext uri="{FF2B5EF4-FFF2-40B4-BE49-F238E27FC236}">
                  <a16:creationId xmlns:a16="http://schemas.microsoft.com/office/drawing/2014/main" id="{1EC8EF25-BBD2-9113-EDEA-72C793DCAEAB}"/>
                </a:ext>
              </a:extLst>
            </p:cNvPr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" name="Google Shape;4227;p39">
              <a:extLst>
                <a:ext uri="{FF2B5EF4-FFF2-40B4-BE49-F238E27FC236}">
                  <a16:creationId xmlns:a16="http://schemas.microsoft.com/office/drawing/2014/main" id="{0CE283D1-1B36-B57C-9099-C90A70576B53}"/>
                </a:ext>
              </a:extLst>
            </p:cNvPr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4228;p39">
              <a:extLst>
                <a:ext uri="{FF2B5EF4-FFF2-40B4-BE49-F238E27FC236}">
                  <a16:creationId xmlns:a16="http://schemas.microsoft.com/office/drawing/2014/main" id="{F58BB3CE-49D1-8C55-2811-89663249AC83}"/>
                </a:ext>
              </a:extLst>
            </p:cNvPr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" name="Google Shape;4229;p39">
              <a:extLst>
                <a:ext uri="{FF2B5EF4-FFF2-40B4-BE49-F238E27FC236}">
                  <a16:creationId xmlns:a16="http://schemas.microsoft.com/office/drawing/2014/main" id="{4B366234-21F5-39B8-B1C0-675A1D1398B2}"/>
                </a:ext>
              </a:extLst>
            </p:cNvPr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" name="Google Shape;4230;p39">
              <a:extLst>
                <a:ext uri="{FF2B5EF4-FFF2-40B4-BE49-F238E27FC236}">
                  <a16:creationId xmlns:a16="http://schemas.microsoft.com/office/drawing/2014/main" id="{78E3ECD9-AF48-CEF2-A96E-0256C878BA67}"/>
                </a:ext>
              </a:extLst>
            </p:cNvPr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4231;p39">
              <a:extLst>
                <a:ext uri="{FF2B5EF4-FFF2-40B4-BE49-F238E27FC236}">
                  <a16:creationId xmlns:a16="http://schemas.microsoft.com/office/drawing/2014/main" id="{057C0421-3FD9-70CA-A570-281E3BBC0D8F}"/>
                </a:ext>
              </a:extLst>
            </p:cNvPr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4232;p39">
              <a:extLst>
                <a:ext uri="{FF2B5EF4-FFF2-40B4-BE49-F238E27FC236}">
                  <a16:creationId xmlns:a16="http://schemas.microsoft.com/office/drawing/2014/main" id="{0E32D70B-BD6B-CD13-4B9D-310454FC279C}"/>
                </a:ext>
              </a:extLst>
            </p:cNvPr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4233;p39">
              <a:extLst>
                <a:ext uri="{FF2B5EF4-FFF2-40B4-BE49-F238E27FC236}">
                  <a16:creationId xmlns:a16="http://schemas.microsoft.com/office/drawing/2014/main" id="{1C20F606-788E-56E6-0336-74510EA13A20}"/>
                </a:ext>
              </a:extLst>
            </p:cNvPr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" name="Google Shape;4234;p39">
              <a:extLst>
                <a:ext uri="{FF2B5EF4-FFF2-40B4-BE49-F238E27FC236}">
                  <a16:creationId xmlns:a16="http://schemas.microsoft.com/office/drawing/2014/main" id="{0F792123-EEE5-3065-0B0D-FC60B23454E5}"/>
                </a:ext>
              </a:extLst>
            </p:cNvPr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4235;p39">
              <a:extLst>
                <a:ext uri="{FF2B5EF4-FFF2-40B4-BE49-F238E27FC236}">
                  <a16:creationId xmlns:a16="http://schemas.microsoft.com/office/drawing/2014/main" id="{F5314576-03A5-1DDE-C426-AFF565D13AC1}"/>
                </a:ext>
              </a:extLst>
            </p:cNvPr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236;p39">
              <a:extLst>
                <a:ext uri="{FF2B5EF4-FFF2-40B4-BE49-F238E27FC236}">
                  <a16:creationId xmlns:a16="http://schemas.microsoft.com/office/drawing/2014/main" id="{37A8BF73-BC82-D5BA-AE45-DFB2004D7340}"/>
                </a:ext>
              </a:extLst>
            </p:cNvPr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2" name="Google Shape;4528;p39">
            <a:extLst>
              <a:ext uri="{FF2B5EF4-FFF2-40B4-BE49-F238E27FC236}">
                <a16:creationId xmlns:a16="http://schemas.microsoft.com/office/drawing/2014/main" id="{FD5C36EC-CE69-A31E-6657-4C8EFB3A26C3}"/>
              </a:ext>
            </a:extLst>
          </p:cNvPr>
          <p:cNvGrpSpPr/>
          <p:nvPr/>
        </p:nvGrpSpPr>
        <p:grpSpPr>
          <a:xfrm>
            <a:off x="9615228" y="2103526"/>
            <a:ext cx="410034" cy="366890"/>
            <a:chOff x="4670239" y="1541599"/>
            <a:chExt cx="359679" cy="321833"/>
          </a:xfrm>
        </p:grpSpPr>
        <p:sp>
          <p:nvSpPr>
            <p:cNvPr id="94" name="Google Shape;4530;p39">
              <a:extLst>
                <a:ext uri="{FF2B5EF4-FFF2-40B4-BE49-F238E27FC236}">
                  <a16:creationId xmlns:a16="http://schemas.microsoft.com/office/drawing/2014/main" id="{A15442BE-CCF1-0131-F374-901E4AAC7C09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" name="Google Shape;4531;p39">
              <a:extLst>
                <a:ext uri="{FF2B5EF4-FFF2-40B4-BE49-F238E27FC236}">
                  <a16:creationId xmlns:a16="http://schemas.microsoft.com/office/drawing/2014/main" id="{6B34E336-A2A5-EFA4-C18F-FD5C5F9AC850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" name="Google Shape;4533;p39">
              <a:extLst>
                <a:ext uri="{FF2B5EF4-FFF2-40B4-BE49-F238E27FC236}">
                  <a16:creationId xmlns:a16="http://schemas.microsoft.com/office/drawing/2014/main" id="{46D71CA1-CAE2-45EA-A3CD-3C93EFECD728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4F7E6824-FA72-CE60-A867-164DB6F19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34911" y="3822279"/>
            <a:ext cx="366430" cy="360520"/>
          </a:xfrm>
          <a:prstGeom prst="rect">
            <a:avLst/>
          </a:prstGeom>
        </p:spPr>
      </p:pic>
      <p:grpSp>
        <p:nvGrpSpPr>
          <p:cNvPr id="100" name="Google Shape;1482;p35">
            <a:extLst>
              <a:ext uri="{FF2B5EF4-FFF2-40B4-BE49-F238E27FC236}">
                <a16:creationId xmlns:a16="http://schemas.microsoft.com/office/drawing/2014/main" id="{A1ECEA07-CF55-5F5F-055A-75EBCE08B221}"/>
              </a:ext>
            </a:extLst>
          </p:cNvPr>
          <p:cNvGrpSpPr/>
          <p:nvPr/>
        </p:nvGrpSpPr>
        <p:grpSpPr>
          <a:xfrm>
            <a:off x="9615228" y="5417450"/>
            <a:ext cx="392946" cy="546755"/>
            <a:chOff x="910723" y="1508212"/>
            <a:chExt cx="251660" cy="350166"/>
          </a:xfrm>
        </p:grpSpPr>
        <p:sp>
          <p:nvSpPr>
            <p:cNvPr id="101" name="Google Shape;1483;p35">
              <a:extLst>
                <a:ext uri="{FF2B5EF4-FFF2-40B4-BE49-F238E27FC236}">
                  <a16:creationId xmlns:a16="http://schemas.microsoft.com/office/drawing/2014/main" id="{EF5F7C71-3FFD-4C66-5B8F-7DD130C0710B}"/>
                </a:ext>
              </a:extLst>
            </p:cNvPr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84;p35">
              <a:extLst>
                <a:ext uri="{FF2B5EF4-FFF2-40B4-BE49-F238E27FC236}">
                  <a16:creationId xmlns:a16="http://schemas.microsoft.com/office/drawing/2014/main" id="{9F873D72-DFA2-A4AE-EC0A-4BDB48F53505}"/>
                </a:ext>
              </a:extLst>
            </p:cNvPr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85;p35">
              <a:extLst>
                <a:ext uri="{FF2B5EF4-FFF2-40B4-BE49-F238E27FC236}">
                  <a16:creationId xmlns:a16="http://schemas.microsoft.com/office/drawing/2014/main" id="{29FDD66D-9767-1042-E426-5A6CB8F4A2BD}"/>
                </a:ext>
              </a:extLst>
            </p:cNvPr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86;p35">
              <a:extLst>
                <a:ext uri="{FF2B5EF4-FFF2-40B4-BE49-F238E27FC236}">
                  <a16:creationId xmlns:a16="http://schemas.microsoft.com/office/drawing/2014/main" id="{02424445-BCC5-236F-8985-CE0846EF8E76}"/>
                </a:ext>
              </a:extLst>
            </p:cNvPr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87;p35">
              <a:extLst>
                <a:ext uri="{FF2B5EF4-FFF2-40B4-BE49-F238E27FC236}">
                  <a16:creationId xmlns:a16="http://schemas.microsoft.com/office/drawing/2014/main" id="{358D7426-09A5-7F1D-8987-12382F6D2441}"/>
                </a:ext>
              </a:extLst>
            </p:cNvPr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88;p35">
              <a:extLst>
                <a:ext uri="{FF2B5EF4-FFF2-40B4-BE49-F238E27FC236}">
                  <a16:creationId xmlns:a16="http://schemas.microsoft.com/office/drawing/2014/main" id="{35F877D3-CB38-47A3-138A-A7673ED2F7C9}"/>
                </a:ext>
              </a:extLst>
            </p:cNvPr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89;p35">
              <a:extLst>
                <a:ext uri="{FF2B5EF4-FFF2-40B4-BE49-F238E27FC236}">
                  <a16:creationId xmlns:a16="http://schemas.microsoft.com/office/drawing/2014/main" id="{B8F13F60-2B91-D20A-7CAA-8A095A9FF955}"/>
                </a:ext>
              </a:extLst>
            </p:cNvPr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90;p35">
              <a:extLst>
                <a:ext uri="{FF2B5EF4-FFF2-40B4-BE49-F238E27FC236}">
                  <a16:creationId xmlns:a16="http://schemas.microsoft.com/office/drawing/2014/main" id="{A2014A81-D81B-1A1B-CFD5-717798074031}"/>
                </a:ext>
              </a:extLst>
            </p:cNvPr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91;p35">
              <a:extLst>
                <a:ext uri="{FF2B5EF4-FFF2-40B4-BE49-F238E27FC236}">
                  <a16:creationId xmlns:a16="http://schemas.microsoft.com/office/drawing/2014/main" id="{87F88442-60F1-81F0-953A-8703ACE37804}"/>
                </a:ext>
              </a:extLst>
            </p:cNvPr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92;p35">
              <a:extLst>
                <a:ext uri="{FF2B5EF4-FFF2-40B4-BE49-F238E27FC236}">
                  <a16:creationId xmlns:a16="http://schemas.microsoft.com/office/drawing/2014/main" id="{C56ED075-A787-798C-931F-3E6540F8C09D}"/>
                </a:ext>
              </a:extLst>
            </p:cNvPr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93;p35">
              <a:extLst>
                <a:ext uri="{FF2B5EF4-FFF2-40B4-BE49-F238E27FC236}">
                  <a16:creationId xmlns:a16="http://schemas.microsoft.com/office/drawing/2014/main" id="{DD8AD054-A0B2-C615-7A3E-7D4870D78236}"/>
                </a:ext>
              </a:extLst>
            </p:cNvPr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94;p35">
              <a:extLst>
                <a:ext uri="{FF2B5EF4-FFF2-40B4-BE49-F238E27FC236}">
                  <a16:creationId xmlns:a16="http://schemas.microsoft.com/office/drawing/2014/main" id="{606283B7-5A04-8033-8B88-34A3CEB6361D}"/>
                </a:ext>
              </a:extLst>
            </p:cNvPr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95;p35">
              <a:extLst>
                <a:ext uri="{FF2B5EF4-FFF2-40B4-BE49-F238E27FC236}">
                  <a16:creationId xmlns:a16="http://schemas.microsoft.com/office/drawing/2014/main" id="{1E7B763C-B9EF-19B6-D3D5-F1BD1B45AA65}"/>
                </a:ext>
              </a:extLst>
            </p:cNvPr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96;p35">
              <a:extLst>
                <a:ext uri="{FF2B5EF4-FFF2-40B4-BE49-F238E27FC236}">
                  <a16:creationId xmlns:a16="http://schemas.microsoft.com/office/drawing/2014/main" id="{FC4EC387-13B7-FBE0-0EB9-404F0E764C76}"/>
                </a:ext>
              </a:extLst>
            </p:cNvPr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97;p35">
              <a:extLst>
                <a:ext uri="{FF2B5EF4-FFF2-40B4-BE49-F238E27FC236}">
                  <a16:creationId xmlns:a16="http://schemas.microsoft.com/office/drawing/2014/main" id="{E015F269-B80B-1496-AB42-F4870DD726C2}"/>
                </a:ext>
              </a:extLst>
            </p:cNvPr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98;p35">
              <a:extLst>
                <a:ext uri="{FF2B5EF4-FFF2-40B4-BE49-F238E27FC236}">
                  <a16:creationId xmlns:a16="http://schemas.microsoft.com/office/drawing/2014/main" id="{36F30BCA-1C93-0642-5D80-F4DC674C86A1}"/>
                </a:ext>
              </a:extLst>
            </p:cNvPr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99;p35">
              <a:extLst>
                <a:ext uri="{FF2B5EF4-FFF2-40B4-BE49-F238E27FC236}">
                  <a16:creationId xmlns:a16="http://schemas.microsoft.com/office/drawing/2014/main" id="{288CBF17-37D5-7DDB-B7D5-1FB034D49394}"/>
                </a:ext>
              </a:extLst>
            </p:cNvPr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4BE29383-7395-33D2-EA72-E052A9CE7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22353" y="1996086"/>
            <a:ext cx="558933" cy="601928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B9252F23-DF09-B994-2158-04D38EEBD5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22353" y="3697121"/>
            <a:ext cx="558933" cy="601928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2BF68DEB-7F95-37B0-42A0-5EF534E37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22353" y="5398156"/>
            <a:ext cx="558933" cy="601928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4E88B6F7-5865-D033-BEEA-36702F42C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8706580" y="1996086"/>
            <a:ext cx="558933" cy="601928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B27F09B6-54EB-4A6A-FE2A-A91759898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8706580" y="3697121"/>
            <a:ext cx="558933" cy="60192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579E5A3A-57D6-F242-2779-C68D219F7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8706580" y="5398156"/>
            <a:ext cx="558933" cy="601928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FE539E5A-3A8A-BB12-10E6-50CAC1161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79359" y="2409352"/>
            <a:ext cx="4517781" cy="318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53456" y="5292244"/>
            <a:ext cx="19572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Уверенность </a:t>
            </a:r>
            <a:r>
              <a:rPr lang="en-US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</a:br>
            <a:r>
              <a: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в завтрашнем дне</a:t>
            </a:r>
          </a:p>
        </p:txBody>
      </p:sp>
    </p:spTree>
    <p:extLst>
      <p:ext uri="{BB962C8B-B14F-4D97-AF65-F5344CB8AC3E}">
        <p14:creationId xmlns:p14="http://schemas.microsoft.com/office/powerpoint/2010/main" val="2860882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6FEA72-F663-4E3F-379B-04D6A91D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1846" y="2765304"/>
            <a:ext cx="2928309" cy="29283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769CCC-E78C-D594-DC24-5984EDAD8EAE}"/>
              </a:ext>
            </a:extLst>
          </p:cNvPr>
          <p:cNvSpPr/>
          <p:nvPr/>
        </p:nvSpPr>
        <p:spPr>
          <a:xfrm>
            <a:off x="4428822" y="5939577"/>
            <a:ext cx="3334356" cy="4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lnSpc>
                <a:spcPts val="2165"/>
              </a:lnSpc>
              <a:defRPr/>
            </a:pPr>
            <a:r>
              <a:rPr lang="en-US" sz="4000" b="1" dirty="0">
                <a:solidFill>
                  <a:srgbClr val="3A76BB"/>
                </a:solidFill>
                <a:latin typeface="Golos Text" panose="020B0503020202020204" pitchFamily="34" charset="-52"/>
                <a:ea typeface="Calibri" panose="020F0502020204030204" pitchFamily="34" charset="0"/>
                <a:cs typeface="Golos Text" panose="020B0503020202020204" pitchFamily="34" charset="-52"/>
              </a:rPr>
              <a:t>pds.napf.ru</a:t>
            </a:r>
            <a:endParaRPr lang="ru-RU" sz="4000" b="1" dirty="0">
              <a:solidFill>
                <a:srgbClr val="3A76BB"/>
              </a:solidFill>
              <a:latin typeface="Golos Text" panose="020B0503020202020204" pitchFamily="34" charset="-52"/>
              <a:ea typeface="Calibri" panose="020F0502020204030204" pitchFamily="34" charset="0"/>
              <a:cs typeface="Golos Text" panose="020B0503020202020204" pitchFamily="34" charset="-52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7A5619-768E-7730-63C9-595D404CCD74}"/>
              </a:ext>
            </a:extLst>
          </p:cNvPr>
          <p:cNvSpPr txBox="1">
            <a:spLocks/>
          </p:cNvSpPr>
          <p:nvPr/>
        </p:nvSpPr>
        <p:spPr>
          <a:xfrm>
            <a:off x="3154454" y="1263503"/>
            <a:ext cx="5883093" cy="2027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000"/>
              </a:lnSpc>
            </a:pPr>
            <a:r>
              <a:rPr lang="ru-RU" sz="2700" b="1" dirty="0">
                <a:solidFill>
                  <a:srgbClr val="F2673A"/>
                </a:solidFill>
              </a:rPr>
              <a:t>Информация об операторах </a:t>
            </a:r>
            <a:br>
              <a:rPr lang="ru-RU" sz="2700" b="1" dirty="0">
                <a:solidFill>
                  <a:srgbClr val="F2673A"/>
                </a:solidFill>
              </a:rPr>
            </a:br>
            <a:r>
              <a:rPr lang="ru-RU" sz="2700" b="1" dirty="0">
                <a:solidFill>
                  <a:srgbClr val="F2673A"/>
                </a:solidFill>
              </a:rPr>
              <a:t>Программы долгосрочных сбережений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9A12C18-F0B8-AED9-98D0-4E1463BD3697}"/>
              </a:ext>
            </a:extLst>
          </p:cNvPr>
          <p:cNvGrpSpPr/>
          <p:nvPr/>
        </p:nvGrpSpPr>
        <p:grpSpPr>
          <a:xfrm>
            <a:off x="3306250" y="385352"/>
            <a:ext cx="5579501" cy="542097"/>
            <a:chOff x="774724" y="385352"/>
            <a:chExt cx="5579501" cy="54209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F8A5070-4A48-6CBE-8C4E-C91F49DAC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219" y="385352"/>
              <a:ext cx="2291006" cy="542097"/>
            </a:xfrm>
            <a:prstGeom prst="rect">
              <a:avLst/>
            </a:prstGeom>
          </p:spPr>
        </p:pic>
        <p:grpSp>
          <p:nvGrpSpPr>
            <p:cNvPr id="7" name="Рисунок 6">
              <a:extLst>
                <a:ext uri="{FF2B5EF4-FFF2-40B4-BE49-F238E27FC236}">
                  <a16:creationId xmlns:a16="http://schemas.microsoft.com/office/drawing/2014/main" id="{E72FB9F4-75CF-809A-4B65-C468C68BD055}"/>
                </a:ext>
              </a:extLst>
            </p:cNvPr>
            <p:cNvGrpSpPr/>
            <p:nvPr/>
          </p:nvGrpSpPr>
          <p:grpSpPr>
            <a:xfrm>
              <a:off x="2298268" y="454182"/>
              <a:ext cx="1611465" cy="404436"/>
              <a:chOff x="2298268" y="466367"/>
              <a:chExt cx="1611465" cy="404436"/>
            </a:xfrm>
            <a:solidFill>
              <a:srgbClr val="797A7C"/>
            </a:solidFill>
          </p:grpSpPr>
          <p:grpSp>
            <p:nvGrpSpPr>
              <p:cNvPr id="74" name="Рисунок 6">
                <a:extLst>
                  <a:ext uri="{FF2B5EF4-FFF2-40B4-BE49-F238E27FC236}">
                    <a16:creationId xmlns:a16="http://schemas.microsoft.com/office/drawing/2014/main" id="{792097D1-AABE-A0B7-820C-839C01F7154E}"/>
                  </a:ext>
                </a:extLst>
              </p:cNvPr>
              <p:cNvGrpSpPr/>
              <p:nvPr/>
            </p:nvGrpSpPr>
            <p:grpSpPr>
              <a:xfrm>
                <a:off x="2298268" y="466367"/>
                <a:ext cx="404436" cy="404436"/>
                <a:chOff x="2298268" y="466367"/>
                <a:chExt cx="404436" cy="404436"/>
              </a:xfrm>
              <a:grpFill/>
            </p:grpSpPr>
            <p:sp>
              <p:nvSpPr>
                <p:cNvPr id="86" name="Полилиния: фигура 85">
                  <a:extLst>
                    <a:ext uri="{FF2B5EF4-FFF2-40B4-BE49-F238E27FC236}">
                      <a16:creationId xmlns:a16="http://schemas.microsoft.com/office/drawing/2014/main" id="{7D803DB6-614A-E762-72B8-1B30A8258632}"/>
                    </a:ext>
                  </a:extLst>
                </p:cNvPr>
                <p:cNvSpPr/>
                <p:nvPr/>
              </p:nvSpPr>
              <p:spPr>
                <a:xfrm>
                  <a:off x="2298268" y="466367"/>
                  <a:ext cx="404436" cy="404436"/>
                </a:xfrm>
                <a:custGeom>
                  <a:avLst/>
                  <a:gdLst>
                    <a:gd name="connsiteX0" fmla="*/ 202218 w 404436"/>
                    <a:gd name="connsiteY0" fmla="*/ 0 h 404436"/>
                    <a:gd name="connsiteX1" fmla="*/ 0 w 404436"/>
                    <a:gd name="connsiteY1" fmla="*/ 202218 h 404436"/>
                    <a:gd name="connsiteX2" fmla="*/ 202218 w 404436"/>
                    <a:gd name="connsiteY2" fmla="*/ 404436 h 404436"/>
                    <a:gd name="connsiteX3" fmla="*/ 404436 w 404436"/>
                    <a:gd name="connsiteY3" fmla="*/ 202218 h 404436"/>
                    <a:gd name="connsiteX4" fmla="*/ 202218 w 404436"/>
                    <a:gd name="connsiteY4" fmla="*/ 0 h 404436"/>
                    <a:gd name="connsiteX5" fmla="*/ 202218 w 404436"/>
                    <a:gd name="connsiteY5" fmla="*/ 387857 h 404436"/>
                    <a:gd name="connsiteX6" fmla="*/ 16579 w 404436"/>
                    <a:gd name="connsiteY6" fmla="*/ 202218 h 404436"/>
                    <a:gd name="connsiteX7" fmla="*/ 202218 w 404436"/>
                    <a:gd name="connsiteY7" fmla="*/ 16579 h 404436"/>
                    <a:gd name="connsiteX8" fmla="*/ 387857 w 404436"/>
                    <a:gd name="connsiteY8" fmla="*/ 202218 h 404436"/>
                    <a:gd name="connsiteX9" fmla="*/ 202218 w 404436"/>
                    <a:gd name="connsiteY9" fmla="*/ 387857 h 40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436" h="404436">
                      <a:moveTo>
                        <a:pt x="202218" y="0"/>
                      </a:moveTo>
                      <a:cubicBezTo>
                        <a:pt x="91187" y="0"/>
                        <a:pt x="0" y="89930"/>
                        <a:pt x="0" y="202218"/>
                      </a:cubicBezTo>
                      <a:cubicBezTo>
                        <a:pt x="0" y="314506"/>
                        <a:pt x="89931" y="404436"/>
                        <a:pt x="202218" y="404436"/>
                      </a:cubicBezTo>
                      <a:cubicBezTo>
                        <a:pt x="314506" y="404436"/>
                        <a:pt x="404436" y="314506"/>
                        <a:pt x="404436" y="202218"/>
                      </a:cubicBezTo>
                      <a:cubicBezTo>
                        <a:pt x="404436" y="89930"/>
                        <a:pt x="313501" y="0"/>
                        <a:pt x="202218" y="0"/>
                      </a:cubicBezTo>
                      <a:close/>
                      <a:moveTo>
                        <a:pt x="202218" y="387857"/>
                      </a:moveTo>
                      <a:cubicBezTo>
                        <a:pt x="99476" y="387857"/>
                        <a:pt x="16579" y="305211"/>
                        <a:pt x="16579" y="202218"/>
                      </a:cubicBezTo>
                      <a:cubicBezTo>
                        <a:pt x="16579" y="99225"/>
                        <a:pt x="99225" y="16579"/>
                        <a:pt x="202218" y="16579"/>
                      </a:cubicBezTo>
                      <a:cubicBezTo>
                        <a:pt x="305211" y="16579"/>
                        <a:pt x="387857" y="99225"/>
                        <a:pt x="387857" y="202218"/>
                      </a:cubicBezTo>
                      <a:cubicBezTo>
                        <a:pt x="389113" y="303955"/>
                        <a:pt x="305211" y="387857"/>
                        <a:pt x="202218" y="3878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7" name="Полилиния: фигура 86">
                  <a:extLst>
                    <a:ext uri="{FF2B5EF4-FFF2-40B4-BE49-F238E27FC236}">
                      <a16:creationId xmlns:a16="http://schemas.microsoft.com/office/drawing/2014/main" id="{CC008BED-A05C-5AB4-3F08-FD8484D8E958}"/>
                    </a:ext>
                  </a:extLst>
                </p:cNvPr>
                <p:cNvSpPr/>
                <p:nvPr/>
              </p:nvSpPr>
              <p:spPr>
                <a:xfrm>
                  <a:off x="2334190" y="524144"/>
                  <a:ext cx="333094" cy="294660"/>
                </a:xfrm>
                <a:custGeom>
                  <a:avLst/>
                  <a:gdLst>
                    <a:gd name="connsiteX0" fmla="*/ 166296 w 333094"/>
                    <a:gd name="connsiteY0" fmla="*/ 294661 h 294660"/>
                    <a:gd name="connsiteX1" fmla="*/ 178103 w 333094"/>
                    <a:gd name="connsiteY1" fmla="*/ 284110 h 294660"/>
                    <a:gd name="connsiteX2" fmla="*/ 184132 w 333094"/>
                    <a:gd name="connsiteY2" fmla="*/ 290139 h 294660"/>
                    <a:gd name="connsiteX3" fmla="*/ 192421 w 333094"/>
                    <a:gd name="connsiteY3" fmla="*/ 288883 h 294660"/>
                    <a:gd name="connsiteX4" fmla="*/ 198450 w 333094"/>
                    <a:gd name="connsiteY4" fmla="*/ 282854 h 294660"/>
                    <a:gd name="connsiteX5" fmla="*/ 198450 w 333094"/>
                    <a:gd name="connsiteY5" fmla="*/ 274564 h 294660"/>
                    <a:gd name="connsiteX6" fmla="*/ 212517 w 333094"/>
                    <a:gd name="connsiteY6" fmla="*/ 278081 h 294660"/>
                    <a:gd name="connsiteX7" fmla="*/ 218546 w 333094"/>
                    <a:gd name="connsiteY7" fmla="*/ 262758 h 294660"/>
                    <a:gd name="connsiteX8" fmla="*/ 193677 w 333094"/>
                    <a:gd name="connsiteY8" fmla="*/ 203725 h 294660"/>
                    <a:gd name="connsiteX9" fmla="*/ 191417 w 333094"/>
                    <a:gd name="connsiteY9" fmla="*/ 197696 h 294660"/>
                    <a:gd name="connsiteX10" fmla="*/ 189156 w 333094"/>
                    <a:gd name="connsiteY10" fmla="*/ 194180 h 294660"/>
                    <a:gd name="connsiteX11" fmla="*/ 186895 w 333094"/>
                    <a:gd name="connsiteY11" fmla="*/ 191919 h 294660"/>
                    <a:gd name="connsiteX12" fmla="*/ 209252 w 333094"/>
                    <a:gd name="connsiteY12" fmla="*/ 200208 h 294660"/>
                    <a:gd name="connsiteX13" fmla="*/ 214025 w 333094"/>
                    <a:gd name="connsiteY13" fmla="*/ 200208 h 294660"/>
                    <a:gd name="connsiteX14" fmla="*/ 218798 w 333094"/>
                    <a:gd name="connsiteY14" fmla="*/ 200208 h 294660"/>
                    <a:gd name="connsiteX15" fmla="*/ 223570 w 333094"/>
                    <a:gd name="connsiteY15" fmla="*/ 202469 h 294660"/>
                    <a:gd name="connsiteX16" fmla="*/ 237638 w 333094"/>
                    <a:gd name="connsiteY16" fmla="*/ 213020 h 294660"/>
                    <a:gd name="connsiteX17" fmla="*/ 242411 w 333094"/>
                    <a:gd name="connsiteY17" fmla="*/ 221309 h 294660"/>
                    <a:gd name="connsiteX18" fmla="*/ 234121 w 333094"/>
                    <a:gd name="connsiteY18" fmla="*/ 231860 h 294660"/>
                    <a:gd name="connsiteX19" fmla="*/ 245928 w 333094"/>
                    <a:gd name="connsiteY19" fmla="*/ 243666 h 294660"/>
                    <a:gd name="connsiteX20" fmla="*/ 243667 w 333094"/>
                    <a:gd name="connsiteY20" fmla="*/ 236633 h 294660"/>
                    <a:gd name="connsiteX21" fmla="*/ 248439 w 333094"/>
                    <a:gd name="connsiteY21" fmla="*/ 235377 h 294660"/>
                    <a:gd name="connsiteX22" fmla="*/ 250700 w 333094"/>
                    <a:gd name="connsiteY22" fmla="*/ 227087 h 294660"/>
                    <a:gd name="connsiteX23" fmla="*/ 270797 w 333094"/>
                    <a:gd name="connsiteY23" fmla="*/ 223570 h 294660"/>
                    <a:gd name="connsiteX24" fmla="*/ 275569 w 333094"/>
                    <a:gd name="connsiteY24" fmla="*/ 218797 h 294660"/>
                    <a:gd name="connsiteX25" fmla="*/ 280342 w 333094"/>
                    <a:gd name="connsiteY25" fmla="*/ 224826 h 294660"/>
                    <a:gd name="connsiteX26" fmla="*/ 274313 w 333094"/>
                    <a:gd name="connsiteY26" fmla="*/ 211764 h 294660"/>
                    <a:gd name="connsiteX27" fmla="*/ 274313 w 333094"/>
                    <a:gd name="connsiteY27" fmla="*/ 211764 h 294660"/>
                    <a:gd name="connsiteX28" fmla="*/ 282603 w 333094"/>
                    <a:gd name="connsiteY28" fmla="*/ 211764 h 294660"/>
                    <a:gd name="connsiteX29" fmla="*/ 269540 w 333094"/>
                    <a:gd name="connsiteY29" fmla="*/ 205735 h 294660"/>
                    <a:gd name="connsiteX30" fmla="*/ 252961 w 333094"/>
                    <a:gd name="connsiteY30" fmla="*/ 214025 h 294660"/>
                    <a:gd name="connsiteX31" fmla="*/ 248188 w 333094"/>
                    <a:gd name="connsiteY31" fmla="*/ 210508 h 294660"/>
                    <a:gd name="connsiteX32" fmla="*/ 231609 w 333094"/>
                    <a:gd name="connsiteY32" fmla="*/ 193928 h 294660"/>
                    <a:gd name="connsiteX33" fmla="*/ 222063 w 333094"/>
                    <a:gd name="connsiteY33" fmla="*/ 166798 h 294660"/>
                    <a:gd name="connsiteX34" fmla="*/ 206740 w 333094"/>
                    <a:gd name="connsiteY34" fmla="*/ 159765 h 294660"/>
                    <a:gd name="connsiteX35" fmla="*/ 211513 w 333094"/>
                    <a:gd name="connsiteY35" fmla="*/ 151475 h 294660"/>
                    <a:gd name="connsiteX36" fmla="*/ 232865 w 333094"/>
                    <a:gd name="connsiteY36" fmla="*/ 149214 h 294660"/>
                    <a:gd name="connsiteX37" fmla="*/ 255222 w 333094"/>
                    <a:gd name="connsiteY37" fmla="*/ 146953 h 294660"/>
                    <a:gd name="connsiteX38" fmla="*/ 257483 w 333094"/>
                    <a:gd name="connsiteY38" fmla="*/ 157504 h 294660"/>
                    <a:gd name="connsiteX39" fmla="*/ 277579 w 333094"/>
                    <a:gd name="connsiteY39" fmla="*/ 176344 h 294660"/>
                    <a:gd name="connsiteX40" fmla="*/ 294158 w 333094"/>
                    <a:gd name="connsiteY40" fmla="*/ 202469 h 294660"/>
                    <a:gd name="connsiteX41" fmla="*/ 296419 w 333094"/>
                    <a:gd name="connsiteY41" fmla="*/ 203725 h 294660"/>
                    <a:gd name="connsiteX42" fmla="*/ 333095 w 333094"/>
                    <a:gd name="connsiteY42" fmla="*/ 217793 h 294660"/>
                    <a:gd name="connsiteX43" fmla="*/ 327066 w 333094"/>
                    <a:gd name="connsiteY43" fmla="*/ 204730 h 294660"/>
                    <a:gd name="connsiteX44" fmla="*/ 325810 w 333094"/>
                    <a:gd name="connsiteY44" fmla="*/ 119572 h 294660"/>
                    <a:gd name="connsiteX45" fmla="*/ 271550 w 333094"/>
                    <a:gd name="connsiteY45" fmla="*/ 42704 h 294660"/>
                    <a:gd name="connsiteX46" fmla="*/ 249193 w 333094"/>
                    <a:gd name="connsiteY46" fmla="*/ 47477 h 294660"/>
                    <a:gd name="connsiteX47" fmla="*/ 240903 w 333094"/>
                    <a:gd name="connsiteY47" fmla="*/ 79380 h 294660"/>
                    <a:gd name="connsiteX48" fmla="*/ 240903 w 333094"/>
                    <a:gd name="connsiteY48" fmla="*/ 80636 h 294660"/>
                    <a:gd name="connsiteX49" fmla="*/ 239647 w 333094"/>
                    <a:gd name="connsiteY49" fmla="*/ 88926 h 294660"/>
                    <a:gd name="connsiteX50" fmla="*/ 224324 w 333094"/>
                    <a:gd name="connsiteY50" fmla="*/ 97215 h 294660"/>
                    <a:gd name="connsiteX51" fmla="*/ 214778 w 333094"/>
                    <a:gd name="connsiteY51" fmla="*/ 93699 h 294660"/>
                    <a:gd name="connsiteX52" fmla="*/ 202972 w 333094"/>
                    <a:gd name="connsiteY52" fmla="*/ 72346 h 294660"/>
                    <a:gd name="connsiteX53" fmla="*/ 204228 w 333094"/>
                    <a:gd name="connsiteY53" fmla="*/ 47477 h 294660"/>
                    <a:gd name="connsiteX54" fmla="*/ 227841 w 333094"/>
                    <a:gd name="connsiteY54" fmla="*/ 32154 h 294660"/>
                    <a:gd name="connsiteX55" fmla="*/ 246681 w 333094"/>
                    <a:gd name="connsiteY55" fmla="*/ 26125 h 294660"/>
                    <a:gd name="connsiteX56" fmla="*/ 252710 w 333094"/>
                    <a:gd name="connsiteY56" fmla="*/ 29642 h 294660"/>
                    <a:gd name="connsiteX57" fmla="*/ 252710 w 333094"/>
                    <a:gd name="connsiteY57" fmla="*/ 16579 h 294660"/>
                    <a:gd name="connsiteX58" fmla="*/ 233870 w 333094"/>
                    <a:gd name="connsiteY58" fmla="*/ 11807 h 294660"/>
                    <a:gd name="connsiteX59" fmla="*/ 205484 w 333094"/>
                    <a:gd name="connsiteY59" fmla="*/ 4773 h 294660"/>
                    <a:gd name="connsiteX60" fmla="*/ 179359 w 333094"/>
                    <a:gd name="connsiteY60" fmla="*/ 0 h 294660"/>
                    <a:gd name="connsiteX61" fmla="*/ 188904 w 333094"/>
                    <a:gd name="connsiteY61" fmla="*/ 17835 h 294660"/>
                    <a:gd name="connsiteX62" fmla="*/ 166547 w 333094"/>
                    <a:gd name="connsiteY62" fmla="*/ 69834 h 294660"/>
                    <a:gd name="connsiteX63" fmla="*/ 144190 w 333094"/>
                    <a:gd name="connsiteY63" fmla="*/ 17835 h 294660"/>
                    <a:gd name="connsiteX64" fmla="*/ 153736 w 333094"/>
                    <a:gd name="connsiteY64" fmla="*/ 0 h 294660"/>
                    <a:gd name="connsiteX65" fmla="*/ 127611 w 333094"/>
                    <a:gd name="connsiteY65" fmla="*/ 4773 h 294660"/>
                    <a:gd name="connsiteX66" fmla="*/ 99225 w 333094"/>
                    <a:gd name="connsiteY66" fmla="*/ 11807 h 294660"/>
                    <a:gd name="connsiteX67" fmla="*/ 80385 w 333094"/>
                    <a:gd name="connsiteY67" fmla="*/ 16579 h 294660"/>
                    <a:gd name="connsiteX68" fmla="*/ 80385 w 333094"/>
                    <a:gd name="connsiteY68" fmla="*/ 29642 h 294660"/>
                    <a:gd name="connsiteX69" fmla="*/ 86414 w 333094"/>
                    <a:gd name="connsiteY69" fmla="*/ 26125 h 294660"/>
                    <a:gd name="connsiteX70" fmla="*/ 105254 w 333094"/>
                    <a:gd name="connsiteY70" fmla="*/ 32154 h 294660"/>
                    <a:gd name="connsiteX71" fmla="*/ 128867 w 333094"/>
                    <a:gd name="connsiteY71" fmla="*/ 47477 h 294660"/>
                    <a:gd name="connsiteX72" fmla="*/ 130123 w 333094"/>
                    <a:gd name="connsiteY72" fmla="*/ 72346 h 294660"/>
                    <a:gd name="connsiteX73" fmla="*/ 118316 w 333094"/>
                    <a:gd name="connsiteY73" fmla="*/ 93699 h 294660"/>
                    <a:gd name="connsiteX74" fmla="*/ 108771 w 333094"/>
                    <a:gd name="connsiteY74" fmla="*/ 97215 h 294660"/>
                    <a:gd name="connsiteX75" fmla="*/ 93447 w 333094"/>
                    <a:gd name="connsiteY75" fmla="*/ 88926 h 294660"/>
                    <a:gd name="connsiteX76" fmla="*/ 92191 w 333094"/>
                    <a:gd name="connsiteY76" fmla="*/ 80636 h 294660"/>
                    <a:gd name="connsiteX77" fmla="*/ 92191 w 333094"/>
                    <a:gd name="connsiteY77" fmla="*/ 79380 h 294660"/>
                    <a:gd name="connsiteX78" fmla="*/ 83902 w 333094"/>
                    <a:gd name="connsiteY78" fmla="*/ 47477 h 294660"/>
                    <a:gd name="connsiteX79" fmla="*/ 61545 w 333094"/>
                    <a:gd name="connsiteY79" fmla="*/ 42704 h 294660"/>
                    <a:gd name="connsiteX80" fmla="*/ 7285 w 333094"/>
                    <a:gd name="connsiteY80" fmla="*/ 119572 h 294660"/>
                    <a:gd name="connsiteX81" fmla="*/ 6029 w 333094"/>
                    <a:gd name="connsiteY81" fmla="*/ 204730 h 294660"/>
                    <a:gd name="connsiteX82" fmla="*/ 0 w 333094"/>
                    <a:gd name="connsiteY82" fmla="*/ 217793 h 294660"/>
                    <a:gd name="connsiteX83" fmla="*/ 36676 w 333094"/>
                    <a:gd name="connsiteY83" fmla="*/ 203725 h 294660"/>
                    <a:gd name="connsiteX84" fmla="*/ 38936 w 333094"/>
                    <a:gd name="connsiteY84" fmla="*/ 202469 h 294660"/>
                    <a:gd name="connsiteX85" fmla="*/ 55516 w 333094"/>
                    <a:gd name="connsiteY85" fmla="*/ 176344 h 294660"/>
                    <a:gd name="connsiteX86" fmla="*/ 75612 w 333094"/>
                    <a:gd name="connsiteY86" fmla="*/ 157504 h 294660"/>
                    <a:gd name="connsiteX87" fmla="*/ 77873 w 333094"/>
                    <a:gd name="connsiteY87" fmla="*/ 146953 h 294660"/>
                    <a:gd name="connsiteX88" fmla="*/ 100230 w 333094"/>
                    <a:gd name="connsiteY88" fmla="*/ 149214 h 294660"/>
                    <a:gd name="connsiteX89" fmla="*/ 121582 w 333094"/>
                    <a:gd name="connsiteY89" fmla="*/ 151475 h 294660"/>
                    <a:gd name="connsiteX90" fmla="*/ 126355 w 333094"/>
                    <a:gd name="connsiteY90" fmla="*/ 159765 h 294660"/>
                    <a:gd name="connsiteX91" fmla="*/ 111032 w 333094"/>
                    <a:gd name="connsiteY91" fmla="*/ 166798 h 294660"/>
                    <a:gd name="connsiteX92" fmla="*/ 101486 w 333094"/>
                    <a:gd name="connsiteY92" fmla="*/ 193928 h 294660"/>
                    <a:gd name="connsiteX93" fmla="*/ 84906 w 333094"/>
                    <a:gd name="connsiteY93" fmla="*/ 210508 h 294660"/>
                    <a:gd name="connsiteX94" fmla="*/ 80134 w 333094"/>
                    <a:gd name="connsiteY94" fmla="*/ 214025 h 294660"/>
                    <a:gd name="connsiteX95" fmla="*/ 63554 w 333094"/>
                    <a:gd name="connsiteY95" fmla="*/ 205735 h 294660"/>
                    <a:gd name="connsiteX96" fmla="*/ 50492 w 333094"/>
                    <a:gd name="connsiteY96" fmla="*/ 211764 h 294660"/>
                    <a:gd name="connsiteX97" fmla="*/ 58781 w 333094"/>
                    <a:gd name="connsiteY97" fmla="*/ 211764 h 294660"/>
                    <a:gd name="connsiteX98" fmla="*/ 58781 w 333094"/>
                    <a:gd name="connsiteY98" fmla="*/ 211764 h 294660"/>
                    <a:gd name="connsiteX99" fmla="*/ 52753 w 333094"/>
                    <a:gd name="connsiteY99" fmla="*/ 224826 h 294660"/>
                    <a:gd name="connsiteX100" fmla="*/ 57525 w 333094"/>
                    <a:gd name="connsiteY100" fmla="*/ 218797 h 294660"/>
                    <a:gd name="connsiteX101" fmla="*/ 62298 w 333094"/>
                    <a:gd name="connsiteY101" fmla="*/ 223570 h 294660"/>
                    <a:gd name="connsiteX102" fmla="*/ 82394 w 333094"/>
                    <a:gd name="connsiteY102" fmla="*/ 227087 h 294660"/>
                    <a:gd name="connsiteX103" fmla="*/ 84655 w 333094"/>
                    <a:gd name="connsiteY103" fmla="*/ 235377 h 294660"/>
                    <a:gd name="connsiteX104" fmla="*/ 89428 w 333094"/>
                    <a:gd name="connsiteY104" fmla="*/ 236633 h 294660"/>
                    <a:gd name="connsiteX105" fmla="*/ 87167 w 333094"/>
                    <a:gd name="connsiteY105" fmla="*/ 243666 h 294660"/>
                    <a:gd name="connsiteX106" fmla="*/ 98974 w 333094"/>
                    <a:gd name="connsiteY106" fmla="*/ 231860 h 294660"/>
                    <a:gd name="connsiteX107" fmla="*/ 90684 w 333094"/>
                    <a:gd name="connsiteY107" fmla="*/ 221309 h 294660"/>
                    <a:gd name="connsiteX108" fmla="*/ 95457 w 333094"/>
                    <a:gd name="connsiteY108" fmla="*/ 213020 h 294660"/>
                    <a:gd name="connsiteX109" fmla="*/ 109524 w 333094"/>
                    <a:gd name="connsiteY109" fmla="*/ 202469 h 294660"/>
                    <a:gd name="connsiteX110" fmla="*/ 114297 w 333094"/>
                    <a:gd name="connsiteY110" fmla="*/ 200208 h 294660"/>
                    <a:gd name="connsiteX111" fmla="*/ 119070 w 333094"/>
                    <a:gd name="connsiteY111" fmla="*/ 200208 h 294660"/>
                    <a:gd name="connsiteX112" fmla="*/ 123843 w 333094"/>
                    <a:gd name="connsiteY112" fmla="*/ 200208 h 294660"/>
                    <a:gd name="connsiteX113" fmla="*/ 146200 w 333094"/>
                    <a:gd name="connsiteY113" fmla="*/ 191919 h 294660"/>
                    <a:gd name="connsiteX114" fmla="*/ 143939 w 333094"/>
                    <a:gd name="connsiteY114" fmla="*/ 194180 h 294660"/>
                    <a:gd name="connsiteX115" fmla="*/ 141678 w 333094"/>
                    <a:gd name="connsiteY115" fmla="*/ 197696 h 294660"/>
                    <a:gd name="connsiteX116" fmla="*/ 139417 w 333094"/>
                    <a:gd name="connsiteY116" fmla="*/ 203725 h 294660"/>
                    <a:gd name="connsiteX117" fmla="*/ 114548 w 333094"/>
                    <a:gd name="connsiteY117" fmla="*/ 262758 h 294660"/>
                    <a:gd name="connsiteX118" fmla="*/ 120577 w 333094"/>
                    <a:gd name="connsiteY118" fmla="*/ 278081 h 294660"/>
                    <a:gd name="connsiteX119" fmla="*/ 134645 w 333094"/>
                    <a:gd name="connsiteY119" fmla="*/ 274564 h 294660"/>
                    <a:gd name="connsiteX120" fmla="*/ 134645 w 333094"/>
                    <a:gd name="connsiteY120" fmla="*/ 282854 h 294660"/>
                    <a:gd name="connsiteX121" fmla="*/ 140673 w 333094"/>
                    <a:gd name="connsiteY121" fmla="*/ 288883 h 294660"/>
                    <a:gd name="connsiteX122" fmla="*/ 148963 w 333094"/>
                    <a:gd name="connsiteY122" fmla="*/ 290139 h 294660"/>
                    <a:gd name="connsiteX123" fmla="*/ 154992 w 333094"/>
                    <a:gd name="connsiteY123" fmla="*/ 284110 h 294660"/>
                    <a:gd name="connsiteX124" fmla="*/ 166799 w 333094"/>
                    <a:gd name="connsiteY124" fmla="*/ 294661 h 29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33094" h="294660">
                      <a:moveTo>
                        <a:pt x="166296" y="294661"/>
                      </a:moveTo>
                      <a:cubicBezTo>
                        <a:pt x="173330" y="294661"/>
                        <a:pt x="176847" y="289888"/>
                        <a:pt x="178103" y="284110"/>
                      </a:cubicBezTo>
                      <a:cubicBezTo>
                        <a:pt x="179359" y="286371"/>
                        <a:pt x="181619" y="288883"/>
                        <a:pt x="184132" y="290139"/>
                      </a:cubicBezTo>
                      <a:cubicBezTo>
                        <a:pt x="186392" y="290139"/>
                        <a:pt x="190160" y="290139"/>
                        <a:pt x="192421" y="288883"/>
                      </a:cubicBezTo>
                      <a:cubicBezTo>
                        <a:pt x="194682" y="287627"/>
                        <a:pt x="197194" y="285366"/>
                        <a:pt x="198450" y="282854"/>
                      </a:cubicBezTo>
                      <a:cubicBezTo>
                        <a:pt x="199706" y="280342"/>
                        <a:pt x="199706" y="276825"/>
                        <a:pt x="198450" y="274564"/>
                      </a:cubicBezTo>
                      <a:cubicBezTo>
                        <a:pt x="201967" y="279337"/>
                        <a:pt x="206740" y="280593"/>
                        <a:pt x="212517" y="278081"/>
                      </a:cubicBezTo>
                      <a:cubicBezTo>
                        <a:pt x="219551" y="274564"/>
                        <a:pt x="222063" y="269792"/>
                        <a:pt x="218546" y="262758"/>
                      </a:cubicBezTo>
                      <a:cubicBezTo>
                        <a:pt x="210257" y="242662"/>
                        <a:pt x="201967" y="223821"/>
                        <a:pt x="193677" y="203725"/>
                      </a:cubicBezTo>
                      <a:cubicBezTo>
                        <a:pt x="192421" y="201464"/>
                        <a:pt x="192421" y="200208"/>
                        <a:pt x="191417" y="197696"/>
                      </a:cubicBezTo>
                      <a:cubicBezTo>
                        <a:pt x="190160" y="196440"/>
                        <a:pt x="190160" y="195436"/>
                        <a:pt x="189156" y="194180"/>
                      </a:cubicBezTo>
                      <a:cubicBezTo>
                        <a:pt x="189156" y="192924"/>
                        <a:pt x="187900" y="192924"/>
                        <a:pt x="186895" y="191919"/>
                      </a:cubicBezTo>
                      <a:cubicBezTo>
                        <a:pt x="199957" y="193175"/>
                        <a:pt x="205735" y="197948"/>
                        <a:pt x="209252" y="200208"/>
                      </a:cubicBezTo>
                      <a:cubicBezTo>
                        <a:pt x="209252" y="200208"/>
                        <a:pt x="210842" y="200208"/>
                        <a:pt x="214025" y="200208"/>
                      </a:cubicBezTo>
                      <a:lnTo>
                        <a:pt x="218798" y="200208"/>
                      </a:lnTo>
                      <a:cubicBezTo>
                        <a:pt x="218798" y="200208"/>
                        <a:pt x="222314" y="202469"/>
                        <a:pt x="223570" y="202469"/>
                      </a:cubicBezTo>
                      <a:cubicBezTo>
                        <a:pt x="228343" y="205986"/>
                        <a:pt x="233116" y="209503"/>
                        <a:pt x="237638" y="213020"/>
                      </a:cubicBezTo>
                      <a:cubicBezTo>
                        <a:pt x="239898" y="215281"/>
                        <a:pt x="242411" y="217793"/>
                        <a:pt x="242411" y="221309"/>
                      </a:cubicBezTo>
                      <a:cubicBezTo>
                        <a:pt x="242411" y="223570"/>
                        <a:pt x="235377" y="229599"/>
                        <a:pt x="234121" y="231860"/>
                      </a:cubicBezTo>
                      <a:cubicBezTo>
                        <a:pt x="229348" y="236633"/>
                        <a:pt x="236382" y="243666"/>
                        <a:pt x="245928" y="243666"/>
                      </a:cubicBezTo>
                      <a:cubicBezTo>
                        <a:pt x="243667" y="241406"/>
                        <a:pt x="242411" y="238894"/>
                        <a:pt x="243667" y="236633"/>
                      </a:cubicBezTo>
                      <a:cubicBezTo>
                        <a:pt x="244923" y="236633"/>
                        <a:pt x="245928" y="236633"/>
                        <a:pt x="248439" y="235377"/>
                      </a:cubicBezTo>
                      <a:cubicBezTo>
                        <a:pt x="250700" y="234121"/>
                        <a:pt x="249696" y="228343"/>
                        <a:pt x="250700" y="227087"/>
                      </a:cubicBezTo>
                      <a:cubicBezTo>
                        <a:pt x="254217" y="223570"/>
                        <a:pt x="263763" y="223570"/>
                        <a:pt x="270797" y="223570"/>
                      </a:cubicBezTo>
                      <a:cubicBezTo>
                        <a:pt x="273057" y="223570"/>
                        <a:pt x="276825" y="222314"/>
                        <a:pt x="275569" y="218797"/>
                      </a:cubicBezTo>
                      <a:cubicBezTo>
                        <a:pt x="279086" y="218797"/>
                        <a:pt x="280342" y="222314"/>
                        <a:pt x="280342" y="224826"/>
                      </a:cubicBezTo>
                      <a:cubicBezTo>
                        <a:pt x="283859" y="222565"/>
                        <a:pt x="286371" y="214276"/>
                        <a:pt x="274313" y="211764"/>
                      </a:cubicBezTo>
                      <a:lnTo>
                        <a:pt x="274313" y="211764"/>
                      </a:lnTo>
                      <a:cubicBezTo>
                        <a:pt x="276574" y="209503"/>
                        <a:pt x="280342" y="209503"/>
                        <a:pt x="282603" y="211764"/>
                      </a:cubicBezTo>
                      <a:cubicBezTo>
                        <a:pt x="284864" y="208247"/>
                        <a:pt x="279086" y="202218"/>
                        <a:pt x="269540" y="205735"/>
                      </a:cubicBezTo>
                      <a:cubicBezTo>
                        <a:pt x="269540" y="205735"/>
                        <a:pt x="264768" y="199706"/>
                        <a:pt x="252961" y="214025"/>
                      </a:cubicBezTo>
                      <a:cubicBezTo>
                        <a:pt x="251705" y="212769"/>
                        <a:pt x="249444" y="211764"/>
                        <a:pt x="248188" y="210508"/>
                      </a:cubicBezTo>
                      <a:lnTo>
                        <a:pt x="231609" y="193928"/>
                      </a:lnTo>
                      <a:cubicBezTo>
                        <a:pt x="231609" y="186895"/>
                        <a:pt x="230353" y="173832"/>
                        <a:pt x="222063" y="166798"/>
                      </a:cubicBezTo>
                      <a:cubicBezTo>
                        <a:pt x="218546" y="163282"/>
                        <a:pt x="215029" y="162026"/>
                        <a:pt x="206740" y="159765"/>
                      </a:cubicBezTo>
                      <a:cubicBezTo>
                        <a:pt x="206740" y="159765"/>
                        <a:pt x="210257" y="153736"/>
                        <a:pt x="211513" y="151475"/>
                      </a:cubicBezTo>
                      <a:cubicBezTo>
                        <a:pt x="218546" y="158509"/>
                        <a:pt x="232865" y="161021"/>
                        <a:pt x="232865" y="149214"/>
                      </a:cubicBezTo>
                      <a:cubicBezTo>
                        <a:pt x="244671" y="161021"/>
                        <a:pt x="255222" y="153987"/>
                        <a:pt x="255222" y="146953"/>
                      </a:cubicBezTo>
                      <a:cubicBezTo>
                        <a:pt x="255222" y="150470"/>
                        <a:pt x="256478" y="153987"/>
                        <a:pt x="257483" y="157504"/>
                      </a:cubicBezTo>
                      <a:cubicBezTo>
                        <a:pt x="258488" y="161021"/>
                        <a:pt x="264516" y="176344"/>
                        <a:pt x="277579" y="176344"/>
                      </a:cubicBezTo>
                      <a:cubicBezTo>
                        <a:pt x="277579" y="181117"/>
                        <a:pt x="277579" y="198701"/>
                        <a:pt x="294158" y="202469"/>
                      </a:cubicBezTo>
                      <a:cubicBezTo>
                        <a:pt x="294158" y="202469"/>
                        <a:pt x="294912" y="202889"/>
                        <a:pt x="296419" y="203725"/>
                      </a:cubicBezTo>
                      <a:cubicBezTo>
                        <a:pt x="303453" y="212015"/>
                        <a:pt x="330583" y="220305"/>
                        <a:pt x="333095" y="217793"/>
                      </a:cubicBezTo>
                      <a:cubicBezTo>
                        <a:pt x="330834" y="216537"/>
                        <a:pt x="327066" y="214276"/>
                        <a:pt x="327066" y="204730"/>
                      </a:cubicBezTo>
                      <a:cubicBezTo>
                        <a:pt x="327066" y="198701"/>
                        <a:pt x="325810" y="165794"/>
                        <a:pt x="325810" y="119572"/>
                      </a:cubicBezTo>
                      <a:cubicBezTo>
                        <a:pt x="325810" y="102993"/>
                        <a:pt x="324554" y="49738"/>
                        <a:pt x="271550" y="42704"/>
                      </a:cubicBezTo>
                      <a:cubicBezTo>
                        <a:pt x="263260" y="41448"/>
                        <a:pt x="256227" y="42704"/>
                        <a:pt x="249193" y="47477"/>
                      </a:cubicBezTo>
                      <a:cubicBezTo>
                        <a:pt x="239647" y="54511"/>
                        <a:pt x="235126" y="66317"/>
                        <a:pt x="240903" y="79380"/>
                      </a:cubicBezTo>
                      <a:lnTo>
                        <a:pt x="240903" y="80636"/>
                      </a:lnTo>
                      <a:cubicBezTo>
                        <a:pt x="243164" y="84153"/>
                        <a:pt x="242159" y="86665"/>
                        <a:pt x="239647" y="88926"/>
                      </a:cubicBezTo>
                      <a:cubicBezTo>
                        <a:pt x="234875" y="93699"/>
                        <a:pt x="230102" y="95959"/>
                        <a:pt x="224324" y="97215"/>
                      </a:cubicBezTo>
                      <a:cubicBezTo>
                        <a:pt x="220807" y="97215"/>
                        <a:pt x="217290" y="95959"/>
                        <a:pt x="214778" y="93699"/>
                      </a:cubicBezTo>
                      <a:cubicBezTo>
                        <a:pt x="208749" y="87670"/>
                        <a:pt x="205233" y="80636"/>
                        <a:pt x="202972" y="72346"/>
                      </a:cubicBezTo>
                      <a:cubicBezTo>
                        <a:pt x="200711" y="57023"/>
                        <a:pt x="204228" y="48733"/>
                        <a:pt x="204228" y="47477"/>
                      </a:cubicBezTo>
                      <a:cubicBezTo>
                        <a:pt x="209001" y="39188"/>
                        <a:pt x="217290" y="32154"/>
                        <a:pt x="227841" y="32154"/>
                      </a:cubicBezTo>
                      <a:cubicBezTo>
                        <a:pt x="232614" y="22608"/>
                        <a:pt x="246681" y="26125"/>
                        <a:pt x="246681" y="26125"/>
                      </a:cubicBezTo>
                      <a:cubicBezTo>
                        <a:pt x="250198" y="27381"/>
                        <a:pt x="251454" y="27381"/>
                        <a:pt x="252710" y="29642"/>
                      </a:cubicBezTo>
                      <a:cubicBezTo>
                        <a:pt x="252710" y="29642"/>
                        <a:pt x="258739" y="20096"/>
                        <a:pt x="252710" y="16579"/>
                      </a:cubicBezTo>
                      <a:cubicBezTo>
                        <a:pt x="246681" y="13063"/>
                        <a:pt x="233870" y="11807"/>
                        <a:pt x="233870" y="11807"/>
                      </a:cubicBezTo>
                      <a:cubicBezTo>
                        <a:pt x="233870" y="5778"/>
                        <a:pt x="224324" y="1256"/>
                        <a:pt x="205484" y="4773"/>
                      </a:cubicBezTo>
                      <a:cubicBezTo>
                        <a:pt x="184132" y="8290"/>
                        <a:pt x="179359" y="0"/>
                        <a:pt x="179359" y="0"/>
                      </a:cubicBezTo>
                      <a:cubicBezTo>
                        <a:pt x="178103" y="10551"/>
                        <a:pt x="186392" y="15323"/>
                        <a:pt x="188904" y="17835"/>
                      </a:cubicBezTo>
                      <a:cubicBezTo>
                        <a:pt x="180615" y="27381"/>
                        <a:pt x="168808" y="44965"/>
                        <a:pt x="166547" y="69834"/>
                      </a:cubicBezTo>
                      <a:cubicBezTo>
                        <a:pt x="164287" y="44965"/>
                        <a:pt x="152480" y="27381"/>
                        <a:pt x="144190" y="17835"/>
                      </a:cubicBezTo>
                      <a:cubicBezTo>
                        <a:pt x="146451" y="16579"/>
                        <a:pt x="154741" y="10802"/>
                        <a:pt x="153736" y="0"/>
                      </a:cubicBezTo>
                      <a:cubicBezTo>
                        <a:pt x="153736" y="0"/>
                        <a:pt x="148963" y="8290"/>
                        <a:pt x="127611" y="4773"/>
                      </a:cubicBezTo>
                      <a:cubicBezTo>
                        <a:pt x="109776" y="1256"/>
                        <a:pt x="99225" y="6029"/>
                        <a:pt x="99225" y="11807"/>
                      </a:cubicBezTo>
                      <a:cubicBezTo>
                        <a:pt x="99225" y="11807"/>
                        <a:pt x="86163" y="13063"/>
                        <a:pt x="80385" y="16579"/>
                      </a:cubicBezTo>
                      <a:cubicBezTo>
                        <a:pt x="74607" y="20096"/>
                        <a:pt x="80385" y="29642"/>
                        <a:pt x="80385" y="29642"/>
                      </a:cubicBezTo>
                      <a:cubicBezTo>
                        <a:pt x="81641" y="28386"/>
                        <a:pt x="82646" y="27381"/>
                        <a:pt x="86414" y="26125"/>
                      </a:cubicBezTo>
                      <a:cubicBezTo>
                        <a:pt x="86414" y="26125"/>
                        <a:pt x="100481" y="22608"/>
                        <a:pt x="105254" y="32154"/>
                      </a:cubicBezTo>
                      <a:cubicBezTo>
                        <a:pt x="115804" y="33410"/>
                        <a:pt x="124094" y="39188"/>
                        <a:pt x="128867" y="47477"/>
                      </a:cubicBezTo>
                      <a:cubicBezTo>
                        <a:pt x="128867" y="47477"/>
                        <a:pt x="133640" y="55767"/>
                        <a:pt x="130123" y="72346"/>
                      </a:cubicBezTo>
                      <a:cubicBezTo>
                        <a:pt x="128867" y="80636"/>
                        <a:pt x="124094" y="87670"/>
                        <a:pt x="118316" y="93699"/>
                      </a:cubicBezTo>
                      <a:cubicBezTo>
                        <a:pt x="116056" y="95959"/>
                        <a:pt x="112288" y="98471"/>
                        <a:pt x="108771" y="97215"/>
                      </a:cubicBezTo>
                      <a:cubicBezTo>
                        <a:pt x="102742" y="95959"/>
                        <a:pt x="98220" y="93699"/>
                        <a:pt x="93447" y="88926"/>
                      </a:cubicBezTo>
                      <a:cubicBezTo>
                        <a:pt x="91187" y="86665"/>
                        <a:pt x="89931" y="84153"/>
                        <a:pt x="92191" y="80636"/>
                      </a:cubicBezTo>
                      <a:lnTo>
                        <a:pt x="92191" y="79380"/>
                      </a:lnTo>
                      <a:cubicBezTo>
                        <a:pt x="98220" y="66317"/>
                        <a:pt x="93447" y="54511"/>
                        <a:pt x="83902" y="47477"/>
                      </a:cubicBezTo>
                      <a:cubicBezTo>
                        <a:pt x="76868" y="42704"/>
                        <a:pt x="69834" y="41448"/>
                        <a:pt x="61545" y="42704"/>
                      </a:cubicBezTo>
                      <a:cubicBezTo>
                        <a:pt x="9546" y="49738"/>
                        <a:pt x="7285" y="102993"/>
                        <a:pt x="7285" y="119572"/>
                      </a:cubicBezTo>
                      <a:cubicBezTo>
                        <a:pt x="7285" y="165794"/>
                        <a:pt x="6029" y="198701"/>
                        <a:pt x="6029" y="204730"/>
                      </a:cubicBezTo>
                      <a:cubicBezTo>
                        <a:pt x="6029" y="214276"/>
                        <a:pt x="2512" y="216537"/>
                        <a:pt x="0" y="217793"/>
                      </a:cubicBezTo>
                      <a:cubicBezTo>
                        <a:pt x="3517" y="220053"/>
                        <a:pt x="30647" y="211764"/>
                        <a:pt x="36676" y="203725"/>
                      </a:cubicBezTo>
                      <a:cubicBezTo>
                        <a:pt x="36676" y="203725"/>
                        <a:pt x="37932" y="202469"/>
                        <a:pt x="38936" y="202469"/>
                      </a:cubicBezTo>
                      <a:cubicBezTo>
                        <a:pt x="55516" y="198952"/>
                        <a:pt x="55516" y="181117"/>
                        <a:pt x="55516" y="176344"/>
                      </a:cubicBezTo>
                      <a:cubicBezTo>
                        <a:pt x="68578" y="176344"/>
                        <a:pt x="74356" y="161021"/>
                        <a:pt x="75612" y="157504"/>
                      </a:cubicBezTo>
                      <a:cubicBezTo>
                        <a:pt x="76868" y="153987"/>
                        <a:pt x="77873" y="150470"/>
                        <a:pt x="77873" y="146953"/>
                      </a:cubicBezTo>
                      <a:cubicBezTo>
                        <a:pt x="77873" y="153987"/>
                        <a:pt x="88423" y="160016"/>
                        <a:pt x="100230" y="149214"/>
                      </a:cubicBezTo>
                      <a:cubicBezTo>
                        <a:pt x="100230" y="161021"/>
                        <a:pt x="114297" y="158760"/>
                        <a:pt x="121582" y="151475"/>
                      </a:cubicBezTo>
                      <a:cubicBezTo>
                        <a:pt x="122838" y="153736"/>
                        <a:pt x="126355" y="159765"/>
                        <a:pt x="126355" y="159765"/>
                      </a:cubicBezTo>
                      <a:cubicBezTo>
                        <a:pt x="118065" y="161021"/>
                        <a:pt x="114548" y="163282"/>
                        <a:pt x="111032" y="166798"/>
                      </a:cubicBezTo>
                      <a:cubicBezTo>
                        <a:pt x="101486" y="175088"/>
                        <a:pt x="101486" y="188151"/>
                        <a:pt x="101486" y="193928"/>
                      </a:cubicBezTo>
                      <a:lnTo>
                        <a:pt x="84906" y="210508"/>
                      </a:lnTo>
                      <a:cubicBezTo>
                        <a:pt x="84906" y="210508"/>
                        <a:pt x="81390" y="212769"/>
                        <a:pt x="80134" y="214025"/>
                      </a:cubicBezTo>
                      <a:cubicBezTo>
                        <a:pt x="67071" y="199957"/>
                        <a:pt x="63554" y="205735"/>
                        <a:pt x="63554" y="205735"/>
                      </a:cubicBezTo>
                      <a:cubicBezTo>
                        <a:pt x="54009" y="202218"/>
                        <a:pt x="49487" y="207996"/>
                        <a:pt x="50492" y="211764"/>
                      </a:cubicBezTo>
                      <a:cubicBezTo>
                        <a:pt x="52753" y="209503"/>
                        <a:pt x="56521" y="210508"/>
                        <a:pt x="58781" y="211764"/>
                      </a:cubicBezTo>
                      <a:lnTo>
                        <a:pt x="58781" y="211764"/>
                      </a:lnTo>
                      <a:cubicBezTo>
                        <a:pt x="45719" y="214025"/>
                        <a:pt x="49236" y="223570"/>
                        <a:pt x="52753" y="224826"/>
                      </a:cubicBezTo>
                      <a:cubicBezTo>
                        <a:pt x="52753" y="222565"/>
                        <a:pt x="54009" y="218797"/>
                        <a:pt x="57525" y="218797"/>
                      </a:cubicBezTo>
                      <a:cubicBezTo>
                        <a:pt x="57525" y="222314"/>
                        <a:pt x="59786" y="223570"/>
                        <a:pt x="62298" y="223570"/>
                      </a:cubicBezTo>
                      <a:cubicBezTo>
                        <a:pt x="68327" y="223570"/>
                        <a:pt x="78878" y="223570"/>
                        <a:pt x="82394" y="227087"/>
                      </a:cubicBezTo>
                      <a:cubicBezTo>
                        <a:pt x="84655" y="228343"/>
                        <a:pt x="83651" y="234121"/>
                        <a:pt x="84655" y="235377"/>
                      </a:cubicBezTo>
                      <a:cubicBezTo>
                        <a:pt x="85660" y="236633"/>
                        <a:pt x="88172" y="236633"/>
                        <a:pt x="89428" y="236633"/>
                      </a:cubicBezTo>
                      <a:cubicBezTo>
                        <a:pt x="89428" y="238894"/>
                        <a:pt x="89428" y="240150"/>
                        <a:pt x="87167" y="243666"/>
                      </a:cubicBezTo>
                      <a:cubicBezTo>
                        <a:pt x="96713" y="244922"/>
                        <a:pt x="102491" y="236633"/>
                        <a:pt x="98974" y="231860"/>
                      </a:cubicBezTo>
                      <a:cubicBezTo>
                        <a:pt x="96713" y="229599"/>
                        <a:pt x="90684" y="223570"/>
                        <a:pt x="90684" y="221309"/>
                      </a:cubicBezTo>
                      <a:cubicBezTo>
                        <a:pt x="90684" y="219049"/>
                        <a:pt x="92945" y="215281"/>
                        <a:pt x="95457" y="213020"/>
                      </a:cubicBezTo>
                      <a:cubicBezTo>
                        <a:pt x="100230" y="209503"/>
                        <a:pt x="105003" y="205986"/>
                        <a:pt x="109524" y="202469"/>
                      </a:cubicBezTo>
                      <a:cubicBezTo>
                        <a:pt x="110780" y="201213"/>
                        <a:pt x="111785" y="200208"/>
                        <a:pt x="114297" y="200208"/>
                      </a:cubicBezTo>
                      <a:cubicBezTo>
                        <a:pt x="115553" y="198952"/>
                        <a:pt x="117814" y="198952"/>
                        <a:pt x="119070" y="200208"/>
                      </a:cubicBezTo>
                      <a:cubicBezTo>
                        <a:pt x="121414" y="201045"/>
                        <a:pt x="123006" y="201045"/>
                        <a:pt x="123843" y="200208"/>
                      </a:cubicBezTo>
                      <a:cubicBezTo>
                        <a:pt x="127360" y="197948"/>
                        <a:pt x="133389" y="193175"/>
                        <a:pt x="146200" y="191919"/>
                      </a:cubicBezTo>
                      <a:cubicBezTo>
                        <a:pt x="144944" y="191919"/>
                        <a:pt x="144944" y="193175"/>
                        <a:pt x="143939" y="194180"/>
                      </a:cubicBezTo>
                      <a:cubicBezTo>
                        <a:pt x="142934" y="195184"/>
                        <a:pt x="142683" y="196440"/>
                        <a:pt x="141678" y="197696"/>
                      </a:cubicBezTo>
                      <a:cubicBezTo>
                        <a:pt x="140422" y="198952"/>
                        <a:pt x="140422" y="201213"/>
                        <a:pt x="139417" y="203725"/>
                      </a:cubicBezTo>
                      <a:cubicBezTo>
                        <a:pt x="131128" y="223821"/>
                        <a:pt x="122838" y="242662"/>
                        <a:pt x="114548" y="262758"/>
                      </a:cubicBezTo>
                      <a:cubicBezTo>
                        <a:pt x="112288" y="269792"/>
                        <a:pt x="114548" y="274564"/>
                        <a:pt x="120577" y="278081"/>
                      </a:cubicBezTo>
                      <a:cubicBezTo>
                        <a:pt x="125350" y="280342"/>
                        <a:pt x="131128" y="279337"/>
                        <a:pt x="134645" y="274564"/>
                      </a:cubicBezTo>
                      <a:cubicBezTo>
                        <a:pt x="133389" y="278081"/>
                        <a:pt x="133389" y="280593"/>
                        <a:pt x="134645" y="282854"/>
                      </a:cubicBezTo>
                      <a:cubicBezTo>
                        <a:pt x="135901" y="285115"/>
                        <a:pt x="138162" y="287627"/>
                        <a:pt x="140673" y="288883"/>
                      </a:cubicBezTo>
                      <a:cubicBezTo>
                        <a:pt x="143185" y="290139"/>
                        <a:pt x="146702" y="290139"/>
                        <a:pt x="148963" y="290139"/>
                      </a:cubicBezTo>
                      <a:cubicBezTo>
                        <a:pt x="152480" y="288883"/>
                        <a:pt x="153736" y="287878"/>
                        <a:pt x="154992" y="284110"/>
                      </a:cubicBezTo>
                      <a:cubicBezTo>
                        <a:pt x="156248" y="290139"/>
                        <a:pt x="159765" y="294661"/>
                        <a:pt x="166799" y="29466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5" name="Рисунок 6">
                <a:extLst>
                  <a:ext uri="{FF2B5EF4-FFF2-40B4-BE49-F238E27FC236}">
                    <a16:creationId xmlns:a16="http://schemas.microsoft.com/office/drawing/2014/main" id="{BF72DDE2-4FAF-140C-EE6B-A813066403BC}"/>
                  </a:ext>
                </a:extLst>
              </p:cNvPr>
              <p:cNvGrpSpPr/>
              <p:nvPr/>
            </p:nvGrpSpPr>
            <p:grpSpPr>
              <a:xfrm>
                <a:off x="2801679" y="594983"/>
                <a:ext cx="1108055" cy="148460"/>
                <a:chOff x="2801679" y="594983"/>
                <a:chExt cx="1108055" cy="148460"/>
              </a:xfrm>
              <a:grpFill/>
            </p:grpSpPr>
            <p:sp>
              <p:nvSpPr>
                <p:cNvPr id="76" name="Полилиния: фигура 75">
                  <a:extLst>
                    <a:ext uri="{FF2B5EF4-FFF2-40B4-BE49-F238E27FC236}">
                      <a16:creationId xmlns:a16="http://schemas.microsoft.com/office/drawing/2014/main" id="{1FF67211-24C9-87A0-0322-23D12C722CFF}"/>
                    </a:ext>
                  </a:extLst>
                </p:cNvPr>
                <p:cNvSpPr/>
                <p:nvPr/>
              </p:nvSpPr>
              <p:spPr>
                <a:xfrm>
                  <a:off x="2801679" y="595485"/>
                  <a:ext cx="94703" cy="145446"/>
                </a:xfrm>
                <a:custGeom>
                  <a:avLst/>
                  <a:gdLst>
                    <a:gd name="connsiteX0" fmla="*/ 39439 w 94703"/>
                    <a:gd name="connsiteY0" fmla="*/ 2261 h 145446"/>
                    <a:gd name="connsiteX1" fmla="*/ 86665 w 94703"/>
                    <a:gd name="connsiteY1" fmla="*/ 0 h 145446"/>
                    <a:gd name="connsiteX2" fmla="*/ 86665 w 94703"/>
                    <a:gd name="connsiteY2" fmla="*/ 14067 h 145446"/>
                    <a:gd name="connsiteX3" fmla="*/ 49989 w 94703"/>
                    <a:gd name="connsiteY3" fmla="*/ 11807 h 145446"/>
                    <a:gd name="connsiteX4" fmla="*/ 20347 w 94703"/>
                    <a:gd name="connsiteY4" fmla="*/ 13063 h 145446"/>
                    <a:gd name="connsiteX5" fmla="*/ 20347 w 94703"/>
                    <a:gd name="connsiteY5" fmla="*/ 62801 h 145446"/>
                    <a:gd name="connsiteX6" fmla="*/ 30898 w 94703"/>
                    <a:gd name="connsiteY6" fmla="*/ 62801 h 145446"/>
                    <a:gd name="connsiteX7" fmla="*/ 94703 w 94703"/>
                    <a:gd name="connsiteY7" fmla="*/ 102993 h 145446"/>
                    <a:gd name="connsiteX8" fmla="*/ 37932 w 94703"/>
                    <a:gd name="connsiteY8" fmla="*/ 145446 h 145446"/>
                    <a:gd name="connsiteX9" fmla="*/ 0 w 94703"/>
                    <a:gd name="connsiteY9" fmla="*/ 145446 h 145446"/>
                    <a:gd name="connsiteX10" fmla="*/ 1256 w 94703"/>
                    <a:gd name="connsiteY10" fmla="*/ 68578 h 145446"/>
                    <a:gd name="connsiteX11" fmla="*/ 0 w 94703"/>
                    <a:gd name="connsiteY11" fmla="*/ 1256 h 145446"/>
                    <a:gd name="connsiteX12" fmla="*/ 38936 w 94703"/>
                    <a:gd name="connsiteY12" fmla="*/ 2512 h 145446"/>
                    <a:gd name="connsiteX13" fmla="*/ 20599 w 94703"/>
                    <a:gd name="connsiteY13" fmla="*/ 133389 h 145446"/>
                    <a:gd name="connsiteX14" fmla="*/ 37178 w 94703"/>
                    <a:gd name="connsiteY14" fmla="*/ 133389 h 145446"/>
                    <a:gd name="connsiteX15" fmla="*/ 73853 w 94703"/>
                    <a:gd name="connsiteY15" fmla="*/ 101486 h 145446"/>
                    <a:gd name="connsiteX16" fmla="*/ 19594 w 94703"/>
                    <a:gd name="connsiteY16" fmla="*/ 71844 h 145446"/>
                    <a:gd name="connsiteX17" fmla="*/ 19594 w 94703"/>
                    <a:gd name="connsiteY17" fmla="*/ 133389 h 145446"/>
                    <a:gd name="connsiteX18" fmla="*/ 20850 w 94703"/>
                    <a:gd name="connsiteY18" fmla="*/ 133389 h 145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45446">
                      <a:moveTo>
                        <a:pt x="39439" y="2261"/>
                      </a:moveTo>
                      <a:cubicBezTo>
                        <a:pt x="49989" y="2261"/>
                        <a:pt x="73602" y="1005"/>
                        <a:pt x="86665" y="0"/>
                      </a:cubicBezTo>
                      <a:lnTo>
                        <a:pt x="86665" y="14067"/>
                      </a:lnTo>
                      <a:cubicBezTo>
                        <a:pt x="74858" y="12811"/>
                        <a:pt x="56018" y="11807"/>
                        <a:pt x="49989" y="11807"/>
                      </a:cubicBezTo>
                      <a:cubicBezTo>
                        <a:pt x="45216" y="11807"/>
                        <a:pt x="29893" y="11807"/>
                        <a:pt x="20347" y="13063"/>
                      </a:cubicBezTo>
                      <a:lnTo>
                        <a:pt x="20347" y="62801"/>
                      </a:lnTo>
                      <a:lnTo>
                        <a:pt x="30898" y="62801"/>
                      </a:lnTo>
                      <a:cubicBezTo>
                        <a:pt x="52250" y="62801"/>
                        <a:pt x="94703" y="66317"/>
                        <a:pt x="94703" y="102993"/>
                      </a:cubicBezTo>
                      <a:cubicBezTo>
                        <a:pt x="94703" y="132635"/>
                        <a:pt x="69834" y="145446"/>
                        <a:pt x="37932" y="145446"/>
                      </a:cubicBezTo>
                      <a:lnTo>
                        <a:pt x="0" y="145446"/>
                      </a:lnTo>
                      <a:cubicBezTo>
                        <a:pt x="1256" y="123089"/>
                        <a:pt x="1256" y="93447"/>
                        <a:pt x="1256" y="68578"/>
                      </a:cubicBezTo>
                      <a:cubicBezTo>
                        <a:pt x="1256" y="46221"/>
                        <a:pt x="1256" y="11807"/>
                        <a:pt x="0" y="1256"/>
                      </a:cubicBezTo>
                      <a:cubicBezTo>
                        <a:pt x="13062" y="1256"/>
                        <a:pt x="34164" y="2512"/>
                        <a:pt x="38936" y="2512"/>
                      </a:cubicBezTo>
                      <a:close/>
                      <a:moveTo>
                        <a:pt x="20599" y="133389"/>
                      </a:moveTo>
                      <a:lnTo>
                        <a:pt x="37178" y="133389"/>
                      </a:lnTo>
                      <a:cubicBezTo>
                        <a:pt x="60791" y="133389"/>
                        <a:pt x="73853" y="122838"/>
                        <a:pt x="73853" y="101486"/>
                      </a:cubicBezTo>
                      <a:cubicBezTo>
                        <a:pt x="73853" y="79129"/>
                        <a:pt x="57274" y="71844"/>
                        <a:pt x="19594" y="71844"/>
                      </a:cubicBezTo>
                      <a:lnTo>
                        <a:pt x="19594" y="133389"/>
                      </a:lnTo>
                      <a:lnTo>
                        <a:pt x="20850" y="13338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7" name="Полилиния: фигура 76">
                  <a:extLst>
                    <a:ext uri="{FF2B5EF4-FFF2-40B4-BE49-F238E27FC236}">
                      <a16:creationId xmlns:a16="http://schemas.microsoft.com/office/drawing/2014/main" id="{83809378-8F57-B471-5817-D377866A01A6}"/>
                    </a:ext>
                  </a:extLst>
                </p:cNvPr>
                <p:cNvSpPr/>
                <p:nvPr/>
              </p:nvSpPr>
              <p:spPr>
                <a:xfrm>
                  <a:off x="2910700" y="636683"/>
                  <a:ext cx="89930" cy="105253"/>
                </a:xfrm>
                <a:custGeom>
                  <a:avLst/>
                  <a:gdLst>
                    <a:gd name="connsiteX0" fmla="*/ 8290 w 89930"/>
                    <a:gd name="connsiteY0" fmla="*/ 14067 h 105253"/>
                    <a:gd name="connsiteX1" fmla="*/ 42453 w 89930"/>
                    <a:gd name="connsiteY1" fmla="*/ 0 h 105253"/>
                    <a:gd name="connsiteX2" fmla="*/ 77873 w 89930"/>
                    <a:gd name="connsiteY2" fmla="*/ 35420 h 105253"/>
                    <a:gd name="connsiteX3" fmla="*/ 77873 w 89930"/>
                    <a:gd name="connsiteY3" fmla="*/ 85158 h 105253"/>
                    <a:gd name="connsiteX4" fmla="*/ 83902 w 89930"/>
                    <a:gd name="connsiteY4" fmla="*/ 98220 h 105253"/>
                    <a:gd name="connsiteX5" fmla="*/ 88675 w 89930"/>
                    <a:gd name="connsiteY5" fmla="*/ 96964 h 105253"/>
                    <a:gd name="connsiteX6" fmla="*/ 89931 w 89930"/>
                    <a:gd name="connsiteY6" fmla="*/ 101737 h 105253"/>
                    <a:gd name="connsiteX7" fmla="*/ 74607 w 89930"/>
                    <a:gd name="connsiteY7" fmla="*/ 105254 h 105253"/>
                    <a:gd name="connsiteX8" fmla="*/ 62801 w 89930"/>
                    <a:gd name="connsiteY8" fmla="*/ 96964 h 105253"/>
                    <a:gd name="connsiteX9" fmla="*/ 61545 w 89930"/>
                    <a:gd name="connsiteY9" fmla="*/ 92191 h 105253"/>
                    <a:gd name="connsiteX10" fmla="*/ 29642 w 89930"/>
                    <a:gd name="connsiteY10" fmla="*/ 105254 h 105253"/>
                    <a:gd name="connsiteX11" fmla="*/ 0 w 89930"/>
                    <a:gd name="connsiteY11" fmla="*/ 79129 h 105253"/>
                    <a:gd name="connsiteX12" fmla="*/ 31903 w 89930"/>
                    <a:gd name="connsiteY12" fmla="*/ 49487 h 105253"/>
                    <a:gd name="connsiteX13" fmla="*/ 51999 w 89930"/>
                    <a:gd name="connsiteY13" fmla="*/ 45970 h 105253"/>
                    <a:gd name="connsiteX14" fmla="*/ 62550 w 89930"/>
                    <a:gd name="connsiteY14" fmla="*/ 37680 h 105253"/>
                    <a:gd name="connsiteX15" fmla="*/ 37680 w 89930"/>
                    <a:gd name="connsiteY15" fmla="*/ 10551 h 105253"/>
                    <a:gd name="connsiteX16" fmla="*/ 10551 w 89930"/>
                    <a:gd name="connsiteY16" fmla="*/ 27130 h 105253"/>
                    <a:gd name="connsiteX17" fmla="*/ 8290 w 89930"/>
                    <a:gd name="connsiteY17" fmla="*/ 27130 h 105253"/>
                    <a:gd name="connsiteX18" fmla="*/ 8290 w 89930"/>
                    <a:gd name="connsiteY18" fmla="*/ 14067 h 105253"/>
                    <a:gd name="connsiteX19" fmla="*/ 8290 w 89930"/>
                    <a:gd name="connsiteY19" fmla="*/ 14067 h 105253"/>
                    <a:gd name="connsiteX20" fmla="*/ 62550 w 89930"/>
                    <a:gd name="connsiteY20" fmla="*/ 51999 h 105253"/>
                    <a:gd name="connsiteX21" fmla="*/ 49487 w 89930"/>
                    <a:gd name="connsiteY21" fmla="*/ 54260 h 105253"/>
                    <a:gd name="connsiteX22" fmla="*/ 18840 w 89930"/>
                    <a:gd name="connsiteY22" fmla="*/ 76617 h 105253"/>
                    <a:gd name="connsiteX23" fmla="*/ 37680 w 89930"/>
                    <a:gd name="connsiteY23" fmla="*/ 94452 h 105253"/>
                    <a:gd name="connsiteX24" fmla="*/ 61294 w 89930"/>
                    <a:gd name="connsiteY24" fmla="*/ 82646 h 105253"/>
                    <a:gd name="connsiteX25" fmla="*/ 61294 w 89930"/>
                    <a:gd name="connsiteY25" fmla="*/ 51999 h 105253"/>
                    <a:gd name="connsiteX26" fmla="*/ 62550 w 89930"/>
                    <a:gd name="connsiteY26" fmla="*/ 51999 h 105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9930" h="105253">
                      <a:moveTo>
                        <a:pt x="8290" y="14067"/>
                      </a:moveTo>
                      <a:cubicBezTo>
                        <a:pt x="16579" y="4522"/>
                        <a:pt x="30647" y="0"/>
                        <a:pt x="42453" y="0"/>
                      </a:cubicBezTo>
                      <a:cubicBezTo>
                        <a:pt x="63806" y="0"/>
                        <a:pt x="77873" y="10551"/>
                        <a:pt x="77873" y="35420"/>
                      </a:cubicBezTo>
                      <a:lnTo>
                        <a:pt x="77873" y="85158"/>
                      </a:lnTo>
                      <a:cubicBezTo>
                        <a:pt x="77873" y="95708"/>
                        <a:pt x="80134" y="98220"/>
                        <a:pt x="83902" y="98220"/>
                      </a:cubicBezTo>
                      <a:cubicBezTo>
                        <a:pt x="85158" y="98220"/>
                        <a:pt x="87419" y="98220"/>
                        <a:pt x="88675" y="96964"/>
                      </a:cubicBezTo>
                      <a:lnTo>
                        <a:pt x="89931" y="101737"/>
                      </a:lnTo>
                      <a:cubicBezTo>
                        <a:pt x="83902" y="105254"/>
                        <a:pt x="78124" y="105254"/>
                        <a:pt x="74607" y="105254"/>
                      </a:cubicBezTo>
                      <a:cubicBezTo>
                        <a:pt x="67574" y="105254"/>
                        <a:pt x="64057" y="101737"/>
                        <a:pt x="62801" y="96964"/>
                      </a:cubicBezTo>
                      <a:lnTo>
                        <a:pt x="61545" y="92191"/>
                      </a:lnTo>
                      <a:cubicBezTo>
                        <a:pt x="50994" y="100481"/>
                        <a:pt x="39188" y="105254"/>
                        <a:pt x="29642" y="105254"/>
                      </a:cubicBezTo>
                      <a:cubicBezTo>
                        <a:pt x="11807" y="105254"/>
                        <a:pt x="0" y="95708"/>
                        <a:pt x="0" y="79129"/>
                      </a:cubicBezTo>
                      <a:cubicBezTo>
                        <a:pt x="0" y="61293"/>
                        <a:pt x="13063" y="53004"/>
                        <a:pt x="31903" y="49487"/>
                      </a:cubicBezTo>
                      <a:lnTo>
                        <a:pt x="51999" y="45970"/>
                      </a:lnTo>
                      <a:cubicBezTo>
                        <a:pt x="59033" y="44714"/>
                        <a:pt x="62550" y="42453"/>
                        <a:pt x="62550" y="37680"/>
                      </a:cubicBezTo>
                      <a:cubicBezTo>
                        <a:pt x="62550" y="16328"/>
                        <a:pt x="53004" y="10551"/>
                        <a:pt x="37680" y="10551"/>
                      </a:cubicBezTo>
                      <a:cubicBezTo>
                        <a:pt x="25874" y="10551"/>
                        <a:pt x="17584" y="14067"/>
                        <a:pt x="10551" y="27130"/>
                      </a:cubicBezTo>
                      <a:lnTo>
                        <a:pt x="8290" y="27130"/>
                      </a:lnTo>
                      <a:lnTo>
                        <a:pt x="8290" y="14067"/>
                      </a:lnTo>
                      <a:lnTo>
                        <a:pt x="8290" y="14067"/>
                      </a:lnTo>
                      <a:close/>
                      <a:moveTo>
                        <a:pt x="62550" y="51999"/>
                      </a:moveTo>
                      <a:lnTo>
                        <a:pt x="49487" y="54260"/>
                      </a:lnTo>
                      <a:cubicBezTo>
                        <a:pt x="35420" y="56521"/>
                        <a:pt x="18840" y="61293"/>
                        <a:pt x="18840" y="76617"/>
                      </a:cubicBezTo>
                      <a:cubicBezTo>
                        <a:pt x="18840" y="88423"/>
                        <a:pt x="24869" y="94452"/>
                        <a:pt x="37680" y="94452"/>
                      </a:cubicBezTo>
                      <a:cubicBezTo>
                        <a:pt x="45970" y="94452"/>
                        <a:pt x="53004" y="92191"/>
                        <a:pt x="61294" y="82646"/>
                      </a:cubicBezTo>
                      <a:lnTo>
                        <a:pt x="61294" y="51999"/>
                      </a:lnTo>
                      <a:lnTo>
                        <a:pt x="62550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8" name="Полилиния: фигура 77">
                  <a:extLst>
                    <a:ext uri="{FF2B5EF4-FFF2-40B4-BE49-F238E27FC236}">
                      <a16:creationId xmlns:a16="http://schemas.microsoft.com/office/drawing/2014/main" id="{9DDC6642-D1DA-0414-7B4A-1F6DF3C04D13}"/>
                    </a:ext>
                  </a:extLst>
                </p:cNvPr>
                <p:cNvSpPr/>
                <p:nvPr/>
              </p:nvSpPr>
              <p:spPr>
                <a:xfrm>
                  <a:off x="3018466" y="640200"/>
                  <a:ext cx="88674" cy="101485"/>
                </a:xfrm>
                <a:custGeom>
                  <a:avLst/>
                  <a:gdLst>
                    <a:gd name="connsiteX0" fmla="*/ 10550 w 88674"/>
                    <a:gd name="connsiteY0" fmla="*/ 0 h 101485"/>
                    <a:gd name="connsiteX1" fmla="*/ 20096 w 88674"/>
                    <a:gd name="connsiteY1" fmla="*/ 0 h 101485"/>
                    <a:gd name="connsiteX2" fmla="*/ 17835 w 88674"/>
                    <a:gd name="connsiteY2" fmla="*/ 41448 h 101485"/>
                    <a:gd name="connsiteX3" fmla="*/ 44965 w 88674"/>
                    <a:gd name="connsiteY3" fmla="*/ 42704 h 101485"/>
                    <a:gd name="connsiteX4" fmla="*/ 69834 w 88674"/>
                    <a:gd name="connsiteY4" fmla="*/ 41448 h 101485"/>
                    <a:gd name="connsiteX5" fmla="*/ 68578 w 88674"/>
                    <a:gd name="connsiteY5" fmla="*/ 0 h 101485"/>
                    <a:gd name="connsiteX6" fmla="*/ 88675 w 88674"/>
                    <a:gd name="connsiteY6" fmla="*/ 0 h 101485"/>
                    <a:gd name="connsiteX7" fmla="*/ 86414 w 88674"/>
                    <a:gd name="connsiteY7" fmla="*/ 50743 h 101485"/>
                    <a:gd name="connsiteX8" fmla="*/ 88675 w 88674"/>
                    <a:gd name="connsiteY8" fmla="*/ 101486 h 101485"/>
                    <a:gd name="connsiteX9" fmla="*/ 68578 w 88674"/>
                    <a:gd name="connsiteY9" fmla="*/ 101486 h 101485"/>
                    <a:gd name="connsiteX10" fmla="*/ 69834 w 88674"/>
                    <a:gd name="connsiteY10" fmla="*/ 53004 h 101485"/>
                    <a:gd name="connsiteX11" fmla="*/ 44965 w 88674"/>
                    <a:gd name="connsiteY11" fmla="*/ 51748 h 101485"/>
                    <a:gd name="connsiteX12" fmla="*/ 17835 w 88674"/>
                    <a:gd name="connsiteY12" fmla="*/ 53004 h 101485"/>
                    <a:gd name="connsiteX13" fmla="*/ 20096 w 88674"/>
                    <a:gd name="connsiteY13" fmla="*/ 101486 h 101485"/>
                    <a:gd name="connsiteX14" fmla="*/ 0 w 88674"/>
                    <a:gd name="connsiteY14" fmla="*/ 101486 h 101485"/>
                    <a:gd name="connsiteX15" fmla="*/ 2261 w 88674"/>
                    <a:gd name="connsiteY15" fmla="*/ 50743 h 101485"/>
                    <a:gd name="connsiteX16" fmla="*/ 0 w 88674"/>
                    <a:gd name="connsiteY16" fmla="*/ 0 h 101485"/>
                    <a:gd name="connsiteX17" fmla="*/ 10550 w 88674"/>
                    <a:gd name="connsiteY17" fmla="*/ 0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674" h="101485">
                      <a:moveTo>
                        <a:pt x="10550" y="0"/>
                      </a:move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41448"/>
                      </a:cubicBezTo>
                      <a:cubicBezTo>
                        <a:pt x="26125" y="41448"/>
                        <a:pt x="37932" y="42704"/>
                        <a:pt x="44965" y="42704"/>
                      </a:cubicBezTo>
                      <a:cubicBezTo>
                        <a:pt x="51999" y="42704"/>
                        <a:pt x="63806" y="42704"/>
                        <a:pt x="69834" y="41448"/>
                      </a:cubicBezTo>
                      <a:cubicBezTo>
                        <a:pt x="69834" y="40192"/>
                        <a:pt x="69834" y="15323"/>
                        <a:pt x="68578" y="0"/>
                      </a:cubicBezTo>
                      <a:lnTo>
                        <a:pt x="88675" y="0"/>
                      </a:lnTo>
                      <a:cubicBezTo>
                        <a:pt x="87419" y="15323"/>
                        <a:pt x="86414" y="40192"/>
                        <a:pt x="86414" y="50743"/>
                      </a:cubicBezTo>
                      <a:cubicBezTo>
                        <a:pt x="86414" y="59033"/>
                        <a:pt x="86414" y="86162"/>
                        <a:pt x="88675" y="101486"/>
                      </a:cubicBezTo>
                      <a:lnTo>
                        <a:pt x="68578" y="101486"/>
                      </a:lnTo>
                      <a:cubicBezTo>
                        <a:pt x="69834" y="86162"/>
                        <a:pt x="69834" y="59033"/>
                        <a:pt x="69834" y="53004"/>
                      </a:cubicBezTo>
                      <a:cubicBezTo>
                        <a:pt x="61545" y="51748"/>
                        <a:pt x="48482" y="51748"/>
                        <a:pt x="44965" y="51748"/>
                      </a:cubicBezTo>
                      <a:cubicBezTo>
                        <a:pt x="38937" y="51748"/>
                        <a:pt x="26125" y="51748"/>
                        <a:pt x="17835" y="53004"/>
                      </a:cubicBezTo>
                      <a:cubicBezTo>
                        <a:pt x="17835" y="60037"/>
                        <a:pt x="17835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10550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9" name="Полилиния: фигура 78">
                  <a:extLst>
                    <a:ext uri="{FF2B5EF4-FFF2-40B4-BE49-F238E27FC236}">
                      <a16:creationId xmlns:a16="http://schemas.microsoft.com/office/drawing/2014/main" id="{C10862F0-045E-14F2-5E9F-8CB80752B217}"/>
                    </a:ext>
                  </a:extLst>
                </p:cNvPr>
                <p:cNvSpPr/>
                <p:nvPr/>
              </p:nvSpPr>
              <p:spPr>
                <a:xfrm>
                  <a:off x="3133015" y="639195"/>
                  <a:ext cx="89679" cy="101485"/>
                </a:xfrm>
                <a:custGeom>
                  <a:avLst/>
                  <a:gdLst>
                    <a:gd name="connsiteX0" fmla="*/ 10551 w 89679"/>
                    <a:gd name="connsiteY0" fmla="*/ 1005 h 101485"/>
                    <a:gd name="connsiteX1" fmla="*/ 20096 w 89679"/>
                    <a:gd name="connsiteY1" fmla="*/ 1005 h 101485"/>
                    <a:gd name="connsiteX2" fmla="*/ 18840 w 89679"/>
                    <a:gd name="connsiteY2" fmla="*/ 44714 h 101485"/>
                    <a:gd name="connsiteX3" fmla="*/ 22357 w 89679"/>
                    <a:gd name="connsiteY3" fmla="*/ 44714 h 101485"/>
                    <a:gd name="connsiteX4" fmla="*/ 66066 w 89679"/>
                    <a:gd name="connsiteY4" fmla="*/ 1005 h 101485"/>
                    <a:gd name="connsiteX5" fmla="*/ 84907 w 89679"/>
                    <a:gd name="connsiteY5" fmla="*/ 1005 h 101485"/>
                    <a:gd name="connsiteX6" fmla="*/ 37680 w 89679"/>
                    <a:gd name="connsiteY6" fmla="*/ 43458 h 101485"/>
                    <a:gd name="connsiteX7" fmla="*/ 89680 w 89679"/>
                    <a:gd name="connsiteY7" fmla="*/ 101486 h 101485"/>
                    <a:gd name="connsiteX8" fmla="*/ 64810 w 89679"/>
                    <a:gd name="connsiteY8" fmla="*/ 101486 h 101485"/>
                    <a:gd name="connsiteX9" fmla="*/ 22357 w 89679"/>
                    <a:gd name="connsiteY9" fmla="*/ 49487 h 101485"/>
                    <a:gd name="connsiteX10" fmla="*/ 18840 w 89679"/>
                    <a:gd name="connsiteY10" fmla="*/ 49487 h 101485"/>
                    <a:gd name="connsiteX11" fmla="*/ 20096 w 89679"/>
                    <a:gd name="connsiteY11" fmla="*/ 101486 h 101485"/>
                    <a:gd name="connsiteX12" fmla="*/ 0 w 89679"/>
                    <a:gd name="connsiteY12" fmla="*/ 101486 h 101485"/>
                    <a:gd name="connsiteX13" fmla="*/ 2261 w 89679"/>
                    <a:gd name="connsiteY13" fmla="*/ 50743 h 101485"/>
                    <a:gd name="connsiteX14" fmla="*/ 0 w 89679"/>
                    <a:gd name="connsiteY14" fmla="*/ 0 h 101485"/>
                    <a:gd name="connsiteX15" fmla="*/ 10551 w 89679"/>
                    <a:gd name="connsiteY15" fmla="*/ 1256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679" h="101485">
                      <a:moveTo>
                        <a:pt x="10551" y="1005"/>
                      </a:moveTo>
                      <a:lnTo>
                        <a:pt x="20096" y="1005"/>
                      </a:lnTo>
                      <a:cubicBezTo>
                        <a:pt x="18840" y="16328"/>
                        <a:pt x="18840" y="41197"/>
                        <a:pt x="18840" y="44714"/>
                      </a:cubicBezTo>
                      <a:lnTo>
                        <a:pt x="22357" y="44714"/>
                      </a:lnTo>
                      <a:cubicBezTo>
                        <a:pt x="29391" y="44714"/>
                        <a:pt x="62550" y="6782"/>
                        <a:pt x="66066" y="1005"/>
                      </a:cubicBezTo>
                      <a:lnTo>
                        <a:pt x="84907" y="1005"/>
                      </a:lnTo>
                      <a:lnTo>
                        <a:pt x="37680" y="43458"/>
                      </a:lnTo>
                      <a:cubicBezTo>
                        <a:pt x="43709" y="50492"/>
                        <a:pt x="75612" y="85911"/>
                        <a:pt x="89680" y="101486"/>
                      </a:cubicBezTo>
                      <a:lnTo>
                        <a:pt x="64810" y="101486"/>
                      </a:lnTo>
                      <a:cubicBezTo>
                        <a:pt x="57777" y="89679"/>
                        <a:pt x="35168" y="63554"/>
                        <a:pt x="22357" y="49487"/>
                      </a:cubicBezTo>
                      <a:lnTo>
                        <a:pt x="18840" y="49487"/>
                      </a:lnTo>
                      <a:cubicBezTo>
                        <a:pt x="18840" y="56521"/>
                        <a:pt x="18840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cubicBezTo>
                        <a:pt x="3517" y="1256"/>
                        <a:pt x="7034" y="1256"/>
                        <a:pt x="10551" y="125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0" name="Полилиния: фигура 79">
                  <a:extLst>
                    <a:ext uri="{FF2B5EF4-FFF2-40B4-BE49-F238E27FC236}">
                      <a16:creationId xmlns:a16="http://schemas.microsoft.com/office/drawing/2014/main" id="{BFFECDF7-64FD-3171-CBDF-6D6353944322}"/>
                    </a:ext>
                  </a:extLst>
                </p:cNvPr>
                <p:cNvSpPr/>
                <p:nvPr/>
              </p:nvSpPr>
              <p:spPr>
                <a:xfrm>
                  <a:off x="3287756" y="594983"/>
                  <a:ext cx="93447" cy="144190"/>
                </a:xfrm>
                <a:custGeom>
                  <a:avLst/>
                  <a:gdLst>
                    <a:gd name="connsiteX0" fmla="*/ 21352 w 93447"/>
                    <a:gd name="connsiteY0" fmla="*/ 1507 h 144190"/>
                    <a:gd name="connsiteX1" fmla="*/ 42704 w 93447"/>
                    <a:gd name="connsiteY1" fmla="*/ 251 h 144190"/>
                    <a:gd name="connsiteX2" fmla="*/ 93447 w 93447"/>
                    <a:gd name="connsiteY2" fmla="*/ 36927 h 144190"/>
                    <a:gd name="connsiteX3" fmla="*/ 33159 w 93447"/>
                    <a:gd name="connsiteY3" fmla="*/ 79380 h 144190"/>
                    <a:gd name="connsiteX4" fmla="*/ 20096 w 93447"/>
                    <a:gd name="connsiteY4" fmla="*/ 78124 h 144190"/>
                    <a:gd name="connsiteX5" fmla="*/ 20096 w 93447"/>
                    <a:gd name="connsiteY5" fmla="*/ 112288 h 144190"/>
                    <a:gd name="connsiteX6" fmla="*/ 21352 w 93447"/>
                    <a:gd name="connsiteY6" fmla="*/ 144190 h 144190"/>
                    <a:gd name="connsiteX7" fmla="*/ 0 w 93447"/>
                    <a:gd name="connsiteY7" fmla="*/ 144190 h 144190"/>
                    <a:gd name="connsiteX8" fmla="*/ 1256 w 93447"/>
                    <a:gd name="connsiteY8" fmla="*/ 67322 h 144190"/>
                    <a:gd name="connsiteX9" fmla="*/ 0 w 93447"/>
                    <a:gd name="connsiteY9" fmla="*/ 0 h 144190"/>
                    <a:gd name="connsiteX10" fmla="*/ 21352 w 93447"/>
                    <a:gd name="connsiteY10" fmla="*/ 1256 h 144190"/>
                    <a:gd name="connsiteX11" fmla="*/ 29642 w 93447"/>
                    <a:gd name="connsiteY11" fmla="*/ 68829 h 144190"/>
                    <a:gd name="connsiteX12" fmla="*/ 73351 w 93447"/>
                    <a:gd name="connsiteY12" fmla="*/ 36927 h 144190"/>
                    <a:gd name="connsiteX13" fmla="*/ 37932 w 93447"/>
                    <a:gd name="connsiteY13" fmla="*/ 12058 h 144190"/>
                    <a:gd name="connsiteX14" fmla="*/ 20096 w 93447"/>
                    <a:gd name="connsiteY14" fmla="*/ 12058 h 144190"/>
                    <a:gd name="connsiteX15" fmla="*/ 20096 w 93447"/>
                    <a:gd name="connsiteY15" fmla="*/ 67573 h 144190"/>
                    <a:gd name="connsiteX16" fmla="*/ 29642 w 93447"/>
                    <a:gd name="connsiteY16" fmla="*/ 68829 h 144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447" h="144190">
                      <a:moveTo>
                        <a:pt x="21352" y="1507"/>
                      </a:moveTo>
                      <a:cubicBezTo>
                        <a:pt x="28386" y="1507"/>
                        <a:pt x="36676" y="251"/>
                        <a:pt x="42704" y="251"/>
                      </a:cubicBezTo>
                      <a:cubicBezTo>
                        <a:pt x="79380" y="251"/>
                        <a:pt x="93447" y="10802"/>
                        <a:pt x="93447" y="36927"/>
                      </a:cubicBezTo>
                      <a:cubicBezTo>
                        <a:pt x="93447" y="68829"/>
                        <a:pt x="66318" y="79380"/>
                        <a:pt x="33159" y="79380"/>
                      </a:cubicBezTo>
                      <a:cubicBezTo>
                        <a:pt x="30898" y="79380"/>
                        <a:pt x="23613" y="79380"/>
                        <a:pt x="20096" y="78124"/>
                      </a:cubicBezTo>
                      <a:lnTo>
                        <a:pt x="20096" y="112288"/>
                      </a:lnTo>
                      <a:cubicBezTo>
                        <a:pt x="20096" y="121833"/>
                        <a:pt x="20096" y="134645"/>
                        <a:pt x="21352" y="144190"/>
                      </a:cubicBezTo>
                      <a:lnTo>
                        <a:pt x="0" y="144190"/>
                      </a:lnTo>
                      <a:cubicBezTo>
                        <a:pt x="1256" y="121833"/>
                        <a:pt x="1256" y="92191"/>
                        <a:pt x="1256" y="67322"/>
                      </a:cubicBezTo>
                      <a:cubicBezTo>
                        <a:pt x="1256" y="44965"/>
                        <a:pt x="1256" y="10551"/>
                        <a:pt x="0" y="0"/>
                      </a:cubicBezTo>
                      <a:cubicBezTo>
                        <a:pt x="8290" y="0"/>
                        <a:pt x="16579" y="1256"/>
                        <a:pt x="21352" y="1256"/>
                      </a:cubicBezTo>
                      <a:close/>
                      <a:moveTo>
                        <a:pt x="29642" y="68829"/>
                      </a:moveTo>
                      <a:cubicBezTo>
                        <a:pt x="58028" y="68829"/>
                        <a:pt x="73351" y="58279"/>
                        <a:pt x="73351" y="36927"/>
                      </a:cubicBezTo>
                      <a:cubicBezTo>
                        <a:pt x="73351" y="16831"/>
                        <a:pt x="58028" y="12058"/>
                        <a:pt x="37932" y="12058"/>
                      </a:cubicBezTo>
                      <a:lnTo>
                        <a:pt x="20096" y="12058"/>
                      </a:lnTo>
                      <a:lnTo>
                        <a:pt x="20096" y="67573"/>
                      </a:lnTo>
                      <a:cubicBezTo>
                        <a:pt x="23613" y="68829"/>
                        <a:pt x="27130" y="68829"/>
                        <a:pt x="29642" y="6882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1" name="Полилиния: фигура 80">
                  <a:extLst>
                    <a:ext uri="{FF2B5EF4-FFF2-40B4-BE49-F238E27FC236}">
                      <a16:creationId xmlns:a16="http://schemas.microsoft.com/office/drawing/2014/main" id="{61516336-7CDE-6E00-4612-CDF9BFDAD470}"/>
                    </a:ext>
                  </a:extLst>
                </p:cNvPr>
                <p:cNvSpPr/>
                <p:nvPr/>
              </p:nvSpPr>
              <p:spPr>
                <a:xfrm>
                  <a:off x="3384720" y="638190"/>
                  <a:ext cx="100481" cy="105002"/>
                </a:xfrm>
                <a:custGeom>
                  <a:avLst/>
                  <a:gdLst>
                    <a:gd name="connsiteX0" fmla="*/ 100481 w 100481"/>
                    <a:gd name="connsiteY0" fmla="*/ 51748 h 105002"/>
                    <a:gd name="connsiteX1" fmla="*/ 49738 w 100481"/>
                    <a:gd name="connsiteY1" fmla="*/ 105003 h 105002"/>
                    <a:gd name="connsiteX2" fmla="*/ 0 w 100481"/>
                    <a:gd name="connsiteY2" fmla="*/ 54260 h 105002"/>
                    <a:gd name="connsiteX3" fmla="*/ 51999 w 100481"/>
                    <a:gd name="connsiteY3" fmla="*/ 0 h 105002"/>
                    <a:gd name="connsiteX4" fmla="*/ 100481 w 100481"/>
                    <a:gd name="connsiteY4" fmla="*/ 51999 h 105002"/>
                    <a:gd name="connsiteX5" fmla="*/ 18840 w 100481"/>
                    <a:gd name="connsiteY5" fmla="*/ 53004 h 105002"/>
                    <a:gd name="connsiteX6" fmla="*/ 49487 w 100481"/>
                    <a:gd name="connsiteY6" fmla="*/ 96713 h 105002"/>
                    <a:gd name="connsiteX7" fmla="*/ 81390 w 100481"/>
                    <a:gd name="connsiteY7" fmla="*/ 50492 h 105002"/>
                    <a:gd name="connsiteX8" fmla="*/ 50743 w 100481"/>
                    <a:gd name="connsiteY8" fmla="*/ 6782 h 105002"/>
                    <a:gd name="connsiteX9" fmla="*/ 18840 w 100481"/>
                    <a:gd name="connsiteY9" fmla="*/ 53004 h 10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481" h="105002">
                      <a:moveTo>
                        <a:pt x="100481" y="51748"/>
                      </a:moveTo>
                      <a:cubicBezTo>
                        <a:pt x="100481" y="82394"/>
                        <a:pt x="80385" y="105003"/>
                        <a:pt x="49738" y="105003"/>
                      </a:cubicBezTo>
                      <a:cubicBezTo>
                        <a:pt x="19091" y="105003"/>
                        <a:pt x="0" y="82646"/>
                        <a:pt x="0" y="54260"/>
                      </a:cubicBezTo>
                      <a:cubicBezTo>
                        <a:pt x="0" y="21101"/>
                        <a:pt x="21352" y="0"/>
                        <a:pt x="51999" y="0"/>
                      </a:cubicBezTo>
                      <a:cubicBezTo>
                        <a:pt x="82646" y="0"/>
                        <a:pt x="100481" y="21352"/>
                        <a:pt x="100481" y="51999"/>
                      </a:cubicBezTo>
                      <a:close/>
                      <a:moveTo>
                        <a:pt x="18840" y="53004"/>
                      </a:moveTo>
                      <a:cubicBezTo>
                        <a:pt x="18840" y="75361"/>
                        <a:pt x="28386" y="96713"/>
                        <a:pt x="49487" y="96713"/>
                      </a:cubicBezTo>
                      <a:cubicBezTo>
                        <a:pt x="69583" y="96713"/>
                        <a:pt x="81390" y="76617"/>
                        <a:pt x="81390" y="50492"/>
                      </a:cubicBezTo>
                      <a:cubicBezTo>
                        <a:pt x="81390" y="29139"/>
                        <a:pt x="73100" y="6782"/>
                        <a:pt x="50743" y="6782"/>
                      </a:cubicBezTo>
                      <a:cubicBezTo>
                        <a:pt x="29391" y="6782"/>
                        <a:pt x="18840" y="29139"/>
                        <a:pt x="18840" y="530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2" name="Полилиния: фигура 81">
                  <a:extLst>
                    <a:ext uri="{FF2B5EF4-FFF2-40B4-BE49-F238E27FC236}">
                      <a16:creationId xmlns:a16="http://schemas.microsoft.com/office/drawing/2014/main" id="{7A8AE3AF-D142-587C-FDDF-AD46CD3578B6}"/>
                    </a:ext>
                  </a:extLst>
                </p:cNvPr>
                <p:cNvSpPr/>
                <p:nvPr/>
              </p:nvSpPr>
              <p:spPr>
                <a:xfrm>
                  <a:off x="3500776" y="639446"/>
                  <a:ext cx="88423" cy="103997"/>
                </a:xfrm>
                <a:custGeom>
                  <a:avLst/>
                  <a:gdLst>
                    <a:gd name="connsiteX0" fmla="*/ 81390 w 88423"/>
                    <a:gd name="connsiteY0" fmla="*/ 22106 h 103997"/>
                    <a:gd name="connsiteX1" fmla="*/ 79129 w 88423"/>
                    <a:gd name="connsiteY1" fmla="*/ 22106 h 103997"/>
                    <a:gd name="connsiteX2" fmla="*/ 51999 w 88423"/>
                    <a:gd name="connsiteY2" fmla="*/ 6782 h 103997"/>
                    <a:gd name="connsiteX3" fmla="*/ 17835 w 88423"/>
                    <a:gd name="connsiteY3" fmla="*/ 51748 h 103997"/>
                    <a:gd name="connsiteX4" fmla="*/ 56772 w 88423"/>
                    <a:gd name="connsiteY4" fmla="*/ 96713 h 103997"/>
                    <a:gd name="connsiteX5" fmla="*/ 83902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1390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1390" y="22106"/>
                      </a:moveTo>
                      <a:lnTo>
                        <a:pt x="79129" y="22106"/>
                      </a:lnTo>
                      <a:cubicBezTo>
                        <a:pt x="72095" y="10299"/>
                        <a:pt x="62549" y="6782"/>
                        <a:pt x="51999" y="6782"/>
                      </a:cubicBezTo>
                      <a:cubicBezTo>
                        <a:pt x="28386" y="6782"/>
                        <a:pt x="17835" y="29139"/>
                        <a:pt x="17835" y="51748"/>
                      </a:cubicBezTo>
                      <a:cubicBezTo>
                        <a:pt x="17835" y="76617"/>
                        <a:pt x="31903" y="96713"/>
                        <a:pt x="56772" y="96713"/>
                      </a:cubicBezTo>
                      <a:cubicBezTo>
                        <a:pt x="65061" y="96713"/>
                        <a:pt x="72095" y="95457"/>
                        <a:pt x="83902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5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1390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3" name="Полилиния: фигура 82">
                  <a:extLst>
                    <a:ext uri="{FF2B5EF4-FFF2-40B4-BE49-F238E27FC236}">
                      <a16:creationId xmlns:a16="http://schemas.microsoft.com/office/drawing/2014/main" id="{85BDBF5C-EF78-0147-B7F8-92F042999977}"/>
                    </a:ext>
                  </a:extLst>
                </p:cNvPr>
                <p:cNvSpPr/>
                <p:nvPr/>
              </p:nvSpPr>
              <p:spPr>
                <a:xfrm>
                  <a:off x="3601508" y="639446"/>
                  <a:ext cx="88423" cy="103997"/>
                </a:xfrm>
                <a:custGeom>
                  <a:avLst/>
                  <a:gdLst>
                    <a:gd name="connsiteX0" fmla="*/ 82394 w 88423"/>
                    <a:gd name="connsiteY0" fmla="*/ 22106 h 103997"/>
                    <a:gd name="connsiteX1" fmla="*/ 80134 w 88423"/>
                    <a:gd name="connsiteY1" fmla="*/ 22106 h 103997"/>
                    <a:gd name="connsiteX2" fmla="*/ 53004 w 88423"/>
                    <a:gd name="connsiteY2" fmla="*/ 6782 h 103997"/>
                    <a:gd name="connsiteX3" fmla="*/ 18840 w 88423"/>
                    <a:gd name="connsiteY3" fmla="*/ 51748 h 103997"/>
                    <a:gd name="connsiteX4" fmla="*/ 57777 w 88423"/>
                    <a:gd name="connsiteY4" fmla="*/ 96713 h 103997"/>
                    <a:gd name="connsiteX5" fmla="*/ 84907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2394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2394" y="22106"/>
                      </a:moveTo>
                      <a:lnTo>
                        <a:pt x="80134" y="22106"/>
                      </a:lnTo>
                      <a:cubicBezTo>
                        <a:pt x="73100" y="10299"/>
                        <a:pt x="63554" y="6782"/>
                        <a:pt x="53004" y="6782"/>
                      </a:cubicBezTo>
                      <a:cubicBezTo>
                        <a:pt x="29391" y="6782"/>
                        <a:pt x="18840" y="29139"/>
                        <a:pt x="18840" y="51748"/>
                      </a:cubicBezTo>
                      <a:cubicBezTo>
                        <a:pt x="18840" y="76617"/>
                        <a:pt x="32908" y="96713"/>
                        <a:pt x="57777" y="96713"/>
                      </a:cubicBezTo>
                      <a:cubicBezTo>
                        <a:pt x="66066" y="96713"/>
                        <a:pt x="73100" y="95457"/>
                        <a:pt x="84907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6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2394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4" name="Полилиния: фигура 83">
                  <a:extLst>
                    <a:ext uri="{FF2B5EF4-FFF2-40B4-BE49-F238E27FC236}">
                      <a16:creationId xmlns:a16="http://schemas.microsoft.com/office/drawing/2014/main" id="{BA5B9341-5CF2-F5C3-710A-CD2E3A7D4465}"/>
                    </a:ext>
                  </a:extLst>
                </p:cNvPr>
                <p:cNvSpPr/>
                <p:nvPr/>
              </p:nvSpPr>
              <p:spPr>
                <a:xfrm>
                  <a:off x="3707516" y="637939"/>
                  <a:ext cx="89930" cy="102993"/>
                </a:xfrm>
                <a:custGeom>
                  <a:avLst/>
                  <a:gdLst>
                    <a:gd name="connsiteX0" fmla="*/ 6029 w 89930"/>
                    <a:gd name="connsiteY0" fmla="*/ 101486 h 102993"/>
                    <a:gd name="connsiteX1" fmla="*/ 0 w 89930"/>
                    <a:gd name="connsiteY1" fmla="*/ 101486 h 102993"/>
                    <a:gd name="connsiteX2" fmla="*/ 2261 w 89930"/>
                    <a:gd name="connsiteY2" fmla="*/ 50743 h 102993"/>
                    <a:gd name="connsiteX3" fmla="*/ 0 w 89930"/>
                    <a:gd name="connsiteY3" fmla="*/ 0 h 102993"/>
                    <a:gd name="connsiteX4" fmla="*/ 20096 w 89930"/>
                    <a:gd name="connsiteY4" fmla="*/ 0 h 102993"/>
                    <a:gd name="connsiteX5" fmla="*/ 17835 w 89930"/>
                    <a:gd name="connsiteY5" fmla="*/ 50743 h 102993"/>
                    <a:gd name="connsiteX6" fmla="*/ 17835 w 89930"/>
                    <a:gd name="connsiteY6" fmla="*/ 76868 h 102993"/>
                    <a:gd name="connsiteX7" fmla="*/ 76868 w 89930"/>
                    <a:gd name="connsiteY7" fmla="*/ 1256 h 102993"/>
                    <a:gd name="connsiteX8" fmla="*/ 89931 w 89930"/>
                    <a:gd name="connsiteY8" fmla="*/ 1256 h 102993"/>
                    <a:gd name="connsiteX9" fmla="*/ 87670 w 89930"/>
                    <a:gd name="connsiteY9" fmla="*/ 51999 h 102993"/>
                    <a:gd name="connsiteX10" fmla="*/ 89931 w 89930"/>
                    <a:gd name="connsiteY10" fmla="*/ 102742 h 102993"/>
                    <a:gd name="connsiteX11" fmla="*/ 69834 w 89930"/>
                    <a:gd name="connsiteY11" fmla="*/ 102742 h 102993"/>
                    <a:gd name="connsiteX12" fmla="*/ 72095 w 89930"/>
                    <a:gd name="connsiteY12" fmla="*/ 51999 h 102993"/>
                    <a:gd name="connsiteX13" fmla="*/ 72095 w 89930"/>
                    <a:gd name="connsiteY13" fmla="*/ 24869 h 102993"/>
                    <a:gd name="connsiteX14" fmla="*/ 11807 w 89930"/>
                    <a:gd name="connsiteY14" fmla="*/ 102993 h 102993"/>
                    <a:gd name="connsiteX15" fmla="*/ 5778 w 89930"/>
                    <a:gd name="connsiteY15" fmla="*/ 101737 h 102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2993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50743"/>
                      </a:cubicBezTo>
                      <a:lnTo>
                        <a:pt x="17835" y="76868"/>
                      </a:lnTo>
                      <a:cubicBezTo>
                        <a:pt x="28386" y="63805"/>
                        <a:pt x="67574" y="14319"/>
                        <a:pt x="76868" y="1256"/>
                      </a:cubicBezTo>
                      <a:lnTo>
                        <a:pt x="89931" y="1256"/>
                      </a:lnTo>
                      <a:cubicBezTo>
                        <a:pt x="88675" y="16579"/>
                        <a:pt x="87670" y="41448"/>
                        <a:pt x="87670" y="51999"/>
                      </a:cubicBezTo>
                      <a:cubicBezTo>
                        <a:pt x="87670" y="60289"/>
                        <a:pt x="87670" y="87418"/>
                        <a:pt x="89931" y="102742"/>
                      </a:cubicBezTo>
                      <a:lnTo>
                        <a:pt x="69834" y="102742"/>
                      </a:lnTo>
                      <a:cubicBezTo>
                        <a:pt x="71090" y="87418"/>
                        <a:pt x="72095" y="60289"/>
                        <a:pt x="72095" y="51999"/>
                      </a:cubicBezTo>
                      <a:lnTo>
                        <a:pt x="72095" y="24869"/>
                      </a:lnTo>
                      <a:cubicBezTo>
                        <a:pt x="59033" y="38936"/>
                        <a:pt x="22357" y="85158"/>
                        <a:pt x="11807" y="102993"/>
                      </a:cubicBezTo>
                      <a:cubicBezTo>
                        <a:pt x="9546" y="101737"/>
                        <a:pt x="7034" y="101737"/>
                        <a:pt x="5778" y="10173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5" name="Полилиния: фигура 84">
                  <a:extLst>
                    <a:ext uri="{FF2B5EF4-FFF2-40B4-BE49-F238E27FC236}">
                      <a16:creationId xmlns:a16="http://schemas.microsoft.com/office/drawing/2014/main" id="{E326DC65-6FE3-3C48-7FF7-6B48764FB799}"/>
                    </a:ext>
                  </a:extLst>
                </p:cNvPr>
                <p:cNvSpPr/>
                <p:nvPr/>
              </p:nvSpPr>
              <p:spPr>
                <a:xfrm>
                  <a:off x="3819803" y="637939"/>
                  <a:ext cx="89930" cy="103244"/>
                </a:xfrm>
                <a:custGeom>
                  <a:avLst/>
                  <a:gdLst>
                    <a:gd name="connsiteX0" fmla="*/ 6029 w 89930"/>
                    <a:gd name="connsiteY0" fmla="*/ 101486 h 103244"/>
                    <a:gd name="connsiteX1" fmla="*/ 0 w 89930"/>
                    <a:gd name="connsiteY1" fmla="*/ 101486 h 103244"/>
                    <a:gd name="connsiteX2" fmla="*/ 1256 w 89930"/>
                    <a:gd name="connsiteY2" fmla="*/ 50743 h 103244"/>
                    <a:gd name="connsiteX3" fmla="*/ 0 w 89930"/>
                    <a:gd name="connsiteY3" fmla="*/ 0 h 103244"/>
                    <a:gd name="connsiteX4" fmla="*/ 20096 w 89930"/>
                    <a:gd name="connsiteY4" fmla="*/ 0 h 103244"/>
                    <a:gd name="connsiteX5" fmla="*/ 17835 w 89930"/>
                    <a:gd name="connsiteY5" fmla="*/ 51999 h 103244"/>
                    <a:gd name="connsiteX6" fmla="*/ 17835 w 89930"/>
                    <a:gd name="connsiteY6" fmla="*/ 78124 h 103244"/>
                    <a:gd name="connsiteX7" fmla="*/ 76868 w 89930"/>
                    <a:gd name="connsiteY7" fmla="*/ 2512 h 103244"/>
                    <a:gd name="connsiteX8" fmla="*/ 89931 w 89930"/>
                    <a:gd name="connsiteY8" fmla="*/ 2512 h 103244"/>
                    <a:gd name="connsiteX9" fmla="*/ 88675 w 89930"/>
                    <a:gd name="connsiteY9" fmla="*/ 52250 h 103244"/>
                    <a:gd name="connsiteX10" fmla="*/ 89931 w 89930"/>
                    <a:gd name="connsiteY10" fmla="*/ 102993 h 103244"/>
                    <a:gd name="connsiteX11" fmla="*/ 69834 w 89930"/>
                    <a:gd name="connsiteY11" fmla="*/ 102993 h 103244"/>
                    <a:gd name="connsiteX12" fmla="*/ 71090 w 89930"/>
                    <a:gd name="connsiteY12" fmla="*/ 52250 h 103244"/>
                    <a:gd name="connsiteX13" fmla="*/ 71090 w 89930"/>
                    <a:gd name="connsiteY13" fmla="*/ 25120 h 103244"/>
                    <a:gd name="connsiteX14" fmla="*/ 10802 w 89930"/>
                    <a:gd name="connsiteY14" fmla="*/ 103244 h 103244"/>
                    <a:gd name="connsiteX15" fmla="*/ 6029 w 89930"/>
                    <a:gd name="connsiteY15" fmla="*/ 101988 h 10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3244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1256" y="59033"/>
                        <a:pt x="1256" y="50743"/>
                      </a:cubicBezTo>
                      <a:cubicBezTo>
                        <a:pt x="1256" y="40192"/>
                        <a:pt x="1256" y="15323"/>
                        <a:pt x="0" y="0"/>
                      </a:cubicBezTo>
                      <a:lnTo>
                        <a:pt x="20096" y="0"/>
                      </a:lnTo>
                      <a:cubicBezTo>
                        <a:pt x="17835" y="16579"/>
                        <a:pt x="17835" y="41448"/>
                        <a:pt x="17835" y="51999"/>
                      </a:cubicBezTo>
                      <a:lnTo>
                        <a:pt x="17835" y="78124"/>
                      </a:lnTo>
                      <a:cubicBezTo>
                        <a:pt x="28386" y="65061"/>
                        <a:pt x="67574" y="15575"/>
                        <a:pt x="76868" y="2512"/>
                      </a:cubicBezTo>
                      <a:lnTo>
                        <a:pt x="89931" y="2512"/>
                      </a:lnTo>
                      <a:cubicBezTo>
                        <a:pt x="88675" y="16579"/>
                        <a:pt x="88675" y="41448"/>
                        <a:pt x="88675" y="52250"/>
                      </a:cubicBezTo>
                      <a:cubicBezTo>
                        <a:pt x="88675" y="60540"/>
                        <a:pt x="88675" y="87670"/>
                        <a:pt x="89931" y="102993"/>
                      </a:cubicBezTo>
                      <a:lnTo>
                        <a:pt x="69834" y="102993"/>
                      </a:lnTo>
                      <a:cubicBezTo>
                        <a:pt x="71090" y="87670"/>
                        <a:pt x="71090" y="60540"/>
                        <a:pt x="71090" y="52250"/>
                      </a:cubicBezTo>
                      <a:lnTo>
                        <a:pt x="71090" y="25120"/>
                      </a:lnTo>
                      <a:cubicBezTo>
                        <a:pt x="58028" y="39188"/>
                        <a:pt x="21352" y="85409"/>
                        <a:pt x="10802" y="103244"/>
                      </a:cubicBezTo>
                      <a:cubicBezTo>
                        <a:pt x="9546" y="101988"/>
                        <a:pt x="8541" y="101988"/>
                        <a:pt x="6029" y="10198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Рисунок 6">
              <a:extLst>
                <a:ext uri="{FF2B5EF4-FFF2-40B4-BE49-F238E27FC236}">
                  <a16:creationId xmlns:a16="http://schemas.microsoft.com/office/drawing/2014/main" id="{57F1E2B7-E639-8A58-75F8-6A7BFA47C304}"/>
                </a:ext>
              </a:extLst>
            </p:cNvPr>
            <p:cNvGrpSpPr/>
            <p:nvPr/>
          </p:nvGrpSpPr>
          <p:grpSpPr>
            <a:xfrm>
              <a:off x="774724" y="418323"/>
              <a:ext cx="1232149" cy="476154"/>
              <a:chOff x="774724" y="451295"/>
              <a:chExt cx="1232149" cy="476154"/>
            </a:xfrm>
            <a:solidFill>
              <a:srgbClr val="2A3143"/>
            </a:solidFill>
          </p:grpSpPr>
          <p:grpSp>
            <p:nvGrpSpPr>
              <p:cNvPr id="9" name="Рисунок 6">
                <a:extLst>
                  <a:ext uri="{FF2B5EF4-FFF2-40B4-BE49-F238E27FC236}">
                    <a16:creationId xmlns:a16="http://schemas.microsoft.com/office/drawing/2014/main" id="{D39156D1-431B-0DEA-B9FA-F4AF9965FECF}"/>
                  </a:ext>
                </a:extLst>
              </p:cNvPr>
              <p:cNvGrpSpPr/>
              <p:nvPr/>
            </p:nvGrpSpPr>
            <p:grpSpPr>
              <a:xfrm>
                <a:off x="774724" y="451295"/>
                <a:ext cx="468744" cy="476154"/>
                <a:chOff x="774724" y="451295"/>
                <a:chExt cx="468744" cy="476154"/>
              </a:xfrm>
              <a:grpFill/>
            </p:grpSpPr>
            <p:sp>
              <p:nvSpPr>
                <p:cNvPr id="64" name="Полилиния: фигура 63">
                  <a:extLst>
                    <a:ext uri="{FF2B5EF4-FFF2-40B4-BE49-F238E27FC236}">
                      <a16:creationId xmlns:a16="http://schemas.microsoft.com/office/drawing/2014/main" id="{4C940BC5-C41A-A4D9-646F-BB4D88578439}"/>
                    </a:ext>
                  </a:extLst>
                </p:cNvPr>
                <p:cNvSpPr/>
                <p:nvPr/>
              </p:nvSpPr>
              <p:spPr>
                <a:xfrm>
                  <a:off x="968329" y="705512"/>
                  <a:ext cx="84296" cy="85408"/>
                </a:xfrm>
                <a:custGeom>
                  <a:avLst/>
                  <a:gdLst>
                    <a:gd name="connsiteX0" fmla="*/ 83471 w 84296"/>
                    <a:gd name="connsiteY0" fmla="*/ 28386 h 85408"/>
                    <a:gd name="connsiteX1" fmla="*/ 71916 w 84296"/>
                    <a:gd name="connsiteY1" fmla="*/ 12058 h 85408"/>
                    <a:gd name="connsiteX2" fmla="*/ 77442 w 84296"/>
                    <a:gd name="connsiteY2" fmla="*/ 0 h 85408"/>
                    <a:gd name="connsiteX3" fmla="*/ 68148 w 84296"/>
                    <a:gd name="connsiteY3" fmla="*/ 0 h 85408"/>
                    <a:gd name="connsiteX4" fmla="*/ 63123 w 84296"/>
                    <a:gd name="connsiteY4" fmla="*/ 9043 h 85408"/>
                    <a:gd name="connsiteX5" fmla="*/ 44786 w 84296"/>
                    <a:gd name="connsiteY5" fmla="*/ 12058 h 85408"/>
                    <a:gd name="connsiteX6" fmla="*/ 44786 w 84296"/>
                    <a:gd name="connsiteY6" fmla="*/ 4522 h 85408"/>
                    <a:gd name="connsiteX7" fmla="*/ 38757 w 84296"/>
                    <a:gd name="connsiteY7" fmla="*/ 4522 h 85408"/>
                    <a:gd name="connsiteX8" fmla="*/ 38757 w 84296"/>
                    <a:gd name="connsiteY8" fmla="*/ 12058 h 85408"/>
                    <a:gd name="connsiteX9" fmla="*/ 20168 w 84296"/>
                    <a:gd name="connsiteY9" fmla="*/ 9043 h 85408"/>
                    <a:gd name="connsiteX10" fmla="*/ 15144 w 84296"/>
                    <a:gd name="connsiteY10" fmla="*/ 0 h 85408"/>
                    <a:gd name="connsiteX11" fmla="*/ 5849 w 84296"/>
                    <a:gd name="connsiteY11" fmla="*/ 0 h 85408"/>
                    <a:gd name="connsiteX12" fmla="*/ 11376 w 84296"/>
                    <a:gd name="connsiteY12" fmla="*/ 12058 h 85408"/>
                    <a:gd name="connsiteX13" fmla="*/ 72 w 84296"/>
                    <a:gd name="connsiteY13" fmla="*/ 28386 h 85408"/>
                    <a:gd name="connsiteX14" fmla="*/ 12129 w 84296"/>
                    <a:gd name="connsiteY14" fmla="*/ 48733 h 85408"/>
                    <a:gd name="connsiteX15" fmla="*/ 72 w 84296"/>
                    <a:gd name="connsiteY15" fmla="*/ 74105 h 85408"/>
                    <a:gd name="connsiteX16" fmla="*/ 14390 w 84296"/>
                    <a:gd name="connsiteY16" fmla="*/ 74105 h 85408"/>
                    <a:gd name="connsiteX17" fmla="*/ 17907 w 84296"/>
                    <a:gd name="connsiteY17" fmla="*/ 50492 h 85408"/>
                    <a:gd name="connsiteX18" fmla="*/ 28960 w 84296"/>
                    <a:gd name="connsiteY18" fmla="*/ 50994 h 85408"/>
                    <a:gd name="connsiteX19" fmla="*/ 42274 w 84296"/>
                    <a:gd name="connsiteY19" fmla="*/ 85409 h 85408"/>
                    <a:gd name="connsiteX20" fmla="*/ 55587 w 84296"/>
                    <a:gd name="connsiteY20" fmla="*/ 51245 h 85408"/>
                    <a:gd name="connsiteX21" fmla="*/ 66640 w 84296"/>
                    <a:gd name="connsiteY21" fmla="*/ 50743 h 85408"/>
                    <a:gd name="connsiteX22" fmla="*/ 70157 w 84296"/>
                    <a:gd name="connsiteY22" fmla="*/ 74105 h 85408"/>
                    <a:gd name="connsiteX23" fmla="*/ 84225 w 84296"/>
                    <a:gd name="connsiteY23" fmla="*/ 74607 h 85408"/>
                    <a:gd name="connsiteX24" fmla="*/ 72167 w 84296"/>
                    <a:gd name="connsiteY24" fmla="*/ 49236 h 85408"/>
                    <a:gd name="connsiteX25" fmla="*/ 84225 w 84296"/>
                    <a:gd name="connsiteY25" fmla="*/ 28888 h 85408"/>
                    <a:gd name="connsiteX26" fmla="*/ 66389 w 84296"/>
                    <a:gd name="connsiteY26" fmla="*/ 9294 h 85408"/>
                    <a:gd name="connsiteX27" fmla="*/ 66389 w 84296"/>
                    <a:gd name="connsiteY27" fmla="*/ 9797 h 85408"/>
                    <a:gd name="connsiteX28" fmla="*/ 66389 w 84296"/>
                    <a:gd name="connsiteY28" fmla="*/ 9797 h 85408"/>
                    <a:gd name="connsiteX29" fmla="*/ 66389 w 84296"/>
                    <a:gd name="connsiteY29" fmla="*/ 9294 h 85408"/>
                    <a:gd name="connsiteX30" fmla="*/ 44283 w 84296"/>
                    <a:gd name="connsiteY30" fmla="*/ 17584 h 85408"/>
                    <a:gd name="connsiteX31" fmla="*/ 61114 w 84296"/>
                    <a:gd name="connsiteY31" fmla="*/ 12811 h 85408"/>
                    <a:gd name="connsiteX32" fmla="*/ 52071 w 84296"/>
                    <a:gd name="connsiteY32" fmla="*/ 46724 h 85408"/>
                    <a:gd name="connsiteX33" fmla="*/ 44283 w 84296"/>
                    <a:gd name="connsiteY33" fmla="*/ 42202 h 85408"/>
                    <a:gd name="connsiteX34" fmla="*/ 44283 w 84296"/>
                    <a:gd name="connsiteY34" fmla="*/ 17584 h 85408"/>
                    <a:gd name="connsiteX35" fmla="*/ 44283 w 84296"/>
                    <a:gd name="connsiteY35" fmla="*/ 17584 h 85408"/>
                    <a:gd name="connsiteX36" fmla="*/ 38254 w 84296"/>
                    <a:gd name="connsiteY36" fmla="*/ 17584 h 85408"/>
                    <a:gd name="connsiteX37" fmla="*/ 38254 w 84296"/>
                    <a:gd name="connsiteY37" fmla="*/ 42202 h 85408"/>
                    <a:gd name="connsiteX38" fmla="*/ 30467 w 84296"/>
                    <a:gd name="connsiteY38" fmla="*/ 46724 h 85408"/>
                    <a:gd name="connsiteX39" fmla="*/ 21424 w 84296"/>
                    <a:gd name="connsiteY39" fmla="*/ 12811 h 85408"/>
                    <a:gd name="connsiteX40" fmla="*/ 38506 w 84296"/>
                    <a:gd name="connsiteY40" fmla="*/ 17584 h 85408"/>
                    <a:gd name="connsiteX41" fmla="*/ 16400 w 84296"/>
                    <a:gd name="connsiteY41" fmla="*/ 9294 h 85408"/>
                    <a:gd name="connsiteX42" fmla="*/ 16400 w 84296"/>
                    <a:gd name="connsiteY42" fmla="*/ 9797 h 85408"/>
                    <a:gd name="connsiteX43" fmla="*/ 16400 w 84296"/>
                    <a:gd name="connsiteY43" fmla="*/ 9797 h 85408"/>
                    <a:gd name="connsiteX44" fmla="*/ 16400 w 84296"/>
                    <a:gd name="connsiteY44" fmla="*/ 9294 h 85408"/>
                    <a:gd name="connsiteX45" fmla="*/ 5598 w 84296"/>
                    <a:gd name="connsiteY45" fmla="*/ 35671 h 85408"/>
                    <a:gd name="connsiteX46" fmla="*/ 11627 w 84296"/>
                    <a:gd name="connsiteY46" fmla="*/ 16831 h 85408"/>
                    <a:gd name="connsiteX47" fmla="*/ 12129 w 84296"/>
                    <a:gd name="connsiteY47" fmla="*/ 44463 h 85408"/>
                    <a:gd name="connsiteX48" fmla="*/ 5598 w 84296"/>
                    <a:gd name="connsiteY48" fmla="*/ 35922 h 85408"/>
                    <a:gd name="connsiteX49" fmla="*/ 17405 w 84296"/>
                    <a:gd name="connsiteY49" fmla="*/ 46724 h 85408"/>
                    <a:gd name="connsiteX50" fmla="*/ 17405 w 84296"/>
                    <a:gd name="connsiteY50" fmla="*/ 14067 h 85408"/>
                    <a:gd name="connsiteX51" fmla="*/ 18661 w 84296"/>
                    <a:gd name="connsiteY51" fmla="*/ 13565 h 85408"/>
                    <a:gd name="connsiteX52" fmla="*/ 27704 w 84296"/>
                    <a:gd name="connsiteY52" fmla="*/ 47477 h 85408"/>
                    <a:gd name="connsiteX53" fmla="*/ 17656 w 84296"/>
                    <a:gd name="connsiteY53" fmla="*/ 46724 h 85408"/>
                    <a:gd name="connsiteX54" fmla="*/ 38254 w 84296"/>
                    <a:gd name="connsiteY54" fmla="*/ 47728 h 85408"/>
                    <a:gd name="connsiteX55" fmla="*/ 36245 w 84296"/>
                    <a:gd name="connsiteY55" fmla="*/ 67071 h 85408"/>
                    <a:gd name="connsiteX56" fmla="*/ 31221 w 84296"/>
                    <a:gd name="connsiteY56" fmla="*/ 49989 h 85408"/>
                    <a:gd name="connsiteX57" fmla="*/ 38254 w 84296"/>
                    <a:gd name="connsiteY57" fmla="*/ 47728 h 85408"/>
                    <a:gd name="connsiteX58" fmla="*/ 41269 w 84296"/>
                    <a:gd name="connsiteY58" fmla="*/ 76617 h 85408"/>
                    <a:gd name="connsiteX59" fmla="*/ 38254 w 84296"/>
                    <a:gd name="connsiteY59" fmla="*/ 71342 h 85408"/>
                    <a:gd name="connsiteX60" fmla="*/ 44283 w 84296"/>
                    <a:gd name="connsiteY60" fmla="*/ 71342 h 85408"/>
                    <a:gd name="connsiteX61" fmla="*/ 41269 w 84296"/>
                    <a:gd name="connsiteY61" fmla="*/ 76617 h 85408"/>
                    <a:gd name="connsiteX62" fmla="*/ 46042 w 84296"/>
                    <a:gd name="connsiteY62" fmla="*/ 67322 h 85408"/>
                    <a:gd name="connsiteX63" fmla="*/ 44283 w 84296"/>
                    <a:gd name="connsiteY63" fmla="*/ 47728 h 85408"/>
                    <a:gd name="connsiteX64" fmla="*/ 51317 w 84296"/>
                    <a:gd name="connsiteY64" fmla="*/ 50241 h 85408"/>
                    <a:gd name="connsiteX65" fmla="*/ 46293 w 84296"/>
                    <a:gd name="connsiteY65" fmla="*/ 67322 h 85408"/>
                    <a:gd name="connsiteX66" fmla="*/ 55336 w 84296"/>
                    <a:gd name="connsiteY66" fmla="*/ 47226 h 85408"/>
                    <a:gd name="connsiteX67" fmla="*/ 64379 w 84296"/>
                    <a:gd name="connsiteY67" fmla="*/ 13314 h 85408"/>
                    <a:gd name="connsiteX68" fmla="*/ 65636 w 84296"/>
                    <a:gd name="connsiteY68" fmla="*/ 13816 h 85408"/>
                    <a:gd name="connsiteX69" fmla="*/ 65636 w 84296"/>
                    <a:gd name="connsiteY69" fmla="*/ 46472 h 85408"/>
                    <a:gd name="connsiteX70" fmla="*/ 55587 w 84296"/>
                    <a:gd name="connsiteY70" fmla="*/ 47226 h 85408"/>
                    <a:gd name="connsiteX71" fmla="*/ 70408 w 84296"/>
                    <a:gd name="connsiteY71" fmla="*/ 44212 h 85408"/>
                    <a:gd name="connsiteX72" fmla="*/ 70911 w 84296"/>
                    <a:gd name="connsiteY72" fmla="*/ 16579 h 85408"/>
                    <a:gd name="connsiteX73" fmla="*/ 76940 w 84296"/>
                    <a:gd name="connsiteY73" fmla="*/ 35420 h 85408"/>
                    <a:gd name="connsiteX74" fmla="*/ 70408 w 84296"/>
                    <a:gd name="connsiteY74" fmla="*/ 44212 h 85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84296" h="85408">
                      <a:moveTo>
                        <a:pt x="83471" y="28386"/>
                      </a:moveTo>
                      <a:cubicBezTo>
                        <a:pt x="82969" y="21101"/>
                        <a:pt x="78447" y="15323"/>
                        <a:pt x="71916" y="12058"/>
                      </a:cubicBezTo>
                      <a:cubicBezTo>
                        <a:pt x="73172" y="6531"/>
                        <a:pt x="74930" y="2512"/>
                        <a:pt x="77442" y="0"/>
                      </a:cubicBezTo>
                      <a:lnTo>
                        <a:pt x="68148" y="0"/>
                      </a:lnTo>
                      <a:cubicBezTo>
                        <a:pt x="66138" y="2763"/>
                        <a:pt x="64631" y="5778"/>
                        <a:pt x="63123" y="9043"/>
                      </a:cubicBezTo>
                      <a:cubicBezTo>
                        <a:pt x="56843" y="8038"/>
                        <a:pt x="50061" y="9043"/>
                        <a:pt x="44786" y="12058"/>
                      </a:cubicBezTo>
                      <a:lnTo>
                        <a:pt x="44786" y="4522"/>
                      </a:lnTo>
                      <a:lnTo>
                        <a:pt x="38757" y="4522"/>
                      </a:lnTo>
                      <a:lnTo>
                        <a:pt x="38757" y="12058"/>
                      </a:lnTo>
                      <a:cubicBezTo>
                        <a:pt x="33230" y="8792"/>
                        <a:pt x="26448" y="7787"/>
                        <a:pt x="20168" y="9043"/>
                      </a:cubicBezTo>
                      <a:cubicBezTo>
                        <a:pt x="18661" y="5778"/>
                        <a:pt x="17153" y="2763"/>
                        <a:pt x="15144" y="0"/>
                      </a:cubicBezTo>
                      <a:lnTo>
                        <a:pt x="5849" y="0"/>
                      </a:lnTo>
                      <a:cubicBezTo>
                        <a:pt x="8361" y="2261"/>
                        <a:pt x="10120" y="6531"/>
                        <a:pt x="11376" y="12058"/>
                      </a:cubicBezTo>
                      <a:cubicBezTo>
                        <a:pt x="5096" y="15323"/>
                        <a:pt x="574" y="21101"/>
                        <a:pt x="72" y="28386"/>
                      </a:cubicBezTo>
                      <a:cubicBezTo>
                        <a:pt x="-682" y="38434"/>
                        <a:pt x="4593" y="45216"/>
                        <a:pt x="12129" y="48733"/>
                      </a:cubicBezTo>
                      <a:cubicBezTo>
                        <a:pt x="10371" y="61042"/>
                        <a:pt x="6100" y="71342"/>
                        <a:pt x="72" y="74105"/>
                      </a:cubicBezTo>
                      <a:lnTo>
                        <a:pt x="14390" y="74105"/>
                      </a:lnTo>
                      <a:cubicBezTo>
                        <a:pt x="16149" y="68578"/>
                        <a:pt x="17153" y="59786"/>
                        <a:pt x="17907" y="50492"/>
                      </a:cubicBezTo>
                      <a:cubicBezTo>
                        <a:pt x="21424" y="51245"/>
                        <a:pt x="25192" y="51245"/>
                        <a:pt x="28960" y="50994"/>
                      </a:cubicBezTo>
                      <a:cubicBezTo>
                        <a:pt x="31974" y="63052"/>
                        <a:pt x="35491" y="75110"/>
                        <a:pt x="42274" y="85409"/>
                      </a:cubicBezTo>
                      <a:cubicBezTo>
                        <a:pt x="49056" y="75110"/>
                        <a:pt x="52824" y="63303"/>
                        <a:pt x="55587" y="51245"/>
                      </a:cubicBezTo>
                      <a:cubicBezTo>
                        <a:pt x="59355" y="51748"/>
                        <a:pt x="63123" y="51497"/>
                        <a:pt x="66640" y="50743"/>
                      </a:cubicBezTo>
                      <a:cubicBezTo>
                        <a:pt x="67143" y="60037"/>
                        <a:pt x="68399" y="68578"/>
                        <a:pt x="70157" y="74105"/>
                      </a:cubicBezTo>
                      <a:lnTo>
                        <a:pt x="84225" y="74607"/>
                      </a:lnTo>
                      <a:cubicBezTo>
                        <a:pt x="77944" y="71844"/>
                        <a:pt x="73925" y="61545"/>
                        <a:pt x="72167" y="49236"/>
                      </a:cubicBezTo>
                      <a:cubicBezTo>
                        <a:pt x="79703" y="45970"/>
                        <a:pt x="84978" y="39188"/>
                        <a:pt x="84225" y="28888"/>
                      </a:cubicBezTo>
                      <a:close/>
                      <a:moveTo>
                        <a:pt x="66389" y="9294"/>
                      </a:moveTo>
                      <a:cubicBezTo>
                        <a:pt x="66389" y="9294"/>
                        <a:pt x="66389" y="9546"/>
                        <a:pt x="66389" y="9797"/>
                      </a:cubicBezTo>
                      <a:lnTo>
                        <a:pt x="66389" y="9797"/>
                      </a:lnTo>
                      <a:cubicBezTo>
                        <a:pt x="66389" y="9797"/>
                        <a:pt x="66389" y="9546"/>
                        <a:pt x="66389" y="9294"/>
                      </a:cubicBezTo>
                      <a:close/>
                      <a:moveTo>
                        <a:pt x="44283" y="17584"/>
                      </a:moveTo>
                      <a:cubicBezTo>
                        <a:pt x="49559" y="13565"/>
                        <a:pt x="55839" y="12058"/>
                        <a:pt x="61114" y="12811"/>
                      </a:cubicBezTo>
                      <a:cubicBezTo>
                        <a:pt x="57346" y="23111"/>
                        <a:pt x="54583" y="35168"/>
                        <a:pt x="52071" y="46724"/>
                      </a:cubicBezTo>
                      <a:cubicBezTo>
                        <a:pt x="49056" y="45970"/>
                        <a:pt x="46293" y="44463"/>
                        <a:pt x="44283" y="42202"/>
                      </a:cubicBezTo>
                      <a:lnTo>
                        <a:pt x="44283" y="17584"/>
                      </a:lnTo>
                      <a:lnTo>
                        <a:pt x="44283" y="17584"/>
                      </a:lnTo>
                      <a:close/>
                      <a:moveTo>
                        <a:pt x="38254" y="17584"/>
                      </a:moveTo>
                      <a:lnTo>
                        <a:pt x="38254" y="42202"/>
                      </a:lnTo>
                      <a:cubicBezTo>
                        <a:pt x="36245" y="44463"/>
                        <a:pt x="33482" y="45970"/>
                        <a:pt x="30467" y="46724"/>
                      </a:cubicBezTo>
                      <a:cubicBezTo>
                        <a:pt x="27704" y="35420"/>
                        <a:pt x="25443" y="23111"/>
                        <a:pt x="21424" y="12811"/>
                      </a:cubicBezTo>
                      <a:cubicBezTo>
                        <a:pt x="26950" y="12058"/>
                        <a:pt x="32979" y="13565"/>
                        <a:pt x="38506" y="17584"/>
                      </a:cubicBezTo>
                      <a:close/>
                      <a:moveTo>
                        <a:pt x="16400" y="9294"/>
                      </a:moveTo>
                      <a:cubicBezTo>
                        <a:pt x="16400" y="9294"/>
                        <a:pt x="16400" y="9294"/>
                        <a:pt x="16400" y="9797"/>
                      </a:cubicBezTo>
                      <a:lnTo>
                        <a:pt x="16400" y="9797"/>
                      </a:lnTo>
                      <a:cubicBezTo>
                        <a:pt x="16400" y="9797"/>
                        <a:pt x="16400" y="9797"/>
                        <a:pt x="16400" y="9294"/>
                      </a:cubicBezTo>
                      <a:close/>
                      <a:moveTo>
                        <a:pt x="5598" y="35671"/>
                      </a:moveTo>
                      <a:cubicBezTo>
                        <a:pt x="3588" y="27381"/>
                        <a:pt x="6352" y="20850"/>
                        <a:pt x="11627" y="16831"/>
                      </a:cubicBezTo>
                      <a:cubicBezTo>
                        <a:pt x="12883" y="25120"/>
                        <a:pt x="13134" y="35168"/>
                        <a:pt x="12129" y="44463"/>
                      </a:cubicBezTo>
                      <a:cubicBezTo>
                        <a:pt x="9115" y="42453"/>
                        <a:pt x="6603" y="39690"/>
                        <a:pt x="5598" y="35922"/>
                      </a:cubicBezTo>
                      <a:close/>
                      <a:moveTo>
                        <a:pt x="17405" y="46724"/>
                      </a:moveTo>
                      <a:cubicBezTo>
                        <a:pt x="18158" y="34415"/>
                        <a:pt x="17907" y="21603"/>
                        <a:pt x="17405" y="14067"/>
                      </a:cubicBezTo>
                      <a:cubicBezTo>
                        <a:pt x="17907" y="14067"/>
                        <a:pt x="18158" y="13816"/>
                        <a:pt x="18661" y="13565"/>
                      </a:cubicBezTo>
                      <a:cubicBezTo>
                        <a:pt x="22680" y="24115"/>
                        <a:pt x="25192" y="35922"/>
                        <a:pt x="27704" y="47477"/>
                      </a:cubicBezTo>
                      <a:cubicBezTo>
                        <a:pt x="24187" y="47980"/>
                        <a:pt x="20921" y="47477"/>
                        <a:pt x="17656" y="46724"/>
                      </a:cubicBezTo>
                      <a:close/>
                      <a:moveTo>
                        <a:pt x="38254" y="47728"/>
                      </a:moveTo>
                      <a:cubicBezTo>
                        <a:pt x="38254" y="47728"/>
                        <a:pt x="38254" y="59284"/>
                        <a:pt x="36245" y="67071"/>
                      </a:cubicBezTo>
                      <a:cubicBezTo>
                        <a:pt x="34235" y="62047"/>
                        <a:pt x="32728" y="56269"/>
                        <a:pt x="31221" y="49989"/>
                      </a:cubicBezTo>
                      <a:cubicBezTo>
                        <a:pt x="33733" y="49487"/>
                        <a:pt x="35994" y="48733"/>
                        <a:pt x="38254" y="47728"/>
                      </a:cubicBezTo>
                      <a:close/>
                      <a:moveTo>
                        <a:pt x="41269" y="76617"/>
                      </a:moveTo>
                      <a:cubicBezTo>
                        <a:pt x="40264" y="75110"/>
                        <a:pt x="39008" y="73351"/>
                        <a:pt x="38254" y="71342"/>
                      </a:cubicBezTo>
                      <a:lnTo>
                        <a:pt x="44283" y="71342"/>
                      </a:lnTo>
                      <a:cubicBezTo>
                        <a:pt x="43530" y="73351"/>
                        <a:pt x="42525" y="75110"/>
                        <a:pt x="41269" y="76617"/>
                      </a:cubicBezTo>
                      <a:close/>
                      <a:moveTo>
                        <a:pt x="46042" y="67322"/>
                      </a:moveTo>
                      <a:cubicBezTo>
                        <a:pt x="43781" y="59535"/>
                        <a:pt x="44283" y="47728"/>
                        <a:pt x="44283" y="47728"/>
                      </a:cubicBezTo>
                      <a:cubicBezTo>
                        <a:pt x="46544" y="48733"/>
                        <a:pt x="48805" y="49738"/>
                        <a:pt x="51317" y="50241"/>
                      </a:cubicBezTo>
                      <a:cubicBezTo>
                        <a:pt x="49810" y="56521"/>
                        <a:pt x="48303" y="62298"/>
                        <a:pt x="46293" y="67322"/>
                      </a:cubicBezTo>
                      <a:close/>
                      <a:moveTo>
                        <a:pt x="55336" y="47226"/>
                      </a:moveTo>
                      <a:cubicBezTo>
                        <a:pt x="57848" y="35671"/>
                        <a:pt x="60109" y="24115"/>
                        <a:pt x="64379" y="13314"/>
                      </a:cubicBezTo>
                      <a:cubicBezTo>
                        <a:pt x="64882" y="13314"/>
                        <a:pt x="65133" y="13314"/>
                        <a:pt x="65636" y="13816"/>
                      </a:cubicBezTo>
                      <a:cubicBezTo>
                        <a:pt x="64882" y="21603"/>
                        <a:pt x="64882" y="34415"/>
                        <a:pt x="65636" y="46472"/>
                      </a:cubicBezTo>
                      <a:cubicBezTo>
                        <a:pt x="62370" y="47477"/>
                        <a:pt x="58853" y="47728"/>
                        <a:pt x="55587" y="47226"/>
                      </a:cubicBezTo>
                      <a:close/>
                      <a:moveTo>
                        <a:pt x="70408" y="44212"/>
                      </a:moveTo>
                      <a:cubicBezTo>
                        <a:pt x="69404" y="34917"/>
                        <a:pt x="69655" y="24869"/>
                        <a:pt x="70911" y="16579"/>
                      </a:cubicBezTo>
                      <a:cubicBezTo>
                        <a:pt x="76186" y="20599"/>
                        <a:pt x="78949" y="27130"/>
                        <a:pt x="76940" y="35420"/>
                      </a:cubicBezTo>
                      <a:cubicBezTo>
                        <a:pt x="76186" y="39188"/>
                        <a:pt x="73674" y="42202"/>
                        <a:pt x="70408" y="4421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65" name="Полилиния: фигура 64">
                  <a:extLst>
                    <a:ext uri="{FF2B5EF4-FFF2-40B4-BE49-F238E27FC236}">
                      <a16:creationId xmlns:a16="http://schemas.microsoft.com/office/drawing/2014/main" id="{9DD4263A-F2E9-174C-1336-7C7D7B0487BE}"/>
                    </a:ext>
                  </a:extLst>
                </p:cNvPr>
                <p:cNvSpPr/>
                <p:nvPr/>
              </p:nvSpPr>
              <p:spPr>
                <a:xfrm>
                  <a:off x="901801" y="547478"/>
                  <a:ext cx="215384" cy="133165"/>
                </a:xfrm>
                <a:custGeom>
                  <a:avLst/>
                  <a:gdLst>
                    <a:gd name="connsiteX0" fmla="*/ 214810 w 215384"/>
                    <a:gd name="connsiteY0" fmla="*/ 34694 h 133165"/>
                    <a:gd name="connsiteX1" fmla="*/ 163313 w 215384"/>
                    <a:gd name="connsiteY1" fmla="*/ 1535 h 133165"/>
                    <a:gd name="connsiteX2" fmla="*/ 129903 w 215384"/>
                    <a:gd name="connsiteY2" fmla="*/ 28 h 133165"/>
                    <a:gd name="connsiteX3" fmla="*/ 128647 w 215384"/>
                    <a:gd name="connsiteY3" fmla="*/ 2289 h 133165"/>
                    <a:gd name="connsiteX4" fmla="*/ 133672 w 215384"/>
                    <a:gd name="connsiteY4" fmla="*/ 34945 h 133165"/>
                    <a:gd name="connsiteX5" fmla="*/ 107798 w 215384"/>
                    <a:gd name="connsiteY5" fmla="*/ 104779 h 133165"/>
                    <a:gd name="connsiteX6" fmla="*/ 81924 w 215384"/>
                    <a:gd name="connsiteY6" fmla="*/ 34945 h 133165"/>
                    <a:gd name="connsiteX7" fmla="*/ 86948 w 215384"/>
                    <a:gd name="connsiteY7" fmla="*/ 2289 h 133165"/>
                    <a:gd name="connsiteX8" fmla="*/ 85692 w 215384"/>
                    <a:gd name="connsiteY8" fmla="*/ 28 h 133165"/>
                    <a:gd name="connsiteX9" fmla="*/ 52282 w 215384"/>
                    <a:gd name="connsiteY9" fmla="*/ 1535 h 133165"/>
                    <a:gd name="connsiteX10" fmla="*/ 785 w 215384"/>
                    <a:gd name="connsiteY10" fmla="*/ 34694 h 133165"/>
                    <a:gd name="connsiteX11" fmla="*/ 60320 w 215384"/>
                    <a:gd name="connsiteY11" fmla="*/ 50520 h 133165"/>
                    <a:gd name="connsiteX12" fmla="*/ 60320 w 215384"/>
                    <a:gd name="connsiteY12" fmla="*/ 133165 h 133165"/>
                    <a:gd name="connsiteX13" fmla="*/ 155275 w 215384"/>
                    <a:gd name="connsiteY13" fmla="*/ 133165 h 133165"/>
                    <a:gd name="connsiteX14" fmla="*/ 155275 w 215384"/>
                    <a:gd name="connsiteY14" fmla="*/ 50520 h 133165"/>
                    <a:gd name="connsiteX15" fmla="*/ 214810 w 215384"/>
                    <a:gd name="connsiteY15" fmla="*/ 34694 h 133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5384" h="133165">
                      <a:moveTo>
                        <a:pt x="214810" y="34694"/>
                      </a:moveTo>
                      <a:cubicBezTo>
                        <a:pt x="214810" y="34694"/>
                        <a:pt x="224607" y="1535"/>
                        <a:pt x="163313" y="1535"/>
                      </a:cubicBezTo>
                      <a:cubicBezTo>
                        <a:pt x="163313" y="1535"/>
                        <a:pt x="143217" y="1535"/>
                        <a:pt x="129903" y="28"/>
                      </a:cubicBezTo>
                      <a:cubicBezTo>
                        <a:pt x="128647" y="28"/>
                        <a:pt x="127643" y="1284"/>
                        <a:pt x="128647" y="2289"/>
                      </a:cubicBezTo>
                      <a:cubicBezTo>
                        <a:pt x="134676" y="8820"/>
                        <a:pt x="142464" y="21380"/>
                        <a:pt x="133672" y="34945"/>
                      </a:cubicBezTo>
                      <a:cubicBezTo>
                        <a:pt x="113324" y="60316"/>
                        <a:pt x="108802" y="81417"/>
                        <a:pt x="107798" y="104779"/>
                      </a:cubicBezTo>
                      <a:cubicBezTo>
                        <a:pt x="106793" y="81417"/>
                        <a:pt x="102271" y="60316"/>
                        <a:pt x="81924" y="34945"/>
                      </a:cubicBezTo>
                      <a:cubicBezTo>
                        <a:pt x="73132" y="21631"/>
                        <a:pt x="81170" y="9071"/>
                        <a:pt x="86948" y="2289"/>
                      </a:cubicBezTo>
                      <a:cubicBezTo>
                        <a:pt x="87701" y="1284"/>
                        <a:pt x="86948" y="-223"/>
                        <a:pt x="85692" y="28"/>
                      </a:cubicBezTo>
                      <a:cubicBezTo>
                        <a:pt x="72378" y="1535"/>
                        <a:pt x="52282" y="1535"/>
                        <a:pt x="52282" y="1535"/>
                      </a:cubicBezTo>
                      <a:cubicBezTo>
                        <a:pt x="-9012" y="1535"/>
                        <a:pt x="283" y="34945"/>
                        <a:pt x="785" y="34694"/>
                      </a:cubicBezTo>
                      <a:cubicBezTo>
                        <a:pt x="26910" y="23892"/>
                        <a:pt x="47007" y="30926"/>
                        <a:pt x="60320" y="50520"/>
                      </a:cubicBezTo>
                      <a:cubicBezTo>
                        <a:pt x="70117" y="64838"/>
                        <a:pt x="80919" y="102267"/>
                        <a:pt x="60320" y="133165"/>
                      </a:cubicBezTo>
                      <a:lnTo>
                        <a:pt x="155275" y="133165"/>
                      </a:lnTo>
                      <a:cubicBezTo>
                        <a:pt x="134425" y="102016"/>
                        <a:pt x="145478" y="64587"/>
                        <a:pt x="155275" y="50520"/>
                      </a:cubicBezTo>
                      <a:cubicBezTo>
                        <a:pt x="168840" y="30926"/>
                        <a:pt x="188685" y="23641"/>
                        <a:pt x="214810" y="346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66" name="Полилиния: фигура 65">
                  <a:extLst>
                    <a:ext uri="{FF2B5EF4-FFF2-40B4-BE49-F238E27FC236}">
                      <a16:creationId xmlns:a16="http://schemas.microsoft.com/office/drawing/2014/main" id="{761E0C11-8F4D-09E3-E7A0-0535FF2FFB92}"/>
                    </a:ext>
                  </a:extLst>
                </p:cNvPr>
                <p:cNvSpPr/>
                <p:nvPr/>
              </p:nvSpPr>
              <p:spPr>
                <a:xfrm>
                  <a:off x="774724" y="519464"/>
                  <a:ext cx="181368" cy="269698"/>
                </a:xfrm>
                <a:custGeom>
                  <a:avLst/>
                  <a:gdLst>
                    <a:gd name="connsiteX0" fmla="*/ 58781 w 181368"/>
                    <a:gd name="connsiteY0" fmla="*/ 204637 h 269698"/>
                    <a:gd name="connsiteX1" fmla="*/ 115804 w 181368"/>
                    <a:gd name="connsiteY1" fmla="*/ 194841 h 269698"/>
                    <a:gd name="connsiteX2" fmla="*/ 118819 w 181368"/>
                    <a:gd name="connsiteY2" fmla="*/ 195343 h 269698"/>
                    <a:gd name="connsiteX3" fmla="*/ 39941 w 181368"/>
                    <a:gd name="connsiteY3" fmla="*/ 219961 h 269698"/>
                    <a:gd name="connsiteX4" fmla="*/ 39188 w 181368"/>
                    <a:gd name="connsiteY4" fmla="*/ 222473 h 269698"/>
                    <a:gd name="connsiteX5" fmla="*/ 72598 w 181368"/>
                    <a:gd name="connsiteY5" fmla="*/ 235033 h 269698"/>
                    <a:gd name="connsiteX6" fmla="*/ 84153 w 181368"/>
                    <a:gd name="connsiteY6" fmla="*/ 233777 h 269698"/>
                    <a:gd name="connsiteX7" fmla="*/ 134645 w 181368"/>
                    <a:gd name="connsiteY7" fmla="*/ 207652 h 269698"/>
                    <a:gd name="connsiteX8" fmla="*/ 138413 w 181368"/>
                    <a:gd name="connsiteY8" fmla="*/ 207149 h 269698"/>
                    <a:gd name="connsiteX9" fmla="*/ 78626 w 181368"/>
                    <a:gd name="connsiteY9" fmla="*/ 249100 h 269698"/>
                    <a:gd name="connsiteX10" fmla="*/ 78626 w 181368"/>
                    <a:gd name="connsiteY10" fmla="*/ 251612 h 269698"/>
                    <a:gd name="connsiteX11" fmla="*/ 96964 w 181368"/>
                    <a:gd name="connsiteY11" fmla="*/ 255380 h 269698"/>
                    <a:gd name="connsiteX12" fmla="*/ 116307 w 181368"/>
                    <a:gd name="connsiteY12" fmla="*/ 250607 h 269698"/>
                    <a:gd name="connsiteX13" fmla="*/ 153485 w 181368"/>
                    <a:gd name="connsiteY13" fmla="*/ 214434 h 269698"/>
                    <a:gd name="connsiteX14" fmla="*/ 156499 w 181368"/>
                    <a:gd name="connsiteY14" fmla="*/ 213178 h 269698"/>
                    <a:gd name="connsiteX15" fmla="*/ 155997 w 181368"/>
                    <a:gd name="connsiteY15" fmla="*/ 214434 h 269698"/>
                    <a:gd name="connsiteX16" fmla="*/ 116307 w 181368"/>
                    <a:gd name="connsiteY16" fmla="*/ 265680 h 269698"/>
                    <a:gd name="connsiteX17" fmla="*/ 116809 w 181368"/>
                    <a:gd name="connsiteY17" fmla="*/ 267940 h 269698"/>
                    <a:gd name="connsiteX18" fmla="*/ 127109 w 181368"/>
                    <a:gd name="connsiteY18" fmla="*/ 269699 h 269698"/>
                    <a:gd name="connsiteX19" fmla="*/ 145446 w 181368"/>
                    <a:gd name="connsiteY19" fmla="*/ 264926 h 269698"/>
                    <a:gd name="connsiteX20" fmla="*/ 161775 w 181368"/>
                    <a:gd name="connsiteY20" fmla="*/ 245081 h 269698"/>
                    <a:gd name="connsiteX21" fmla="*/ 167803 w 181368"/>
                    <a:gd name="connsiteY21" fmla="*/ 238550 h 269698"/>
                    <a:gd name="connsiteX22" fmla="*/ 172576 w 181368"/>
                    <a:gd name="connsiteY22" fmla="*/ 237545 h 269698"/>
                    <a:gd name="connsiteX23" fmla="*/ 180615 w 181368"/>
                    <a:gd name="connsiteY23" fmla="*/ 240811 h 269698"/>
                    <a:gd name="connsiteX24" fmla="*/ 181368 w 181368"/>
                    <a:gd name="connsiteY24" fmla="*/ 240559 h 269698"/>
                    <a:gd name="connsiteX25" fmla="*/ 181368 w 181368"/>
                    <a:gd name="connsiteY25" fmla="*/ 173237 h 269698"/>
                    <a:gd name="connsiteX26" fmla="*/ 180615 w 181368"/>
                    <a:gd name="connsiteY26" fmla="*/ 172986 h 269698"/>
                    <a:gd name="connsiteX27" fmla="*/ 162026 w 181368"/>
                    <a:gd name="connsiteY27" fmla="*/ 181527 h 269698"/>
                    <a:gd name="connsiteX28" fmla="*/ 137157 w 181368"/>
                    <a:gd name="connsiteY28" fmla="*/ 163943 h 269698"/>
                    <a:gd name="connsiteX29" fmla="*/ 150219 w 181368"/>
                    <a:gd name="connsiteY29" fmla="*/ 134050 h 269698"/>
                    <a:gd name="connsiteX30" fmla="*/ 150219 w 181368"/>
                    <a:gd name="connsiteY30" fmla="*/ 134050 h 269698"/>
                    <a:gd name="connsiteX31" fmla="*/ 151978 w 181368"/>
                    <a:gd name="connsiteY31" fmla="*/ 132291 h 269698"/>
                    <a:gd name="connsiteX32" fmla="*/ 148210 w 181368"/>
                    <a:gd name="connsiteY32" fmla="*/ 128021 h 269698"/>
                    <a:gd name="connsiteX33" fmla="*/ 106761 w 181368"/>
                    <a:gd name="connsiteY33" fmla="*/ 95616 h 269698"/>
                    <a:gd name="connsiteX34" fmla="*/ 38685 w 181368"/>
                    <a:gd name="connsiteY34" fmla="*/ 1415 h 269698"/>
                    <a:gd name="connsiteX35" fmla="*/ 34415 w 181368"/>
                    <a:gd name="connsiteY35" fmla="*/ 1415 h 269698"/>
                    <a:gd name="connsiteX36" fmla="*/ 36424 w 181368"/>
                    <a:gd name="connsiteY36" fmla="*/ 67983 h 269698"/>
                    <a:gd name="connsiteX37" fmla="*/ 89177 w 181368"/>
                    <a:gd name="connsiteY37" fmla="*/ 118224 h 269698"/>
                    <a:gd name="connsiteX38" fmla="*/ 90433 w 181368"/>
                    <a:gd name="connsiteY38" fmla="*/ 121238 h 269698"/>
                    <a:gd name="connsiteX39" fmla="*/ 11053 w 181368"/>
                    <a:gd name="connsiteY39" fmla="*/ 65722 h 269698"/>
                    <a:gd name="connsiteX40" fmla="*/ 8541 w 181368"/>
                    <a:gd name="connsiteY40" fmla="*/ 66476 h 269698"/>
                    <a:gd name="connsiteX41" fmla="*/ 28135 w 181368"/>
                    <a:gd name="connsiteY41" fmla="*/ 120736 h 269698"/>
                    <a:gd name="connsiteX42" fmla="*/ 88423 w 181368"/>
                    <a:gd name="connsiteY42" fmla="*/ 147363 h 269698"/>
                    <a:gd name="connsiteX43" fmla="*/ 91187 w 181368"/>
                    <a:gd name="connsiteY43" fmla="*/ 150126 h 269698"/>
                    <a:gd name="connsiteX44" fmla="*/ 88675 w 181368"/>
                    <a:gd name="connsiteY44" fmla="*/ 150126 h 269698"/>
                    <a:gd name="connsiteX45" fmla="*/ 2261 w 181368"/>
                    <a:gd name="connsiteY45" fmla="*/ 120233 h 269698"/>
                    <a:gd name="connsiteX46" fmla="*/ 0 w 181368"/>
                    <a:gd name="connsiteY46" fmla="*/ 121489 h 269698"/>
                    <a:gd name="connsiteX47" fmla="*/ 29642 w 181368"/>
                    <a:gd name="connsiteY47" fmla="*/ 164696 h 269698"/>
                    <a:gd name="connsiteX48" fmla="*/ 82897 w 181368"/>
                    <a:gd name="connsiteY48" fmla="*/ 174242 h 269698"/>
                    <a:gd name="connsiteX49" fmla="*/ 97467 w 181368"/>
                    <a:gd name="connsiteY49" fmla="*/ 173740 h 269698"/>
                    <a:gd name="connsiteX50" fmla="*/ 100481 w 181368"/>
                    <a:gd name="connsiteY50" fmla="*/ 175498 h 269698"/>
                    <a:gd name="connsiteX51" fmla="*/ 61796 w 181368"/>
                    <a:gd name="connsiteY51" fmla="*/ 181276 h 269698"/>
                    <a:gd name="connsiteX52" fmla="*/ 11304 w 181368"/>
                    <a:gd name="connsiteY52" fmla="*/ 174744 h 269698"/>
                    <a:gd name="connsiteX53" fmla="*/ 9546 w 181368"/>
                    <a:gd name="connsiteY53" fmla="*/ 176754 h 269698"/>
                    <a:gd name="connsiteX54" fmla="*/ 51245 w 181368"/>
                    <a:gd name="connsiteY54" fmla="*/ 204135 h 269698"/>
                    <a:gd name="connsiteX55" fmla="*/ 57525 w 181368"/>
                    <a:gd name="connsiteY55" fmla="*/ 204135 h 269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98">
                      <a:moveTo>
                        <a:pt x="58781" y="204637"/>
                      </a:moveTo>
                      <a:cubicBezTo>
                        <a:pt x="79882" y="204637"/>
                        <a:pt x="95206" y="201874"/>
                        <a:pt x="115804" y="194841"/>
                      </a:cubicBezTo>
                      <a:cubicBezTo>
                        <a:pt x="116809" y="194338"/>
                        <a:pt x="117814" y="194841"/>
                        <a:pt x="118819" y="195343"/>
                      </a:cubicBezTo>
                      <a:cubicBezTo>
                        <a:pt x="118065" y="196097"/>
                        <a:pt x="97467" y="211169"/>
                        <a:pt x="39941" y="219961"/>
                      </a:cubicBezTo>
                      <a:cubicBezTo>
                        <a:pt x="38685" y="219961"/>
                        <a:pt x="38183" y="221719"/>
                        <a:pt x="39188" y="222473"/>
                      </a:cubicBezTo>
                      <a:cubicBezTo>
                        <a:pt x="51245" y="232772"/>
                        <a:pt x="63805" y="235033"/>
                        <a:pt x="72598" y="235033"/>
                      </a:cubicBezTo>
                      <a:cubicBezTo>
                        <a:pt x="76617" y="235033"/>
                        <a:pt x="80385" y="234531"/>
                        <a:pt x="84153" y="233777"/>
                      </a:cubicBezTo>
                      <a:cubicBezTo>
                        <a:pt x="98723" y="230009"/>
                        <a:pt x="116307" y="220966"/>
                        <a:pt x="134645" y="207652"/>
                      </a:cubicBezTo>
                      <a:cubicBezTo>
                        <a:pt x="135649" y="206898"/>
                        <a:pt x="137157" y="206647"/>
                        <a:pt x="138413" y="207149"/>
                      </a:cubicBezTo>
                      <a:cubicBezTo>
                        <a:pt x="137910" y="207903"/>
                        <a:pt x="127611" y="224482"/>
                        <a:pt x="78626" y="249100"/>
                      </a:cubicBezTo>
                      <a:cubicBezTo>
                        <a:pt x="77622" y="249603"/>
                        <a:pt x="77622" y="251110"/>
                        <a:pt x="78626" y="251612"/>
                      </a:cubicBezTo>
                      <a:cubicBezTo>
                        <a:pt x="84655" y="254124"/>
                        <a:pt x="90684" y="255380"/>
                        <a:pt x="96964" y="255380"/>
                      </a:cubicBezTo>
                      <a:cubicBezTo>
                        <a:pt x="103998" y="255380"/>
                        <a:pt x="110780" y="253622"/>
                        <a:pt x="116307" y="250607"/>
                      </a:cubicBezTo>
                      <a:cubicBezTo>
                        <a:pt x="131128" y="242318"/>
                        <a:pt x="139920" y="234028"/>
                        <a:pt x="153485" y="214434"/>
                      </a:cubicBezTo>
                      <a:cubicBezTo>
                        <a:pt x="154238" y="213430"/>
                        <a:pt x="155494" y="212927"/>
                        <a:pt x="156499" y="213178"/>
                      </a:cubicBezTo>
                      <a:cubicBezTo>
                        <a:pt x="156499" y="213681"/>
                        <a:pt x="156499" y="213932"/>
                        <a:pt x="155997" y="214434"/>
                      </a:cubicBezTo>
                      <a:cubicBezTo>
                        <a:pt x="152731" y="222724"/>
                        <a:pt x="147205" y="238550"/>
                        <a:pt x="116307" y="265680"/>
                      </a:cubicBezTo>
                      <a:cubicBezTo>
                        <a:pt x="115553" y="266433"/>
                        <a:pt x="115804" y="267689"/>
                        <a:pt x="116809" y="267940"/>
                      </a:cubicBezTo>
                      <a:cubicBezTo>
                        <a:pt x="119321" y="268694"/>
                        <a:pt x="122838" y="269699"/>
                        <a:pt x="127109" y="269699"/>
                      </a:cubicBezTo>
                      <a:cubicBezTo>
                        <a:pt x="133137" y="269699"/>
                        <a:pt x="139418" y="268192"/>
                        <a:pt x="145446" y="264926"/>
                      </a:cubicBezTo>
                      <a:cubicBezTo>
                        <a:pt x="152982" y="261409"/>
                        <a:pt x="158007" y="255129"/>
                        <a:pt x="161775" y="245081"/>
                      </a:cubicBezTo>
                      <a:cubicBezTo>
                        <a:pt x="163031" y="242067"/>
                        <a:pt x="165040" y="239806"/>
                        <a:pt x="167803" y="238550"/>
                      </a:cubicBezTo>
                      <a:cubicBezTo>
                        <a:pt x="169311" y="237796"/>
                        <a:pt x="170818" y="237545"/>
                        <a:pt x="172576" y="237545"/>
                      </a:cubicBezTo>
                      <a:cubicBezTo>
                        <a:pt x="175591" y="237545"/>
                        <a:pt x="178354" y="238801"/>
                        <a:pt x="180615" y="240811"/>
                      </a:cubicBezTo>
                      <a:cubicBezTo>
                        <a:pt x="180866" y="240811"/>
                        <a:pt x="181368" y="240811"/>
                        <a:pt x="181368" y="240559"/>
                      </a:cubicBezTo>
                      <a:lnTo>
                        <a:pt x="181368" y="173237"/>
                      </a:lnTo>
                      <a:cubicBezTo>
                        <a:pt x="181368" y="173237"/>
                        <a:pt x="180866" y="172735"/>
                        <a:pt x="180615" y="172986"/>
                      </a:cubicBezTo>
                      <a:cubicBezTo>
                        <a:pt x="173832" y="180020"/>
                        <a:pt x="166799" y="181527"/>
                        <a:pt x="162026" y="181527"/>
                      </a:cubicBezTo>
                      <a:cubicBezTo>
                        <a:pt x="151224" y="181527"/>
                        <a:pt x="140674" y="173991"/>
                        <a:pt x="137157" y="163943"/>
                      </a:cubicBezTo>
                      <a:cubicBezTo>
                        <a:pt x="137157" y="163943"/>
                        <a:pt x="131630" y="143595"/>
                        <a:pt x="150219" y="134050"/>
                      </a:cubicBezTo>
                      <a:lnTo>
                        <a:pt x="150219" y="134050"/>
                      </a:lnTo>
                      <a:cubicBezTo>
                        <a:pt x="150219" y="134050"/>
                        <a:pt x="151978" y="133296"/>
                        <a:pt x="151978" y="132291"/>
                      </a:cubicBezTo>
                      <a:cubicBezTo>
                        <a:pt x="151978" y="131537"/>
                        <a:pt x="151726" y="130281"/>
                        <a:pt x="148210" y="128021"/>
                      </a:cubicBezTo>
                      <a:cubicBezTo>
                        <a:pt x="148210" y="128021"/>
                        <a:pt x="129621" y="117219"/>
                        <a:pt x="106761" y="95616"/>
                      </a:cubicBezTo>
                      <a:cubicBezTo>
                        <a:pt x="86665" y="76273"/>
                        <a:pt x="58781" y="44873"/>
                        <a:pt x="38685" y="1415"/>
                      </a:cubicBezTo>
                      <a:cubicBezTo>
                        <a:pt x="37932" y="-344"/>
                        <a:pt x="35168" y="-595"/>
                        <a:pt x="34415" y="1415"/>
                      </a:cubicBezTo>
                      <a:cubicBezTo>
                        <a:pt x="28637" y="13472"/>
                        <a:pt x="19091" y="41105"/>
                        <a:pt x="36424" y="67983"/>
                      </a:cubicBezTo>
                      <a:cubicBezTo>
                        <a:pt x="48482" y="86321"/>
                        <a:pt x="65062" y="102147"/>
                        <a:pt x="89177" y="118224"/>
                      </a:cubicBezTo>
                      <a:cubicBezTo>
                        <a:pt x="90182" y="118977"/>
                        <a:pt x="90684" y="119982"/>
                        <a:pt x="90433" y="121238"/>
                      </a:cubicBezTo>
                      <a:cubicBezTo>
                        <a:pt x="89931" y="121238"/>
                        <a:pt x="56269" y="111441"/>
                        <a:pt x="11053" y="65722"/>
                      </a:cubicBezTo>
                      <a:cubicBezTo>
                        <a:pt x="10299" y="64969"/>
                        <a:pt x="8792" y="65220"/>
                        <a:pt x="8541" y="66476"/>
                      </a:cubicBezTo>
                      <a:cubicBezTo>
                        <a:pt x="7285" y="76775"/>
                        <a:pt x="6531" y="102147"/>
                        <a:pt x="28135" y="120736"/>
                      </a:cubicBezTo>
                      <a:cubicBezTo>
                        <a:pt x="49487" y="137315"/>
                        <a:pt x="64559" y="141837"/>
                        <a:pt x="88423" y="147363"/>
                      </a:cubicBezTo>
                      <a:cubicBezTo>
                        <a:pt x="89931" y="147614"/>
                        <a:pt x="90935" y="148870"/>
                        <a:pt x="91187" y="150126"/>
                      </a:cubicBezTo>
                      <a:cubicBezTo>
                        <a:pt x="91187" y="150126"/>
                        <a:pt x="91187" y="150126"/>
                        <a:pt x="88675" y="150126"/>
                      </a:cubicBezTo>
                      <a:cubicBezTo>
                        <a:pt x="77370" y="150126"/>
                        <a:pt x="46724" y="147112"/>
                        <a:pt x="2261" y="120233"/>
                      </a:cubicBezTo>
                      <a:cubicBezTo>
                        <a:pt x="1256" y="119480"/>
                        <a:pt x="0" y="120233"/>
                        <a:pt x="0" y="121489"/>
                      </a:cubicBezTo>
                      <a:cubicBezTo>
                        <a:pt x="1256" y="131537"/>
                        <a:pt x="6280" y="155653"/>
                        <a:pt x="29642" y="164696"/>
                      </a:cubicBezTo>
                      <a:cubicBezTo>
                        <a:pt x="40444" y="169218"/>
                        <a:pt x="56018" y="174242"/>
                        <a:pt x="82897" y="174242"/>
                      </a:cubicBezTo>
                      <a:cubicBezTo>
                        <a:pt x="87670" y="174242"/>
                        <a:pt x="92191" y="174242"/>
                        <a:pt x="97467" y="173740"/>
                      </a:cubicBezTo>
                      <a:cubicBezTo>
                        <a:pt x="98723" y="173740"/>
                        <a:pt x="99979" y="174242"/>
                        <a:pt x="100481" y="175498"/>
                      </a:cubicBezTo>
                      <a:cubicBezTo>
                        <a:pt x="99979" y="175498"/>
                        <a:pt x="87167" y="181276"/>
                        <a:pt x="61796" y="181276"/>
                      </a:cubicBezTo>
                      <a:cubicBezTo>
                        <a:pt x="46221" y="181276"/>
                        <a:pt x="29140" y="179015"/>
                        <a:pt x="11304" y="174744"/>
                      </a:cubicBezTo>
                      <a:cubicBezTo>
                        <a:pt x="10048" y="174493"/>
                        <a:pt x="9043" y="175749"/>
                        <a:pt x="9546" y="176754"/>
                      </a:cubicBezTo>
                      <a:cubicBezTo>
                        <a:pt x="19343" y="195092"/>
                        <a:pt x="32656" y="203633"/>
                        <a:pt x="51245" y="204135"/>
                      </a:cubicBezTo>
                      <a:cubicBezTo>
                        <a:pt x="53506" y="204135"/>
                        <a:pt x="55516" y="204135"/>
                        <a:pt x="57525" y="20413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67" name="Полилиния: фигура 66">
                  <a:extLst>
                    <a:ext uri="{FF2B5EF4-FFF2-40B4-BE49-F238E27FC236}">
                      <a16:creationId xmlns:a16="http://schemas.microsoft.com/office/drawing/2014/main" id="{372062C3-BE00-D4AD-7945-4F50D9E8E365}"/>
                    </a:ext>
                  </a:extLst>
                </p:cNvPr>
                <p:cNvSpPr/>
                <p:nvPr/>
              </p:nvSpPr>
              <p:spPr>
                <a:xfrm>
                  <a:off x="1062100" y="519560"/>
                  <a:ext cx="181368" cy="269603"/>
                </a:xfrm>
                <a:custGeom>
                  <a:avLst/>
                  <a:gdLst>
                    <a:gd name="connsiteX0" fmla="*/ 171320 w 181368"/>
                    <a:gd name="connsiteY0" fmla="*/ 174649 h 269603"/>
                    <a:gd name="connsiteX1" fmla="*/ 119824 w 181368"/>
                    <a:gd name="connsiteY1" fmla="*/ 181431 h 269603"/>
                    <a:gd name="connsiteX2" fmla="*/ 80887 w 181368"/>
                    <a:gd name="connsiteY2" fmla="*/ 175402 h 269603"/>
                    <a:gd name="connsiteX3" fmla="*/ 83902 w 181368"/>
                    <a:gd name="connsiteY3" fmla="*/ 173644 h 269603"/>
                    <a:gd name="connsiteX4" fmla="*/ 98471 w 181368"/>
                    <a:gd name="connsiteY4" fmla="*/ 174146 h 269603"/>
                    <a:gd name="connsiteX5" fmla="*/ 151726 w 181368"/>
                    <a:gd name="connsiteY5" fmla="*/ 164600 h 269603"/>
                    <a:gd name="connsiteX6" fmla="*/ 181368 w 181368"/>
                    <a:gd name="connsiteY6" fmla="*/ 121394 h 269603"/>
                    <a:gd name="connsiteX7" fmla="*/ 179108 w 181368"/>
                    <a:gd name="connsiteY7" fmla="*/ 120138 h 269603"/>
                    <a:gd name="connsiteX8" fmla="*/ 92694 w 181368"/>
                    <a:gd name="connsiteY8" fmla="*/ 150031 h 269603"/>
                    <a:gd name="connsiteX9" fmla="*/ 90182 w 181368"/>
                    <a:gd name="connsiteY9" fmla="*/ 150031 h 269603"/>
                    <a:gd name="connsiteX10" fmla="*/ 92945 w 181368"/>
                    <a:gd name="connsiteY10" fmla="*/ 147267 h 269603"/>
                    <a:gd name="connsiteX11" fmla="*/ 153234 w 181368"/>
                    <a:gd name="connsiteY11" fmla="*/ 120640 h 269603"/>
                    <a:gd name="connsiteX12" fmla="*/ 172828 w 181368"/>
                    <a:gd name="connsiteY12" fmla="*/ 66380 h 269603"/>
                    <a:gd name="connsiteX13" fmla="*/ 170315 w 181368"/>
                    <a:gd name="connsiteY13" fmla="*/ 65627 h 269603"/>
                    <a:gd name="connsiteX14" fmla="*/ 90935 w 181368"/>
                    <a:gd name="connsiteY14" fmla="*/ 121142 h 269603"/>
                    <a:gd name="connsiteX15" fmla="*/ 92191 w 181368"/>
                    <a:gd name="connsiteY15" fmla="*/ 118128 h 269603"/>
                    <a:gd name="connsiteX16" fmla="*/ 144944 w 181368"/>
                    <a:gd name="connsiteY16" fmla="*/ 67887 h 269603"/>
                    <a:gd name="connsiteX17" fmla="*/ 146954 w 181368"/>
                    <a:gd name="connsiteY17" fmla="*/ 1319 h 269603"/>
                    <a:gd name="connsiteX18" fmla="*/ 142683 w 181368"/>
                    <a:gd name="connsiteY18" fmla="*/ 1319 h 269603"/>
                    <a:gd name="connsiteX19" fmla="*/ 74607 w 181368"/>
                    <a:gd name="connsiteY19" fmla="*/ 95520 h 269603"/>
                    <a:gd name="connsiteX20" fmla="*/ 33159 w 181368"/>
                    <a:gd name="connsiteY20" fmla="*/ 127925 h 269603"/>
                    <a:gd name="connsiteX21" fmla="*/ 29391 w 181368"/>
                    <a:gd name="connsiteY21" fmla="*/ 132195 h 269603"/>
                    <a:gd name="connsiteX22" fmla="*/ 31149 w 181368"/>
                    <a:gd name="connsiteY22" fmla="*/ 133954 h 269603"/>
                    <a:gd name="connsiteX23" fmla="*/ 31149 w 181368"/>
                    <a:gd name="connsiteY23" fmla="*/ 133954 h 269603"/>
                    <a:gd name="connsiteX24" fmla="*/ 44212 w 181368"/>
                    <a:gd name="connsiteY24" fmla="*/ 163847 h 269603"/>
                    <a:gd name="connsiteX25" fmla="*/ 19343 w 181368"/>
                    <a:gd name="connsiteY25" fmla="*/ 181431 h 269603"/>
                    <a:gd name="connsiteX26" fmla="*/ 754 w 181368"/>
                    <a:gd name="connsiteY26" fmla="*/ 172890 h 269603"/>
                    <a:gd name="connsiteX27" fmla="*/ 0 w 181368"/>
                    <a:gd name="connsiteY27" fmla="*/ 173141 h 269603"/>
                    <a:gd name="connsiteX28" fmla="*/ 0 w 181368"/>
                    <a:gd name="connsiteY28" fmla="*/ 240464 h 269603"/>
                    <a:gd name="connsiteX29" fmla="*/ 754 w 181368"/>
                    <a:gd name="connsiteY29" fmla="*/ 240715 h 269603"/>
                    <a:gd name="connsiteX30" fmla="*/ 8792 w 181368"/>
                    <a:gd name="connsiteY30" fmla="*/ 237449 h 269603"/>
                    <a:gd name="connsiteX31" fmla="*/ 13565 w 181368"/>
                    <a:gd name="connsiteY31" fmla="*/ 238454 h 269603"/>
                    <a:gd name="connsiteX32" fmla="*/ 19594 w 181368"/>
                    <a:gd name="connsiteY32" fmla="*/ 244985 h 269603"/>
                    <a:gd name="connsiteX33" fmla="*/ 35922 w 181368"/>
                    <a:gd name="connsiteY33" fmla="*/ 264830 h 269603"/>
                    <a:gd name="connsiteX34" fmla="*/ 54260 w 181368"/>
                    <a:gd name="connsiteY34" fmla="*/ 269603 h 269603"/>
                    <a:gd name="connsiteX35" fmla="*/ 64559 w 181368"/>
                    <a:gd name="connsiteY35" fmla="*/ 267845 h 269603"/>
                    <a:gd name="connsiteX36" fmla="*/ 65062 w 181368"/>
                    <a:gd name="connsiteY36" fmla="*/ 265584 h 269603"/>
                    <a:gd name="connsiteX37" fmla="*/ 25371 w 181368"/>
                    <a:gd name="connsiteY37" fmla="*/ 214339 h 269603"/>
                    <a:gd name="connsiteX38" fmla="*/ 24869 w 181368"/>
                    <a:gd name="connsiteY38" fmla="*/ 213083 h 269603"/>
                    <a:gd name="connsiteX39" fmla="*/ 27884 w 181368"/>
                    <a:gd name="connsiteY39" fmla="*/ 214339 h 269603"/>
                    <a:gd name="connsiteX40" fmla="*/ 65062 w 181368"/>
                    <a:gd name="connsiteY40" fmla="*/ 250512 h 269603"/>
                    <a:gd name="connsiteX41" fmla="*/ 84404 w 181368"/>
                    <a:gd name="connsiteY41" fmla="*/ 255285 h 269603"/>
                    <a:gd name="connsiteX42" fmla="*/ 102742 w 181368"/>
                    <a:gd name="connsiteY42" fmla="*/ 251517 h 269603"/>
                    <a:gd name="connsiteX43" fmla="*/ 102742 w 181368"/>
                    <a:gd name="connsiteY43" fmla="*/ 249004 h 269603"/>
                    <a:gd name="connsiteX44" fmla="*/ 42956 w 181368"/>
                    <a:gd name="connsiteY44" fmla="*/ 207054 h 269603"/>
                    <a:gd name="connsiteX45" fmla="*/ 46724 w 181368"/>
                    <a:gd name="connsiteY45" fmla="*/ 207556 h 269603"/>
                    <a:gd name="connsiteX46" fmla="*/ 97215 w 181368"/>
                    <a:gd name="connsiteY46" fmla="*/ 233681 h 269603"/>
                    <a:gd name="connsiteX47" fmla="*/ 108771 w 181368"/>
                    <a:gd name="connsiteY47" fmla="*/ 234937 h 269603"/>
                    <a:gd name="connsiteX48" fmla="*/ 142181 w 181368"/>
                    <a:gd name="connsiteY48" fmla="*/ 222377 h 269603"/>
                    <a:gd name="connsiteX49" fmla="*/ 141427 w 181368"/>
                    <a:gd name="connsiteY49" fmla="*/ 219865 h 269603"/>
                    <a:gd name="connsiteX50" fmla="*/ 62801 w 181368"/>
                    <a:gd name="connsiteY50" fmla="*/ 195247 h 269603"/>
                    <a:gd name="connsiteX51" fmla="*/ 65815 w 181368"/>
                    <a:gd name="connsiteY51" fmla="*/ 194745 h 269603"/>
                    <a:gd name="connsiteX52" fmla="*/ 122838 w 181368"/>
                    <a:gd name="connsiteY52" fmla="*/ 204542 h 269603"/>
                    <a:gd name="connsiteX53" fmla="*/ 129118 w 181368"/>
                    <a:gd name="connsiteY53" fmla="*/ 204542 h 269603"/>
                    <a:gd name="connsiteX54" fmla="*/ 171320 w 181368"/>
                    <a:gd name="connsiteY54" fmla="*/ 176156 h 269603"/>
                    <a:gd name="connsiteX55" fmla="*/ 170315 w 181368"/>
                    <a:gd name="connsiteY55" fmla="*/ 174900 h 26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03">
                      <a:moveTo>
                        <a:pt x="171320" y="174649"/>
                      </a:moveTo>
                      <a:cubicBezTo>
                        <a:pt x="153234" y="179170"/>
                        <a:pt x="135901" y="181431"/>
                        <a:pt x="119824" y="181431"/>
                      </a:cubicBezTo>
                      <a:cubicBezTo>
                        <a:pt x="94201" y="181431"/>
                        <a:pt x="81390" y="175653"/>
                        <a:pt x="80887" y="175402"/>
                      </a:cubicBezTo>
                      <a:cubicBezTo>
                        <a:pt x="81390" y="174146"/>
                        <a:pt x="82646" y="173644"/>
                        <a:pt x="83902" y="173644"/>
                      </a:cubicBezTo>
                      <a:cubicBezTo>
                        <a:pt x="88926" y="173895"/>
                        <a:pt x="93699" y="174146"/>
                        <a:pt x="98471" y="174146"/>
                      </a:cubicBezTo>
                      <a:cubicBezTo>
                        <a:pt x="125350" y="174146"/>
                        <a:pt x="140925" y="169122"/>
                        <a:pt x="151726" y="164600"/>
                      </a:cubicBezTo>
                      <a:cubicBezTo>
                        <a:pt x="175088" y="155557"/>
                        <a:pt x="180112" y="131442"/>
                        <a:pt x="181368" y="121394"/>
                      </a:cubicBezTo>
                      <a:cubicBezTo>
                        <a:pt x="181368" y="120138"/>
                        <a:pt x="180112" y="119384"/>
                        <a:pt x="179108" y="120138"/>
                      </a:cubicBezTo>
                      <a:cubicBezTo>
                        <a:pt x="134645" y="147016"/>
                        <a:pt x="103998" y="150031"/>
                        <a:pt x="92694" y="150031"/>
                      </a:cubicBezTo>
                      <a:cubicBezTo>
                        <a:pt x="90433" y="150031"/>
                        <a:pt x="90182" y="150031"/>
                        <a:pt x="90182" y="150031"/>
                      </a:cubicBezTo>
                      <a:cubicBezTo>
                        <a:pt x="90433" y="148523"/>
                        <a:pt x="91438" y="147519"/>
                        <a:pt x="92945" y="147267"/>
                      </a:cubicBezTo>
                      <a:cubicBezTo>
                        <a:pt x="116809" y="141741"/>
                        <a:pt x="131881" y="137219"/>
                        <a:pt x="153234" y="120640"/>
                      </a:cubicBezTo>
                      <a:cubicBezTo>
                        <a:pt x="175088" y="102302"/>
                        <a:pt x="174335" y="76680"/>
                        <a:pt x="172828" y="66380"/>
                      </a:cubicBezTo>
                      <a:cubicBezTo>
                        <a:pt x="172828" y="65124"/>
                        <a:pt x="171069" y="64873"/>
                        <a:pt x="170315" y="65627"/>
                      </a:cubicBezTo>
                      <a:cubicBezTo>
                        <a:pt x="125099" y="111346"/>
                        <a:pt x="91187" y="121142"/>
                        <a:pt x="90935" y="121142"/>
                      </a:cubicBezTo>
                      <a:cubicBezTo>
                        <a:pt x="90935" y="119886"/>
                        <a:pt x="91438" y="118882"/>
                        <a:pt x="92191" y="118128"/>
                      </a:cubicBezTo>
                      <a:cubicBezTo>
                        <a:pt x="116056" y="102302"/>
                        <a:pt x="132886" y="86225"/>
                        <a:pt x="144944" y="67887"/>
                      </a:cubicBezTo>
                      <a:cubicBezTo>
                        <a:pt x="162528" y="41009"/>
                        <a:pt x="152731" y="13125"/>
                        <a:pt x="146954" y="1319"/>
                      </a:cubicBezTo>
                      <a:cubicBezTo>
                        <a:pt x="146200" y="-440"/>
                        <a:pt x="143437" y="-440"/>
                        <a:pt x="142683" y="1319"/>
                      </a:cubicBezTo>
                      <a:cubicBezTo>
                        <a:pt x="122587" y="44777"/>
                        <a:pt x="94703" y="76428"/>
                        <a:pt x="74607" y="95520"/>
                      </a:cubicBezTo>
                      <a:cubicBezTo>
                        <a:pt x="51748" y="117123"/>
                        <a:pt x="33410" y="127925"/>
                        <a:pt x="33159" y="127925"/>
                      </a:cubicBezTo>
                      <a:cubicBezTo>
                        <a:pt x="29642" y="130186"/>
                        <a:pt x="29391" y="131442"/>
                        <a:pt x="29391" y="132195"/>
                      </a:cubicBezTo>
                      <a:cubicBezTo>
                        <a:pt x="29391" y="133451"/>
                        <a:pt x="31149" y="133954"/>
                        <a:pt x="31149" y="133954"/>
                      </a:cubicBezTo>
                      <a:lnTo>
                        <a:pt x="31149" y="133954"/>
                      </a:lnTo>
                      <a:cubicBezTo>
                        <a:pt x="49738" y="143499"/>
                        <a:pt x="44212" y="163596"/>
                        <a:pt x="44212" y="163847"/>
                      </a:cubicBezTo>
                      <a:cubicBezTo>
                        <a:pt x="40946" y="173895"/>
                        <a:pt x="30396" y="181431"/>
                        <a:pt x="19343" y="181431"/>
                      </a:cubicBezTo>
                      <a:cubicBezTo>
                        <a:pt x="14570" y="181431"/>
                        <a:pt x="7285" y="179924"/>
                        <a:pt x="754" y="172890"/>
                      </a:cubicBezTo>
                      <a:cubicBezTo>
                        <a:pt x="502" y="172639"/>
                        <a:pt x="0" y="172890"/>
                        <a:pt x="0" y="173141"/>
                      </a:cubicBezTo>
                      <a:lnTo>
                        <a:pt x="0" y="240464"/>
                      </a:lnTo>
                      <a:cubicBezTo>
                        <a:pt x="0" y="240464"/>
                        <a:pt x="502" y="240966"/>
                        <a:pt x="754" y="240715"/>
                      </a:cubicBezTo>
                      <a:cubicBezTo>
                        <a:pt x="3014" y="238705"/>
                        <a:pt x="6029" y="237449"/>
                        <a:pt x="8792" y="237449"/>
                      </a:cubicBezTo>
                      <a:cubicBezTo>
                        <a:pt x="10551" y="237449"/>
                        <a:pt x="12058" y="237952"/>
                        <a:pt x="13565" y="238454"/>
                      </a:cubicBezTo>
                      <a:cubicBezTo>
                        <a:pt x="16328" y="239710"/>
                        <a:pt x="18338" y="241971"/>
                        <a:pt x="19594" y="244985"/>
                      </a:cubicBezTo>
                      <a:cubicBezTo>
                        <a:pt x="23362" y="255033"/>
                        <a:pt x="28637" y="261313"/>
                        <a:pt x="35922" y="264830"/>
                      </a:cubicBezTo>
                      <a:cubicBezTo>
                        <a:pt x="41951" y="267845"/>
                        <a:pt x="48231" y="269603"/>
                        <a:pt x="54260" y="269603"/>
                      </a:cubicBezTo>
                      <a:cubicBezTo>
                        <a:pt x="58530" y="269603"/>
                        <a:pt x="62298" y="268849"/>
                        <a:pt x="64559" y="267845"/>
                      </a:cubicBezTo>
                      <a:cubicBezTo>
                        <a:pt x="65564" y="267342"/>
                        <a:pt x="65815" y="266086"/>
                        <a:pt x="65062" y="265584"/>
                      </a:cubicBezTo>
                      <a:cubicBezTo>
                        <a:pt x="34164" y="238454"/>
                        <a:pt x="28637" y="222377"/>
                        <a:pt x="25371" y="214339"/>
                      </a:cubicBezTo>
                      <a:cubicBezTo>
                        <a:pt x="25371" y="213836"/>
                        <a:pt x="25120" y="213585"/>
                        <a:pt x="24869" y="213083"/>
                      </a:cubicBezTo>
                      <a:cubicBezTo>
                        <a:pt x="26125" y="212831"/>
                        <a:pt x="27381" y="213083"/>
                        <a:pt x="27884" y="214339"/>
                      </a:cubicBezTo>
                      <a:cubicBezTo>
                        <a:pt x="41700" y="234184"/>
                        <a:pt x="50241" y="242222"/>
                        <a:pt x="65062" y="250512"/>
                      </a:cubicBezTo>
                      <a:cubicBezTo>
                        <a:pt x="70839" y="253526"/>
                        <a:pt x="77370" y="255285"/>
                        <a:pt x="84404" y="255285"/>
                      </a:cubicBezTo>
                      <a:cubicBezTo>
                        <a:pt x="90433" y="255285"/>
                        <a:pt x="96713" y="254029"/>
                        <a:pt x="102742" y="251517"/>
                      </a:cubicBezTo>
                      <a:cubicBezTo>
                        <a:pt x="103998" y="251014"/>
                        <a:pt x="103998" y="249507"/>
                        <a:pt x="102742" y="249004"/>
                      </a:cubicBezTo>
                      <a:cubicBezTo>
                        <a:pt x="53757" y="224387"/>
                        <a:pt x="43458" y="207807"/>
                        <a:pt x="42956" y="207054"/>
                      </a:cubicBezTo>
                      <a:cubicBezTo>
                        <a:pt x="44212" y="206551"/>
                        <a:pt x="45468" y="206551"/>
                        <a:pt x="46724" y="207556"/>
                      </a:cubicBezTo>
                      <a:cubicBezTo>
                        <a:pt x="65062" y="220870"/>
                        <a:pt x="82646" y="229662"/>
                        <a:pt x="97215" y="233681"/>
                      </a:cubicBezTo>
                      <a:cubicBezTo>
                        <a:pt x="100984" y="234435"/>
                        <a:pt x="105003" y="234937"/>
                        <a:pt x="108771" y="234937"/>
                      </a:cubicBezTo>
                      <a:cubicBezTo>
                        <a:pt x="117563" y="234937"/>
                        <a:pt x="130123" y="232676"/>
                        <a:pt x="142181" y="222377"/>
                      </a:cubicBezTo>
                      <a:cubicBezTo>
                        <a:pt x="143186" y="221623"/>
                        <a:pt x="142683" y="220116"/>
                        <a:pt x="141427" y="219865"/>
                      </a:cubicBezTo>
                      <a:cubicBezTo>
                        <a:pt x="84153" y="211324"/>
                        <a:pt x="63554" y="196001"/>
                        <a:pt x="62801" y="195247"/>
                      </a:cubicBezTo>
                      <a:cubicBezTo>
                        <a:pt x="63554" y="194494"/>
                        <a:pt x="64810" y="194494"/>
                        <a:pt x="65815" y="194745"/>
                      </a:cubicBezTo>
                      <a:cubicBezTo>
                        <a:pt x="86414" y="201778"/>
                        <a:pt x="101737" y="204542"/>
                        <a:pt x="122838" y="204542"/>
                      </a:cubicBezTo>
                      <a:cubicBezTo>
                        <a:pt x="124848" y="204542"/>
                        <a:pt x="127109" y="204542"/>
                        <a:pt x="129118" y="204542"/>
                      </a:cubicBezTo>
                      <a:cubicBezTo>
                        <a:pt x="147958" y="204039"/>
                        <a:pt x="161523" y="194996"/>
                        <a:pt x="171320" y="176156"/>
                      </a:cubicBezTo>
                      <a:cubicBezTo>
                        <a:pt x="171823" y="175653"/>
                        <a:pt x="171320" y="174649"/>
                        <a:pt x="170315" y="17490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68" name="Полилиния: фигура 67">
                  <a:extLst>
                    <a:ext uri="{FF2B5EF4-FFF2-40B4-BE49-F238E27FC236}">
                      <a16:creationId xmlns:a16="http://schemas.microsoft.com/office/drawing/2014/main" id="{CB866F6A-D5BF-CACC-2C7C-9D7F078C800D}"/>
                    </a:ext>
                  </a:extLst>
                </p:cNvPr>
                <p:cNvSpPr/>
                <p:nvPr/>
              </p:nvSpPr>
              <p:spPr>
                <a:xfrm>
                  <a:off x="1000806" y="451295"/>
                  <a:ext cx="17835" cy="17332"/>
                </a:xfrm>
                <a:custGeom>
                  <a:avLst/>
                  <a:gdLst>
                    <a:gd name="connsiteX0" fmla="*/ 9043 w 17835"/>
                    <a:gd name="connsiteY0" fmla="*/ 17333 h 17332"/>
                    <a:gd name="connsiteX1" fmla="*/ 17835 w 17835"/>
                    <a:gd name="connsiteY1" fmla="*/ 8541 h 17332"/>
                    <a:gd name="connsiteX2" fmla="*/ 8792 w 17835"/>
                    <a:gd name="connsiteY2" fmla="*/ 0 h 17332"/>
                    <a:gd name="connsiteX3" fmla="*/ 0 w 17835"/>
                    <a:gd name="connsiteY3" fmla="*/ 8541 h 17332"/>
                    <a:gd name="connsiteX4" fmla="*/ 9043 w 17835"/>
                    <a:gd name="connsiteY4" fmla="*/ 17333 h 1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35" h="17332">
                      <a:moveTo>
                        <a:pt x="9043" y="17333"/>
                      </a:moveTo>
                      <a:cubicBezTo>
                        <a:pt x="14067" y="17333"/>
                        <a:pt x="17835" y="13314"/>
                        <a:pt x="17835" y="8541"/>
                      </a:cubicBezTo>
                      <a:cubicBezTo>
                        <a:pt x="17835" y="3768"/>
                        <a:pt x="13816" y="0"/>
                        <a:pt x="8792" y="0"/>
                      </a:cubicBezTo>
                      <a:cubicBezTo>
                        <a:pt x="4019" y="0"/>
                        <a:pt x="251" y="3768"/>
                        <a:pt x="0" y="8541"/>
                      </a:cubicBezTo>
                      <a:cubicBezTo>
                        <a:pt x="0" y="13314"/>
                        <a:pt x="4019" y="17333"/>
                        <a:pt x="9043" y="173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69" name="Полилиния: фигура 68">
                  <a:extLst>
                    <a:ext uri="{FF2B5EF4-FFF2-40B4-BE49-F238E27FC236}">
                      <a16:creationId xmlns:a16="http://schemas.microsoft.com/office/drawing/2014/main" id="{7895667A-1232-ACA0-A0D9-899005FCAEC5}"/>
                    </a:ext>
                  </a:extLst>
                </p:cNvPr>
                <p:cNvSpPr/>
                <p:nvPr/>
              </p:nvSpPr>
              <p:spPr>
                <a:xfrm>
                  <a:off x="1120630" y="817549"/>
                  <a:ext cx="17584" cy="17081"/>
                </a:xfrm>
                <a:custGeom>
                  <a:avLst/>
                  <a:gdLst>
                    <a:gd name="connsiteX0" fmla="*/ 17584 w 17584"/>
                    <a:gd name="connsiteY0" fmla="*/ 8541 h 17081"/>
                    <a:gd name="connsiteX1" fmla="*/ 8792 w 17584"/>
                    <a:gd name="connsiteY1" fmla="*/ 0 h 17081"/>
                    <a:gd name="connsiteX2" fmla="*/ 0 w 17584"/>
                    <a:gd name="connsiteY2" fmla="*/ 8541 h 17081"/>
                    <a:gd name="connsiteX3" fmla="*/ 8792 w 17584"/>
                    <a:gd name="connsiteY3" fmla="*/ 17082 h 17081"/>
                    <a:gd name="connsiteX4" fmla="*/ 17584 w 17584"/>
                    <a:gd name="connsiteY4" fmla="*/ 8541 h 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84" h="17081">
                      <a:moveTo>
                        <a:pt x="17584" y="8541"/>
                      </a:moveTo>
                      <a:cubicBezTo>
                        <a:pt x="17584" y="3768"/>
                        <a:pt x="13565" y="0"/>
                        <a:pt x="8792" y="0"/>
                      </a:cubicBezTo>
                      <a:cubicBezTo>
                        <a:pt x="4019" y="0"/>
                        <a:pt x="0" y="3768"/>
                        <a:pt x="0" y="8541"/>
                      </a:cubicBezTo>
                      <a:cubicBezTo>
                        <a:pt x="0" y="13314"/>
                        <a:pt x="4019" y="17082"/>
                        <a:pt x="8792" y="17082"/>
                      </a:cubicBezTo>
                      <a:cubicBezTo>
                        <a:pt x="13816" y="17082"/>
                        <a:pt x="17584" y="13314"/>
                        <a:pt x="17584" y="854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0" name="Полилиния: фигура 69">
                  <a:extLst>
                    <a:ext uri="{FF2B5EF4-FFF2-40B4-BE49-F238E27FC236}">
                      <a16:creationId xmlns:a16="http://schemas.microsoft.com/office/drawing/2014/main" id="{977ADC04-9CEA-FC1E-1C3C-08DAF63EE0BC}"/>
                    </a:ext>
                  </a:extLst>
                </p:cNvPr>
                <p:cNvSpPr/>
                <p:nvPr/>
              </p:nvSpPr>
              <p:spPr>
                <a:xfrm>
                  <a:off x="808915" y="783587"/>
                  <a:ext cx="346252" cy="143862"/>
                </a:xfrm>
                <a:custGeom>
                  <a:avLst/>
                  <a:gdLst>
                    <a:gd name="connsiteX0" fmla="*/ 336081 w 346252"/>
                    <a:gd name="connsiteY0" fmla="*/ 50540 h 143862"/>
                    <a:gd name="connsiteX1" fmla="*/ 320507 w 346252"/>
                    <a:gd name="connsiteY1" fmla="*/ 59835 h 143862"/>
                    <a:gd name="connsiteX2" fmla="*/ 304932 w 346252"/>
                    <a:gd name="connsiteY2" fmla="*/ 50540 h 143862"/>
                    <a:gd name="connsiteX3" fmla="*/ 302671 w 346252"/>
                    <a:gd name="connsiteY3" fmla="*/ 50038 h 143862"/>
                    <a:gd name="connsiteX4" fmla="*/ 295889 w 346252"/>
                    <a:gd name="connsiteY4" fmla="*/ 66617 h 143862"/>
                    <a:gd name="connsiteX5" fmla="*/ 296643 w 346252"/>
                    <a:gd name="connsiteY5" fmla="*/ 72395 h 143862"/>
                    <a:gd name="connsiteX6" fmla="*/ 286594 w 346252"/>
                    <a:gd name="connsiteY6" fmla="*/ 68627 h 143862"/>
                    <a:gd name="connsiteX7" fmla="*/ 282575 w 346252"/>
                    <a:gd name="connsiteY7" fmla="*/ 42502 h 143862"/>
                    <a:gd name="connsiteX8" fmla="*/ 284585 w 346252"/>
                    <a:gd name="connsiteY8" fmla="*/ 34463 h 143862"/>
                    <a:gd name="connsiteX9" fmla="*/ 256450 w 346252"/>
                    <a:gd name="connsiteY9" fmla="*/ 49 h 143862"/>
                    <a:gd name="connsiteX10" fmla="*/ 254692 w 346252"/>
                    <a:gd name="connsiteY10" fmla="*/ 1556 h 143862"/>
                    <a:gd name="connsiteX11" fmla="*/ 200934 w 346252"/>
                    <a:gd name="connsiteY11" fmla="*/ 38231 h 143862"/>
                    <a:gd name="connsiteX12" fmla="*/ 147177 w 346252"/>
                    <a:gd name="connsiteY12" fmla="*/ 1556 h 143862"/>
                    <a:gd name="connsiteX13" fmla="*/ 145418 w 346252"/>
                    <a:gd name="connsiteY13" fmla="*/ 49 h 143862"/>
                    <a:gd name="connsiteX14" fmla="*/ 117284 w 346252"/>
                    <a:gd name="connsiteY14" fmla="*/ 34463 h 143862"/>
                    <a:gd name="connsiteX15" fmla="*/ 119293 w 346252"/>
                    <a:gd name="connsiteY15" fmla="*/ 42502 h 143862"/>
                    <a:gd name="connsiteX16" fmla="*/ 115274 w 346252"/>
                    <a:gd name="connsiteY16" fmla="*/ 68627 h 143862"/>
                    <a:gd name="connsiteX17" fmla="*/ 79855 w 346252"/>
                    <a:gd name="connsiteY17" fmla="*/ 69381 h 143862"/>
                    <a:gd name="connsiteX18" fmla="*/ 78096 w 346252"/>
                    <a:gd name="connsiteY18" fmla="*/ 69381 h 143862"/>
                    <a:gd name="connsiteX19" fmla="*/ 75082 w 346252"/>
                    <a:gd name="connsiteY19" fmla="*/ 68376 h 143862"/>
                    <a:gd name="connsiteX20" fmla="*/ 35643 w 346252"/>
                    <a:gd name="connsiteY20" fmla="*/ 30193 h 143862"/>
                    <a:gd name="connsiteX21" fmla="*/ 35643 w 346252"/>
                    <a:gd name="connsiteY21" fmla="*/ 28183 h 143862"/>
                    <a:gd name="connsiteX22" fmla="*/ 29865 w 346252"/>
                    <a:gd name="connsiteY22" fmla="*/ 19894 h 143862"/>
                    <a:gd name="connsiteX23" fmla="*/ 27353 w 346252"/>
                    <a:gd name="connsiteY23" fmla="*/ 2310 h 143862"/>
                    <a:gd name="connsiteX24" fmla="*/ 25092 w 346252"/>
                    <a:gd name="connsiteY24" fmla="*/ 2310 h 143862"/>
                    <a:gd name="connsiteX25" fmla="*/ 20068 w 346252"/>
                    <a:gd name="connsiteY25" fmla="*/ 7334 h 143862"/>
                    <a:gd name="connsiteX26" fmla="*/ 18812 w 346252"/>
                    <a:gd name="connsiteY26" fmla="*/ 7334 h 143862"/>
                    <a:gd name="connsiteX27" fmla="*/ 12030 w 346252"/>
                    <a:gd name="connsiteY27" fmla="*/ 5826 h 143862"/>
                    <a:gd name="connsiteX28" fmla="*/ 3740 w 346252"/>
                    <a:gd name="connsiteY28" fmla="*/ 14367 h 143862"/>
                    <a:gd name="connsiteX29" fmla="*/ 5247 w 346252"/>
                    <a:gd name="connsiteY29" fmla="*/ 20396 h 143862"/>
                    <a:gd name="connsiteX30" fmla="*/ 5247 w 346252"/>
                    <a:gd name="connsiteY30" fmla="*/ 21652 h 143862"/>
                    <a:gd name="connsiteX31" fmla="*/ 223 w 346252"/>
                    <a:gd name="connsiteY31" fmla="*/ 26676 h 143862"/>
                    <a:gd name="connsiteX32" fmla="*/ 223 w 346252"/>
                    <a:gd name="connsiteY32" fmla="*/ 28686 h 143862"/>
                    <a:gd name="connsiteX33" fmla="*/ 18310 w 346252"/>
                    <a:gd name="connsiteY33" fmla="*/ 31198 h 143862"/>
                    <a:gd name="connsiteX34" fmla="*/ 26851 w 346252"/>
                    <a:gd name="connsiteY34" fmla="*/ 36975 h 143862"/>
                    <a:gd name="connsiteX35" fmla="*/ 28860 w 346252"/>
                    <a:gd name="connsiteY35" fmla="*/ 36975 h 143862"/>
                    <a:gd name="connsiteX36" fmla="*/ 68550 w 346252"/>
                    <a:gd name="connsiteY36" fmla="*/ 75409 h 143862"/>
                    <a:gd name="connsiteX37" fmla="*/ 69053 w 346252"/>
                    <a:gd name="connsiteY37" fmla="*/ 77670 h 143862"/>
                    <a:gd name="connsiteX38" fmla="*/ 69053 w 346252"/>
                    <a:gd name="connsiteY38" fmla="*/ 78173 h 143862"/>
                    <a:gd name="connsiteX39" fmla="*/ 77343 w 346252"/>
                    <a:gd name="connsiteY39" fmla="*/ 94250 h 143862"/>
                    <a:gd name="connsiteX40" fmla="*/ 86386 w 346252"/>
                    <a:gd name="connsiteY40" fmla="*/ 94501 h 143862"/>
                    <a:gd name="connsiteX41" fmla="*/ 86888 w 346252"/>
                    <a:gd name="connsiteY41" fmla="*/ 94501 h 143862"/>
                    <a:gd name="connsiteX42" fmla="*/ 88144 w 346252"/>
                    <a:gd name="connsiteY42" fmla="*/ 94752 h 143862"/>
                    <a:gd name="connsiteX43" fmla="*/ 94676 w 346252"/>
                    <a:gd name="connsiteY43" fmla="*/ 101032 h 143862"/>
                    <a:gd name="connsiteX44" fmla="*/ 98192 w 346252"/>
                    <a:gd name="connsiteY44" fmla="*/ 102539 h 143862"/>
                    <a:gd name="connsiteX45" fmla="*/ 102212 w 346252"/>
                    <a:gd name="connsiteY45" fmla="*/ 100530 h 143862"/>
                    <a:gd name="connsiteX46" fmla="*/ 101458 w 346252"/>
                    <a:gd name="connsiteY46" fmla="*/ 94250 h 143862"/>
                    <a:gd name="connsiteX47" fmla="*/ 95932 w 346252"/>
                    <a:gd name="connsiteY47" fmla="*/ 88723 h 143862"/>
                    <a:gd name="connsiteX48" fmla="*/ 95932 w 346252"/>
                    <a:gd name="connsiteY48" fmla="*/ 86965 h 143862"/>
                    <a:gd name="connsiteX49" fmla="*/ 96434 w 346252"/>
                    <a:gd name="connsiteY49" fmla="*/ 86462 h 143862"/>
                    <a:gd name="connsiteX50" fmla="*/ 134617 w 346252"/>
                    <a:gd name="connsiteY50" fmla="*/ 75409 h 143862"/>
                    <a:gd name="connsiteX51" fmla="*/ 135622 w 346252"/>
                    <a:gd name="connsiteY51" fmla="*/ 70637 h 143862"/>
                    <a:gd name="connsiteX52" fmla="*/ 152955 w 346252"/>
                    <a:gd name="connsiteY52" fmla="*/ 35719 h 143862"/>
                    <a:gd name="connsiteX53" fmla="*/ 182848 w 346252"/>
                    <a:gd name="connsiteY53" fmla="*/ 54057 h 143862"/>
                    <a:gd name="connsiteX54" fmla="*/ 183350 w 346252"/>
                    <a:gd name="connsiteY54" fmla="*/ 54057 h 143862"/>
                    <a:gd name="connsiteX55" fmla="*/ 182848 w 346252"/>
                    <a:gd name="connsiteY55" fmla="*/ 54560 h 143862"/>
                    <a:gd name="connsiteX56" fmla="*/ 182345 w 346252"/>
                    <a:gd name="connsiteY56" fmla="*/ 58328 h 143862"/>
                    <a:gd name="connsiteX57" fmla="*/ 171292 w 346252"/>
                    <a:gd name="connsiteY57" fmla="*/ 66115 h 143862"/>
                    <a:gd name="connsiteX58" fmla="*/ 141399 w 346252"/>
                    <a:gd name="connsiteY58" fmla="*/ 117360 h 143862"/>
                    <a:gd name="connsiteX59" fmla="*/ 144414 w 346252"/>
                    <a:gd name="connsiteY59" fmla="*/ 116355 h 143862"/>
                    <a:gd name="connsiteX60" fmla="*/ 181089 w 346252"/>
                    <a:gd name="connsiteY60" fmla="*/ 76665 h 143862"/>
                    <a:gd name="connsiteX61" fmla="*/ 183350 w 346252"/>
                    <a:gd name="connsiteY61" fmla="*/ 76917 h 143862"/>
                    <a:gd name="connsiteX62" fmla="*/ 183350 w 346252"/>
                    <a:gd name="connsiteY62" fmla="*/ 77419 h 143862"/>
                    <a:gd name="connsiteX63" fmla="*/ 171544 w 346252"/>
                    <a:gd name="connsiteY63" fmla="*/ 132684 h 143862"/>
                    <a:gd name="connsiteX64" fmla="*/ 174558 w 346252"/>
                    <a:gd name="connsiteY64" fmla="*/ 131428 h 143862"/>
                    <a:gd name="connsiteX65" fmla="*/ 190635 w 346252"/>
                    <a:gd name="connsiteY65" fmla="*/ 87467 h 143862"/>
                    <a:gd name="connsiteX66" fmla="*/ 192896 w 346252"/>
                    <a:gd name="connsiteY66" fmla="*/ 86965 h 143862"/>
                    <a:gd name="connsiteX67" fmla="*/ 192896 w 346252"/>
                    <a:gd name="connsiteY67" fmla="*/ 87216 h 143862"/>
                    <a:gd name="connsiteX68" fmla="*/ 199929 w 346252"/>
                    <a:gd name="connsiteY68" fmla="*/ 143485 h 143862"/>
                    <a:gd name="connsiteX69" fmla="*/ 202944 w 346252"/>
                    <a:gd name="connsiteY69" fmla="*/ 143485 h 143862"/>
                    <a:gd name="connsiteX70" fmla="*/ 210229 w 346252"/>
                    <a:gd name="connsiteY70" fmla="*/ 88472 h 143862"/>
                    <a:gd name="connsiteX71" fmla="*/ 212238 w 346252"/>
                    <a:gd name="connsiteY71" fmla="*/ 87216 h 143862"/>
                    <a:gd name="connsiteX72" fmla="*/ 228315 w 346252"/>
                    <a:gd name="connsiteY72" fmla="*/ 131176 h 143862"/>
                    <a:gd name="connsiteX73" fmla="*/ 231330 w 346252"/>
                    <a:gd name="connsiteY73" fmla="*/ 132432 h 143862"/>
                    <a:gd name="connsiteX74" fmla="*/ 219523 w 346252"/>
                    <a:gd name="connsiteY74" fmla="*/ 77168 h 143862"/>
                    <a:gd name="connsiteX75" fmla="*/ 219523 w 346252"/>
                    <a:gd name="connsiteY75" fmla="*/ 76665 h 143862"/>
                    <a:gd name="connsiteX76" fmla="*/ 221784 w 346252"/>
                    <a:gd name="connsiteY76" fmla="*/ 76414 h 143862"/>
                    <a:gd name="connsiteX77" fmla="*/ 258460 w 346252"/>
                    <a:gd name="connsiteY77" fmla="*/ 116104 h 143862"/>
                    <a:gd name="connsiteX78" fmla="*/ 261474 w 346252"/>
                    <a:gd name="connsiteY78" fmla="*/ 117109 h 143862"/>
                    <a:gd name="connsiteX79" fmla="*/ 231581 w 346252"/>
                    <a:gd name="connsiteY79" fmla="*/ 65864 h 143862"/>
                    <a:gd name="connsiteX80" fmla="*/ 220528 w 346252"/>
                    <a:gd name="connsiteY80" fmla="*/ 58076 h 143862"/>
                    <a:gd name="connsiteX81" fmla="*/ 220026 w 346252"/>
                    <a:gd name="connsiteY81" fmla="*/ 54308 h 143862"/>
                    <a:gd name="connsiteX82" fmla="*/ 219523 w 346252"/>
                    <a:gd name="connsiteY82" fmla="*/ 53806 h 143862"/>
                    <a:gd name="connsiteX83" fmla="*/ 220026 w 346252"/>
                    <a:gd name="connsiteY83" fmla="*/ 53806 h 143862"/>
                    <a:gd name="connsiteX84" fmla="*/ 249919 w 346252"/>
                    <a:gd name="connsiteY84" fmla="*/ 35468 h 143862"/>
                    <a:gd name="connsiteX85" fmla="*/ 267252 w 346252"/>
                    <a:gd name="connsiteY85" fmla="*/ 70385 h 143862"/>
                    <a:gd name="connsiteX86" fmla="*/ 268257 w 346252"/>
                    <a:gd name="connsiteY86" fmla="*/ 75158 h 143862"/>
                    <a:gd name="connsiteX87" fmla="*/ 304430 w 346252"/>
                    <a:gd name="connsiteY87" fmla="*/ 84202 h 143862"/>
                    <a:gd name="connsiteX88" fmla="*/ 323772 w 346252"/>
                    <a:gd name="connsiteY88" fmla="*/ 90733 h 143862"/>
                    <a:gd name="connsiteX89" fmla="*/ 346129 w 346252"/>
                    <a:gd name="connsiteY89" fmla="*/ 69381 h 143862"/>
                    <a:gd name="connsiteX90" fmla="*/ 339347 w 346252"/>
                    <a:gd name="connsiteY90" fmla="*/ 50289 h 143862"/>
                    <a:gd name="connsiteX91" fmla="*/ 336835 w 346252"/>
                    <a:gd name="connsiteY91" fmla="*/ 50792 h 14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46252" h="143862">
                      <a:moveTo>
                        <a:pt x="336081" y="50540"/>
                      </a:moveTo>
                      <a:cubicBezTo>
                        <a:pt x="333067" y="56067"/>
                        <a:pt x="327289" y="59835"/>
                        <a:pt x="320507" y="59835"/>
                      </a:cubicBezTo>
                      <a:cubicBezTo>
                        <a:pt x="313724" y="59835"/>
                        <a:pt x="307947" y="56067"/>
                        <a:pt x="304932" y="50540"/>
                      </a:cubicBezTo>
                      <a:cubicBezTo>
                        <a:pt x="304430" y="49787"/>
                        <a:pt x="303174" y="49536"/>
                        <a:pt x="302671" y="50038"/>
                      </a:cubicBezTo>
                      <a:cubicBezTo>
                        <a:pt x="298401" y="54308"/>
                        <a:pt x="295889" y="60086"/>
                        <a:pt x="295889" y="66617"/>
                      </a:cubicBezTo>
                      <a:cubicBezTo>
                        <a:pt x="295889" y="68627"/>
                        <a:pt x="296140" y="70637"/>
                        <a:pt x="296643" y="72395"/>
                      </a:cubicBezTo>
                      <a:cubicBezTo>
                        <a:pt x="294130" y="71641"/>
                        <a:pt x="290614" y="70385"/>
                        <a:pt x="286594" y="68627"/>
                      </a:cubicBezTo>
                      <a:cubicBezTo>
                        <a:pt x="274285" y="62849"/>
                        <a:pt x="279058" y="51043"/>
                        <a:pt x="282575" y="42502"/>
                      </a:cubicBezTo>
                      <a:cubicBezTo>
                        <a:pt x="283580" y="39990"/>
                        <a:pt x="284334" y="37227"/>
                        <a:pt x="284585" y="34463"/>
                      </a:cubicBezTo>
                      <a:cubicBezTo>
                        <a:pt x="286846" y="10097"/>
                        <a:pt x="266498" y="2310"/>
                        <a:pt x="256450" y="49"/>
                      </a:cubicBezTo>
                      <a:cubicBezTo>
                        <a:pt x="255445" y="49"/>
                        <a:pt x="254692" y="551"/>
                        <a:pt x="254692" y="1556"/>
                      </a:cubicBezTo>
                      <a:cubicBezTo>
                        <a:pt x="258209" y="42251"/>
                        <a:pt x="207717" y="300"/>
                        <a:pt x="200934" y="38231"/>
                      </a:cubicBezTo>
                      <a:cubicBezTo>
                        <a:pt x="194152" y="300"/>
                        <a:pt x="143660" y="42251"/>
                        <a:pt x="147177" y="1556"/>
                      </a:cubicBezTo>
                      <a:cubicBezTo>
                        <a:pt x="147177" y="551"/>
                        <a:pt x="146423" y="-203"/>
                        <a:pt x="145418" y="49"/>
                      </a:cubicBezTo>
                      <a:cubicBezTo>
                        <a:pt x="135370" y="2310"/>
                        <a:pt x="115023" y="10097"/>
                        <a:pt x="117284" y="34463"/>
                      </a:cubicBezTo>
                      <a:cubicBezTo>
                        <a:pt x="117535" y="37227"/>
                        <a:pt x="118289" y="39990"/>
                        <a:pt x="119293" y="42502"/>
                      </a:cubicBezTo>
                      <a:cubicBezTo>
                        <a:pt x="122810" y="51043"/>
                        <a:pt x="127583" y="62849"/>
                        <a:pt x="115274" y="68627"/>
                      </a:cubicBezTo>
                      <a:cubicBezTo>
                        <a:pt x="92917" y="78926"/>
                        <a:pt x="96685" y="69129"/>
                        <a:pt x="79855" y="69381"/>
                      </a:cubicBezTo>
                      <a:cubicBezTo>
                        <a:pt x="79603" y="69381"/>
                        <a:pt x="78850" y="69381"/>
                        <a:pt x="78096" y="69381"/>
                      </a:cubicBezTo>
                      <a:cubicBezTo>
                        <a:pt x="77091" y="69381"/>
                        <a:pt x="75835" y="68878"/>
                        <a:pt x="75082" y="68376"/>
                      </a:cubicBezTo>
                      <a:lnTo>
                        <a:pt x="35643" y="30193"/>
                      </a:lnTo>
                      <a:cubicBezTo>
                        <a:pt x="35643" y="30193"/>
                        <a:pt x="35643" y="28937"/>
                        <a:pt x="35643" y="28183"/>
                      </a:cubicBezTo>
                      <a:cubicBezTo>
                        <a:pt x="35643" y="24415"/>
                        <a:pt x="33131" y="21150"/>
                        <a:pt x="29865" y="19894"/>
                      </a:cubicBezTo>
                      <a:cubicBezTo>
                        <a:pt x="32377" y="14116"/>
                        <a:pt x="31624" y="7334"/>
                        <a:pt x="27353" y="2310"/>
                      </a:cubicBezTo>
                      <a:cubicBezTo>
                        <a:pt x="26851" y="1556"/>
                        <a:pt x="25846" y="1556"/>
                        <a:pt x="25092" y="2310"/>
                      </a:cubicBezTo>
                      <a:lnTo>
                        <a:pt x="20068" y="7334"/>
                      </a:lnTo>
                      <a:cubicBezTo>
                        <a:pt x="20068" y="7334"/>
                        <a:pt x="19315" y="7836"/>
                        <a:pt x="18812" y="7334"/>
                      </a:cubicBezTo>
                      <a:cubicBezTo>
                        <a:pt x="16803" y="6078"/>
                        <a:pt x="14542" y="5575"/>
                        <a:pt x="12030" y="5826"/>
                      </a:cubicBezTo>
                      <a:cubicBezTo>
                        <a:pt x="7759" y="6580"/>
                        <a:pt x="4243" y="10097"/>
                        <a:pt x="3740" y="14367"/>
                      </a:cubicBezTo>
                      <a:cubicBezTo>
                        <a:pt x="3740" y="16628"/>
                        <a:pt x="3991" y="18638"/>
                        <a:pt x="5247" y="20396"/>
                      </a:cubicBezTo>
                      <a:cubicBezTo>
                        <a:pt x="5247" y="20898"/>
                        <a:pt x="5247" y="21150"/>
                        <a:pt x="5247" y="21652"/>
                      </a:cubicBezTo>
                      <a:lnTo>
                        <a:pt x="223" y="26676"/>
                      </a:lnTo>
                      <a:cubicBezTo>
                        <a:pt x="223" y="26676"/>
                        <a:pt x="-279" y="28183"/>
                        <a:pt x="223" y="28686"/>
                      </a:cubicBezTo>
                      <a:cubicBezTo>
                        <a:pt x="5247" y="32956"/>
                        <a:pt x="12281" y="33710"/>
                        <a:pt x="18310" y="31198"/>
                      </a:cubicBezTo>
                      <a:cubicBezTo>
                        <a:pt x="19566" y="34715"/>
                        <a:pt x="23083" y="36975"/>
                        <a:pt x="26851" y="36975"/>
                      </a:cubicBezTo>
                      <a:cubicBezTo>
                        <a:pt x="27604" y="36975"/>
                        <a:pt x="28107" y="36975"/>
                        <a:pt x="28860" y="36975"/>
                      </a:cubicBezTo>
                      <a:lnTo>
                        <a:pt x="68550" y="75409"/>
                      </a:lnTo>
                      <a:cubicBezTo>
                        <a:pt x="68550" y="75409"/>
                        <a:pt x="69304" y="76917"/>
                        <a:pt x="69053" y="77670"/>
                      </a:cubicBezTo>
                      <a:cubicBezTo>
                        <a:pt x="69053" y="77670"/>
                        <a:pt x="69053" y="77921"/>
                        <a:pt x="69053" y="78173"/>
                      </a:cubicBezTo>
                      <a:cubicBezTo>
                        <a:pt x="67294" y="84704"/>
                        <a:pt x="70811" y="91738"/>
                        <a:pt x="77343" y="94250"/>
                      </a:cubicBezTo>
                      <a:cubicBezTo>
                        <a:pt x="80357" y="95506"/>
                        <a:pt x="83371" y="95506"/>
                        <a:pt x="86386" y="94501"/>
                      </a:cubicBezTo>
                      <a:cubicBezTo>
                        <a:pt x="86386" y="94501"/>
                        <a:pt x="86637" y="94501"/>
                        <a:pt x="86888" y="94501"/>
                      </a:cubicBezTo>
                      <a:cubicBezTo>
                        <a:pt x="87391" y="94501"/>
                        <a:pt x="87893" y="94501"/>
                        <a:pt x="88144" y="94752"/>
                      </a:cubicBezTo>
                      <a:lnTo>
                        <a:pt x="94676" y="101032"/>
                      </a:lnTo>
                      <a:cubicBezTo>
                        <a:pt x="94676" y="101032"/>
                        <a:pt x="96936" y="102539"/>
                        <a:pt x="98192" y="102539"/>
                      </a:cubicBezTo>
                      <a:cubicBezTo>
                        <a:pt x="99700" y="102539"/>
                        <a:pt x="101207" y="101786"/>
                        <a:pt x="102212" y="100530"/>
                      </a:cubicBezTo>
                      <a:cubicBezTo>
                        <a:pt x="103468" y="98771"/>
                        <a:pt x="102965" y="95757"/>
                        <a:pt x="101458" y="94250"/>
                      </a:cubicBezTo>
                      <a:lnTo>
                        <a:pt x="95932" y="88723"/>
                      </a:lnTo>
                      <a:cubicBezTo>
                        <a:pt x="95932" y="88723"/>
                        <a:pt x="95429" y="87467"/>
                        <a:pt x="95932" y="86965"/>
                      </a:cubicBezTo>
                      <a:cubicBezTo>
                        <a:pt x="95932" y="86714"/>
                        <a:pt x="96434" y="86462"/>
                        <a:pt x="96434" y="86462"/>
                      </a:cubicBezTo>
                      <a:cubicBezTo>
                        <a:pt x="104724" y="76414"/>
                        <a:pt x="127332" y="79931"/>
                        <a:pt x="134617" y="75409"/>
                      </a:cubicBezTo>
                      <a:cubicBezTo>
                        <a:pt x="136375" y="74405"/>
                        <a:pt x="136626" y="72395"/>
                        <a:pt x="135622" y="70637"/>
                      </a:cubicBezTo>
                      <a:cubicBezTo>
                        <a:pt x="130849" y="63101"/>
                        <a:pt x="127081" y="40241"/>
                        <a:pt x="152955" y="35719"/>
                      </a:cubicBezTo>
                      <a:cubicBezTo>
                        <a:pt x="159737" y="34966"/>
                        <a:pt x="181592" y="39236"/>
                        <a:pt x="182848" y="54057"/>
                      </a:cubicBezTo>
                      <a:lnTo>
                        <a:pt x="183350" y="54057"/>
                      </a:lnTo>
                      <a:cubicBezTo>
                        <a:pt x="183350" y="54057"/>
                        <a:pt x="182848" y="54057"/>
                        <a:pt x="182848" y="54560"/>
                      </a:cubicBezTo>
                      <a:cubicBezTo>
                        <a:pt x="182848" y="55816"/>
                        <a:pt x="182848" y="57072"/>
                        <a:pt x="182345" y="58328"/>
                      </a:cubicBezTo>
                      <a:cubicBezTo>
                        <a:pt x="181089" y="63352"/>
                        <a:pt x="174558" y="65361"/>
                        <a:pt x="171292" y="66115"/>
                      </a:cubicBezTo>
                      <a:cubicBezTo>
                        <a:pt x="141650" y="73400"/>
                        <a:pt x="121052" y="100781"/>
                        <a:pt x="141399" y="117360"/>
                      </a:cubicBezTo>
                      <a:cubicBezTo>
                        <a:pt x="142404" y="118114"/>
                        <a:pt x="143911" y="117863"/>
                        <a:pt x="144414" y="116355"/>
                      </a:cubicBezTo>
                      <a:cubicBezTo>
                        <a:pt x="149438" y="96510"/>
                        <a:pt x="160993" y="85709"/>
                        <a:pt x="181089" y="76665"/>
                      </a:cubicBezTo>
                      <a:cubicBezTo>
                        <a:pt x="181843" y="76414"/>
                        <a:pt x="182596" y="76665"/>
                        <a:pt x="183350" y="76917"/>
                      </a:cubicBezTo>
                      <a:cubicBezTo>
                        <a:pt x="183350" y="76917"/>
                        <a:pt x="183350" y="77419"/>
                        <a:pt x="183350" y="77419"/>
                      </a:cubicBezTo>
                      <a:cubicBezTo>
                        <a:pt x="170288" y="86462"/>
                        <a:pt x="145670" y="112085"/>
                        <a:pt x="171544" y="132684"/>
                      </a:cubicBezTo>
                      <a:cubicBezTo>
                        <a:pt x="172800" y="133688"/>
                        <a:pt x="174307" y="132684"/>
                        <a:pt x="174558" y="131428"/>
                      </a:cubicBezTo>
                      <a:cubicBezTo>
                        <a:pt x="176065" y="115853"/>
                        <a:pt x="180587" y="98771"/>
                        <a:pt x="190635" y="87467"/>
                      </a:cubicBezTo>
                      <a:cubicBezTo>
                        <a:pt x="191137" y="86965"/>
                        <a:pt x="192142" y="86714"/>
                        <a:pt x="192896" y="86965"/>
                      </a:cubicBezTo>
                      <a:cubicBezTo>
                        <a:pt x="192896" y="86965"/>
                        <a:pt x="192896" y="86965"/>
                        <a:pt x="192896" y="87216"/>
                      </a:cubicBezTo>
                      <a:cubicBezTo>
                        <a:pt x="189630" y="103042"/>
                        <a:pt x="182596" y="130674"/>
                        <a:pt x="199929" y="143485"/>
                      </a:cubicBezTo>
                      <a:cubicBezTo>
                        <a:pt x="200683" y="143988"/>
                        <a:pt x="201939" y="143988"/>
                        <a:pt x="202944" y="143485"/>
                      </a:cubicBezTo>
                      <a:cubicBezTo>
                        <a:pt x="219774" y="131176"/>
                        <a:pt x="213494" y="104549"/>
                        <a:pt x="210229" y="88472"/>
                      </a:cubicBezTo>
                      <a:cubicBezTo>
                        <a:pt x="210229" y="87216"/>
                        <a:pt x="211485" y="86462"/>
                        <a:pt x="212238" y="87216"/>
                      </a:cubicBezTo>
                      <a:cubicBezTo>
                        <a:pt x="222538" y="98520"/>
                        <a:pt x="226808" y="115602"/>
                        <a:pt x="228315" y="131176"/>
                      </a:cubicBezTo>
                      <a:cubicBezTo>
                        <a:pt x="228315" y="132684"/>
                        <a:pt x="230074" y="133186"/>
                        <a:pt x="231330" y="132432"/>
                      </a:cubicBezTo>
                      <a:cubicBezTo>
                        <a:pt x="256952" y="111583"/>
                        <a:pt x="232586" y="85960"/>
                        <a:pt x="219523" y="77168"/>
                      </a:cubicBezTo>
                      <a:cubicBezTo>
                        <a:pt x="219523" y="77168"/>
                        <a:pt x="219523" y="76665"/>
                        <a:pt x="219523" y="76665"/>
                      </a:cubicBezTo>
                      <a:cubicBezTo>
                        <a:pt x="220026" y="76163"/>
                        <a:pt x="221030" y="76163"/>
                        <a:pt x="221784" y="76414"/>
                      </a:cubicBezTo>
                      <a:cubicBezTo>
                        <a:pt x="241880" y="85458"/>
                        <a:pt x="253436" y="96259"/>
                        <a:pt x="258460" y="116104"/>
                      </a:cubicBezTo>
                      <a:cubicBezTo>
                        <a:pt x="258711" y="117360"/>
                        <a:pt x="260469" y="117863"/>
                        <a:pt x="261474" y="117109"/>
                      </a:cubicBezTo>
                      <a:cubicBezTo>
                        <a:pt x="281822" y="100279"/>
                        <a:pt x="261474" y="72897"/>
                        <a:pt x="231581" y="65864"/>
                      </a:cubicBezTo>
                      <a:cubicBezTo>
                        <a:pt x="228064" y="65110"/>
                        <a:pt x="221784" y="63101"/>
                        <a:pt x="220528" y="58076"/>
                      </a:cubicBezTo>
                      <a:cubicBezTo>
                        <a:pt x="220277" y="56820"/>
                        <a:pt x="220026" y="55313"/>
                        <a:pt x="220026" y="54308"/>
                      </a:cubicBezTo>
                      <a:cubicBezTo>
                        <a:pt x="220026" y="54308"/>
                        <a:pt x="220026" y="53806"/>
                        <a:pt x="219523" y="53806"/>
                      </a:cubicBezTo>
                      <a:lnTo>
                        <a:pt x="220026" y="53806"/>
                      </a:lnTo>
                      <a:cubicBezTo>
                        <a:pt x="221282" y="38985"/>
                        <a:pt x="243136" y="34715"/>
                        <a:pt x="249919" y="35468"/>
                      </a:cubicBezTo>
                      <a:cubicBezTo>
                        <a:pt x="275793" y="39990"/>
                        <a:pt x="272025" y="62849"/>
                        <a:pt x="267252" y="70385"/>
                      </a:cubicBezTo>
                      <a:cubicBezTo>
                        <a:pt x="266247" y="71893"/>
                        <a:pt x="266749" y="74153"/>
                        <a:pt x="268257" y="75158"/>
                      </a:cubicBezTo>
                      <a:cubicBezTo>
                        <a:pt x="275290" y="79177"/>
                        <a:pt x="294884" y="76665"/>
                        <a:pt x="304430" y="84202"/>
                      </a:cubicBezTo>
                      <a:cubicBezTo>
                        <a:pt x="309454" y="88723"/>
                        <a:pt x="316236" y="91235"/>
                        <a:pt x="323772" y="90733"/>
                      </a:cubicBezTo>
                      <a:cubicBezTo>
                        <a:pt x="335328" y="89728"/>
                        <a:pt x="344873" y="80685"/>
                        <a:pt x="346129" y="69381"/>
                      </a:cubicBezTo>
                      <a:cubicBezTo>
                        <a:pt x="346883" y="62096"/>
                        <a:pt x="344120" y="55062"/>
                        <a:pt x="339347" y="50289"/>
                      </a:cubicBezTo>
                      <a:cubicBezTo>
                        <a:pt x="338593" y="49536"/>
                        <a:pt x="337337" y="49787"/>
                        <a:pt x="336835" y="5079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1" name="Полилиния: фигура 70">
                  <a:extLst>
                    <a:ext uri="{FF2B5EF4-FFF2-40B4-BE49-F238E27FC236}">
                      <a16:creationId xmlns:a16="http://schemas.microsoft.com/office/drawing/2014/main" id="{0B6316F3-B008-CCA6-C531-ED8C2909BD6E}"/>
                    </a:ext>
                  </a:extLst>
                </p:cNvPr>
                <p:cNvSpPr/>
                <p:nvPr/>
              </p:nvSpPr>
              <p:spPr>
                <a:xfrm>
                  <a:off x="947802" y="495004"/>
                  <a:ext cx="10217" cy="9796"/>
                </a:xfrm>
                <a:custGeom>
                  <a:avLst/>
                  <a:gdLst>
                    <a:gd name="connsiteX0" fmla="*/ 5275 w 10217"/>
                    <a:gd name="connsiteY0" fmla="*/ 9797 h 9796"/>
                    <a:gd name="connsiteX1" fmla="*/ 9797 w 10217"/>
                    <a:gd name="connsiteY1" fmla="*/ 7034 h 9796"/>
                    <a:gd name="connsiteX2" fmla="*/ 5024 w 10217"/>
                    <a:gd name="connsiteY2" fmla="*/ 0 h 9796"/>
                    <a:gd name="connsiteX3" fmla="*/ 0 w 10217"/>
                    <a:gd name="connsiteY3" fmla="*/ 4773 h 9796"/>
                    <a:gd name="connsiteX4" fmla="*/ 5024 w 10217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7" h="9796">
                      <a:moveTo>
                        <a:pt x="5275" y="9797"/>
                      </a:moveTo>
                      <a:cubicBezTo>
                        <a:pt x="7285" y="9797"/>
                        <a:pt x="9043" y="8792"/>
                        <a:pt x="9797" y="7034"/>
                      </a:cubicBezTo>
                      <a:cubicBezTo>
                        <a:pt x="11304" y="3266"/>
                        <a:pt x="8541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2" name="Полилиния: фигура 71">
                  <a:extLst>
                    <a:ext uri="{FF2B5EF4-FFF2-40B4-BE49-F238E27FC236}">
                      <a16:creationId xmlns:a16="http://schemas.microsoft.com/office/drawing/2014/main" id="{51553964-1436-AFCC-F345-8314B23246A2}"/>
                    </a:ext>
                  </a:extLst>
                </p:cNvPr>
                <p:cNvSpPr/>
                <p:nvPr/>
              </p:nvSpPr>
              <p:spPr>
                <a:xfrm>
                  <a:off x="854104" y="466316"/>
                  <a:ext cx="312039" cy="87092"/>
                </a:xfrm>
                <a:custGeom>
                  <a:avLst/>
                  <a:gdLst>
                    <a:gd name="connsiteX0" fmla="*/ 0 w 312039"/>
                    <a:gd name="connsiteY0" fmla="*/ 73653 h 87092"/>
                    <a:gd name="connsiteX1" fmla="*/ 30396 w 312039"/>
                    <a:gd name="connsiteY1" fmla="*/ 86465 h 87092"/>
                    <a:gd name="connsiteX2" fmla="*/ 32154 w 312039"/>
                    <a:gd name="connsiteY2" fmla="*/ 86465 h 87092"/>
                    <a:gd name="connsiteX3" fmla="*/ 31149 w 312039"/>
                    <a:gd name="connsiteY3" fmla="*/ 47528 h 87092"/>
                    <a:gd name="connsiteX4" fmla="*/ 31149 w 312039"/>
                    <a:gd name="connsiteY4" fmla="*/ 47528 h 87092"/>
                    <a:gd name="connsiteX5" fmla="*/ 34164 w 312039"/>
                    <a:gd name="connsiteY5" fmla="*/ 35471 h 87092"/>
                    <a:gd name="connsiteX6" fmla="*/ 64559 w 312039"/>
                    <a:gd name="connsiteY6" fmla="*/ 30195 h 87092"/>
                    <a:gd name="connsiteX7" fmla="*/ 67071 w 312039"/>
                    <a:gd name="connsiteY7" fmla="*/ 62601 h 87092"/>
                    <a:gd name="connsiteX8" fmla="*/ 80385 w 312039"/>
                    <a:gd name="connsiteY8" fmla="*/ 69132 h 87092"/>
                    <a:gd name="connsiteX9" fmla="*/ 87419 w 312039"/>
                    <a:gd name="connsiteY9" fmla="*/ 69885 h 87092"/>
                    <a:gd name="connsiteX10" fmla="*/ 112790 w 312039"/>
                    <a:gd name="connsiteY10" fmla="*/ 69885 h 87092"/>
                    <a:gd name="connsiteX11" fmla="*/ 115302 w 312039"/>
                    <a:gd name="connsiteY11" fmla="*/ 69885 h 87092"/>
                    <a:gd name="connsiteX12" fmla="*/ 139418 w 312039"/>
                    <a:gd name="connsiteY12" fmla="*/ 52552 h 87092"/>
                    <a:gd name="connsiteX13" fmla="*/ 145195 w 312039"/>
                    <a:gd name="connsiteY13" fmla="*/ 49036 h 87092"/>
                    <a:gd name="connsiteX14" fmla="*/ 155495 w 312039"/>
                    <a:gd name="connsiteY14" fmla="*/ 48533 h 87092"/>
                    <a:gd name="connsiteX15" fmla="*/ 165794 w 312039"/>
                    <a:gd name="connsiteY15" fmla="*/ 49036 h 87092"/>
                    <a:gd name="connsiteX16" fmla="*/ 171571 w 312039"/>
                    <a:gd name="connsiteY16" fmla="*/ 52552 h 87092"/>
                    <a:gd name="connsiteX17" fmla="*/ 195687 w 312039"/>
                    <a:gd name="connsiteY17" fmla="*/ 69885 h 87092"/>
                    <a:gd name="connsiteX18" fmla="*/ 198199 w 312039"/>
                    <a:gd name="connsiteY18" fmla="*/ 69885 h 87092"/>
                    <a:gd name="connsiteX19" fmla="*/ 223570 w 312039"/>
                    <a:gd name="connsiteY19" fmla="*/ 69885 h 87092"/>
                    <a:gd name="connsiteX20" fmla="*/ 230604 w 312039"/>
                    <a:gd name="connsiteY20" fmla="*/ 69132 h 87092"/>
                    <a:gd name="connsiteX21" fmla="*/ 243918 w 312039"/>
                    <a:gd name="connsiteY21" fmla="*/ 62601 h 87092"/>
                    <a:gd name="connsiteX22" fmla="*/ 246430 w 312039"/>
                    <a:gd name="connsiteY22" fmla="*/ 30195 h 87092"/>
                    <a:gd name="connsiteX23" fmla="*/ 276825 w 312039"/>
                    <a:gd name="connsiteY23" fmla="*/ 35471 h 87092"/>
                    <a:gd name="connsiteX24" fmla="*/ 279840 w 312039"/>
                    <a:gd name="connsiteY24" fmla="*/ 47528 h 87092"/>
                    <a:gd name="connsiteX25" fmla="*/ 279840 w 312039"/>
                    <a:gd name="connsiteY25" fmla="*/ 47528 h 87092"/>
                    <a:gd name="connsiteX26" fmla="*/ 278835 w 312039"/>
                    <a:gd name="connsiteY26" fmla="*/ 86716 h 87092"/>
                    <a:gd name="connsiteX27" fmla="*/ 280593 w 312039"/>
                    <a:gd name="connsiteY27" fmla="*/ 86716 h 87092"/>
                    <a:gd name="connsiteX28" fmla="*/ 310989 w 312039"/>
                    <a:gd name="connsiteY28" fmla="*/ 73905 h 87092"/>
                    <a:gd name="connsiteX29" fmla="*/ 311491 w 312039"/>
                    <a:gd name="connsiteY29" fmla="*/ 72146 h 87092"/>
                    <a:gd name="connsiteX30" fmla="*/ 295163 w 312039"/>
                    <a:gd name="connsiteY30" fmla="*/ 52301 h 87092"/>
                    <a:gd name="connsiteX31" fmla="*/ 294158 w 312039"/>
                    <a:gd name="connsiteY31" fmla="*/ 38485 h 87092"/>
                    <a:gd name="connsiteX32" fmla="*/ 251705 w 312039"/>
                    <a:gd name="connsiteY32" fmla="*/ 15877 h 87092"/>
                    <a:gd name="connsiteX33" fmla="*/ 234372 w 312039"/>
                    <a:gd name="connsiteY33" fmla="*/ 20147 h 87092"/>
                    <a:gd name="connsiteX34" fmla="*/ 235126 w 312039"/>
                    <a:gd name="connsiteY34" fmla="*/ 22659 h 87092"/>
                    <a:gd name="connsiteX35" fmla="*/ 238140 w 312039"/>
                    <a:gd name="connsiteY35" fmla="*/ 28939 h 87092"/>
                    <a:gd name="connsiteX36" fmla="*/ 226585 w 312039"/>
                    <a:gd name="connsiteY36" fmla="*/ 66871 h 87092"/>
                    <a:gd name="connsiteX37" fmla="*/ 225831 w 312039"/>
                    <a:gd name="connsiteY37" fmla="*/ 66871 h 87092"/>
                    <a:gd name="connsiteX38" fmla="*/ 225831 w 312039"/>
                    <a:gd name="connsiteY38" fmla="*/ 64359 h 87092"/>
                    <a:gd name="connsiteX39" fmla="*/ 226836 w 312039"/>
                    <a:gd name="connsiteY39" fmla="*/ 62098 h 87092"/>
                    <a:gd name="connsiteX40" fmla="*/ 231107 w 312039"/>
                    <a:gd name="connsiteY40" fmla="*/ 56823 h 87092"/>
                    <a:gd name="connsiteX41" fmla="*/ 232865 w 312039"/>
                    <a:gd name="connsiteY41" fmla="*/ 49036 h 87092"/>
                    <a:gd name="connsiteX42" fmla="*/ 223068 w 312039"/>
                    <a:gd name="connsiteY42" fmla="*/ 38988 h 87092"/>
                    <a:gd name="connsiteX43" fmla="*/ 220807 w 312039"/>
                    <a:gd name="connsiteY43" fmla="*/ 38485 h 87092"/>
                    <a:gd name="connsiteX44" fmla="*/ 219300 w 312039"/>
                    <a:gd name="connsiteY44" fmla="*/ 39490 h 87092"/>
                    <a:gd name="connsiteX45" fmla="*/ 216286 w 312039"/>
                    <a:gd name="connsiteY45" fmla="*/ 52301 h 87092"/>
                    <a:gd name="connsiteX46" fmla="*/ 213774 w 312039"/>
                    <a:gd name="connsiteY46" fmla="*/ 53557 h 87092"/>
                    <a:gd name="connsiteX47" fmla="*/ 210257 w 312039"/>
                    <a:gd name="connsiteY47" fmla="*/ 53557 h 87092"/>
                    <a:gd name="connsiteX48" fmla="*/ 207745 w 312039"/>
                    <a:gd name="connsiteY48" fmla="*/ 52301 h 87092"/>
                    <a:gd name="connsiteX49" fmla="*/ 204730 w 312039"/>
                    <a:gd name="connsiteY49" fmla="*/ 39490 h 87092"/>
                    <a:gd name="connsiteX50" fmla="*/ 203223 w 312039"/>
                    <a:gd name="connsiteY50" fmla="*/ 38234 h 87092"/>
                    <a:gd name="connsiteX51" fmla="*/ 200962 w 312039"/>
                    <a:gd name="connsiteY51" fmla="*/ 38736 h 87092"/>
                    <a:gd name="connsiteX52" fmla="*/ 197445 w 312039"/>
                    <a:gd name="connsiteY52" fmla="*/ 39992 h 87092"/>
                    <a:gd name="connsiteX53" fmla="*/ 193175 w 312039"/>
                    <a:gd name="connsiteY53" fmla="*/ 56572 h 87092"/>
                    <a:gd name="connsiteX54" fmla="*/ 197445 w 312039"/>
                    <a:gd name="connsiteY54" fmla="*/ 61847 h 87092"/>
                    <a:gd name="connsiteX55" fmla="*/ 198450 w 312039"/>
                    <a:gd name="connsiteY55" fmla="*/ 64108 h 87092"/>
                    <a:gd name="connsiteX56" fmla="*/ 198450 w 312039"/>
                    <a:gd name="connsiteY56" fmla="*/ 66871 h 87092"/>
                    <a:gd name="connsiteX57" fmla="*/ 197194 w 312039"/>
                    <a:gd name="connsiteY57" fmla="*/ 66871 h 87092"/>
                    <a:gd name="connsiteX58" fmla="*/ 178605 w 312039"/>
                    <a:gd name="connsiteY58" fmla="*/ 47026 h 87092"/>
                    <a:gd name="connsiteX59" fmla="*/ 178605 w 312039"/>
                    <a:gd name="connsiteY59" fmla="*/ 43007 h 87092"/>
                    <a:gd name="connsiteX60" fmla="*/ 180364 w 312039"/>
                    <a:gd name="connsiteY60" fmla="*/ 38988 h 87092"/>
                    <a:gd name="connsiteX61" fmla="*/ 187397 w 312039"/>
                    <a:gd name="connsiteY61" fmla="*/ 30447 h 87092"/>
                    <a:gd name="connsiteX62" fmla="*/ 190160 w 312039"/>
                    <a:gd name="connsiteY62" fmla="*/ 22659 h 87092"/>
                    <a:gd name="connsiteX63" fmla="*/ 173079 w 312039"/>
                    <a:gd name="connsiteY63" fmla="*/ 302 h 87092"/>
                    <a:gd name="connsiteX64" fmla="*/ 168306 w 312039"/>
                    <a:gd name="connsiteY64" fmla="*/ 3568 h 87092"/>
                    <a:gd name="connsiteX65" fmla="*/ 163282 w 312039"/>
                    <a:gd name="connsiteY65" fmla="*/ 22659 h 87092"/>
                    <a:gd name="connsiteX66" fmla="*/ 159011 w 312039"/>
                    <a:gd name="connsiteY66" fmla="*/ 24920 h 87092"/>
                    <a:gd name="connsiteX67" fmla="*/ 153234 w 312039"/>
                    <a:gd name="connsiteY67" fmla="*/ 24920 h 87092"/>
                    <a:gd name="connsiteX68" fmla="*/ 148963 w 312039"/>
                    <a:gd name="connsiteY68" fmla="*/ 22659 h 87092"/>
                    <a:gd name="connsiteX69" fmla="*/ 143939 w 312039"/>
                    <a:gd name="connsiteY69" fmla="*/ 3568 h 87092"/>
                    <a:gd name="connsiteX70" fmla="*/ 139166 w 312039"/>
                    <a:gd name="connsiteY70" fmla="*/ 302 h 87092"/>
                    <a:gd name="connsiteX71" fmla="*/ 122085 w 312039"/>
                    <a:gd name="connsiteY71" fmla="*/ 22659 h 87092"/>
                    <a:gd name="connsiteX72" fmla="*/ 124848 w 312039"/>
                    <a:gd name="connsiteY72" fmla="*/ 30447 h 87092"/>
                    <a:gd name="connsiteX73" fmla="*/ 131881 w 312039"/>
                    <a:gd name="connsiteY73" fmla="*/ 38988 h 87092"/>
                    <a:gd name="connsiteX74" fmla="*/ 133640 w 312039"/>
                    <a:gd name="connsiteY74" fmla="*/ 43007 h 87092"/>
                    <a:gd name="connsiteX75" fmla="*/ 133640 w 312039"/>
                    <a:gd name="connsiteY75" fmla="*/ 47026 h 87092"/>
                    <a:gd name="connsiteX76" fmla="*/ 115051 w 312039"/>
                    <a:gd name="connsiteY76" fmla="*/ 66871 h 87092"/>
                    <a:gd name="connsiteX77" fmla="*/ 113795 w 312039"/>
                    <a:gd name="connsiteY77" fmla="*/ 66871 h 87092"/>
                    <a:gd name="connsiteX78" fmla="*/ 113795 w 312039"/>
                    <a:gd name="connsiteY78" fmla="*/ 64108 h 87092"/>
                    <a:gd name="connsiteX79" fmla="*/ 114800 w 312039"/>
                    <a:gd name="connsiteY79" fmla="*/ 61847 h 87092"/>
                    <a:gd name="connsiteX80" fmla="*/ 119070 w 312039"/>
                    <a:gd name="connsiteY80" fmla="*/ 56572 h 87092"/>
                    <a:gd name="connsiteX81" fmla="*/ 114800 w 312039"/>
                    <a:gd name="connsiteY81" fmla="*/ 39992 h 87092"/>
                    <a:gd name="connsiteX82" fmla="*/ 111283 w 312039"/>
                    <a:gd name="connsiteY82" fmla="*/ 38736 h 87092"/>
                    <a:gd name="connsiteX83" fmla="*/ 109022 w 312039"/>
                    <a:gd name="connsiteY83" fmla="*/ 38234 h 87092"/>
                    <a:gd name="connsiteX84" fmla="*/ 107515 w 312039"/>
                    <a:gd name="connsiteY84" fmla="*/ 39490 h 87092"/>
                    <a:gd name="connsiteX85" fmla="*/ 104500 w 312039"/>
                    <a:gd name="connsiteY85" fmla="*/ 52301 h 87092"/>
                    <a:gd name="connsiteX86" fmla="*/ 101988 w 312039"/>
                    <a:gd name="connsiteY86" fmla="*/ 53557 h 87092"/>
                    <a:gd name="connsiteX87" fmla="*/ 98471 w 312039"/>
                    <a:gd name="connsiteY87" fmla="*/ 53557 h 87092"/>
                    <a:gd name="connsiteX88" fmla="*/ 95959 w 312039"/>
                    <a:gd name="connsiteY88" fmla="*/ 52301 h 87092"/>
                    <a:gd name="connsiteX89" fmla="*/ 92945 w 312039"/>
                    <a:gd name="connsiteY89" fmla="*/ 39490 h 87092"/>
                    <a:gd name="connsiteX90" fmla="*/ 91438 w 312039"/>
                    <a:gd name="connsiteY90" fmla="*/ 38485 h 87092"/>
                    <a:gd name="connsiteX91" fmla="*/ 89177 w 312039"/>
                    <a:gd name="connsiteY91" fmla="*/ 38988 h 87092"/>
                    <a:gd name="connsiteX92" fmla="*/ 79380 w 312039"/>
                    <a:gd name="connsiteY92" fmla="*/ 49036 h 87092"/>
                    <a:gd name="connsiteX93" fmla="*/ 81138 w 312039"/>
                    <a:gd name="connsiteY93" fmla="*/ 56823 h 87092"/>
                    <a:gd name="connsiteX94" fmla="*/ 85409 w 312039"/>
                    <a:gd name="connsiteY94" fmla="*/ 62098 h 87092"/>
                    <a:gd name="connsiteX95" fmla="*/ 86414 w 312039"/>
                    <a:gd name="connsiteY95" fmla="*/ 64359 h 87092"/>
                    <a:gd name="connsiteX96" fmla="*/ 86414 w 312039"/>
                    <a:gd name="connsiteY96" fmla="*/ 66871 h 87092"/>
                    <a:gd name="connsiteX97" fmla="*/ 85660 w 312039"/>
                    <a:gd name="connsiteY97" fmla="*/ 66871 h 87092"/>
                    <a:gd name="connsiteX98" fmla="*/ 74105 w 312039"/>
                    <a:gd name="connsiteY98" fmla="*/ 28939 h 87092"/>
                    <a:gd name="connsiteX99" fmla="*/ 77119 w 312039"/>
                    <a:gd name="connsiteY99" fmla="*/ 22659 h 87092"/>
                    <a:gd name="connsiteX100" fmla="*/ 77873 w 312039"/>
                    <a:gd name="connsiteY100" fmla="*/ 20147 h 87092"/>
                    <a:gd name="connsiteX101" fmla="*/ 60540 w 312039"/>
                    <a:gd name="connsiteY101" fmla="*/ 15877 h 87092"/>
                    <a:gd name="connsiteX102" fmla="*/ 18087 w 312039"/>
                    <a:gd name="connsiteY102" fmla="*/ 38485 h 87092"/>
                    <a:gd name="connsiteX103" fmla="*/ 17082 w 312039"/>
                    <a:gd name="connsiteY103" fmla="*/ 52301 h 87092"/>
                    <a:gd name="connsiteX104" fmla="*/ 754 w 312039"/>
                    <a:gd name="connsiteY104" fmla="*/ 72146 h 87092"/>
                    <a:gd name="connsiteX105" fmla="*/ 2010 w 312039"/>
                    <a:gd name="connsiteY105" fmla="*/ 73905 h 87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312039" h="87092">
                      <a:moveTo>
                        <a:pt x="0" y="73653"/>
                      </a:moveTo>
                      <a:cubicBezTo>
                        <a:pt x="14319" y="72900"/>
                        <a:pt x="24367" y="75663"/>
                        <a:pt x="30396" y="86465"/>
                      </a:cubicBezTo>
                      <a:cubicBezTo>
                        <a:pt x="30898" y="87218"/>
                        <a:pt x="31652" y="87218"/>
                        <a:pt x="32154" y="86465"/>
                      </a:cubicBezTo>
                      <a:cubicBezTo>
                        <a:pt x="40192" y="74909"/>
                        <a:pt x="39690" y="58581"/>
                        <a:pt x="31149" y="47528"/>
                      </a:cubicBezTo>
                      <a:lnTo>
                        <a:pt x="31149" y="47528"/>
                      </a:lnTo>
                      <a:cubicBezTo>
                        <a:pt x="28135" y="43258"/>
                        <a:pt x="29893" y="37480"/>
                        <a:pt x="34164" y="35471"/>
                      </a:cubicBezTo>
                      <a:cubicBezTo>
                        <a:pt x="46221" y="29693"/>
                        <a:pt x="67071" y="19645"/>
                        <a:pt x="64559" y="30195"/>
                      </a:cubicBezTo>
                      <a:cubicBezTo>
                        <a:pt x="62047" y="40244"/>
                        <a:pt x="60289" y="53808"/>
                        <a:pt x="67071" y="62601"/>
                      </a:cubicBezTo>
                      <a:cubicBezTo>
                        <a:pt x="70839" y="66620"/>
                        <a:pt x="74356" y="68127"/>
                        <a:pt x="80385" y="69132"/>
                      </a:cubicBezTo>
                      <a:cubicBezTo>
                        <a:pt x="82646" y="69634"/>
                        <a:pt x="85158" y="69885"/>
                        <a:pt x="87419" y="69885"/>
                      </a:cubicBezTo>
                      <a:lnTo>
                        <a:pt x="112790" y="69885"/>
                      </a:lnTo>
                      <a:cubicBezTo>
                        <a:pt x="112790" y="69885"/>
                        <a:pt x="114548" y="69885"/>
                        <a:pt x="115302" y="69885"/>
                      </a:cubicBezTo>
                      <a:cubicBezTo>
                        <a:pt x="124597" y="68629"/>
                        <a:pt x="130877" y="64610"/>
                        <a:pt x="139418" y="52552"/>
                      </a:cubicBezTo>
                      <a:cubicBezTo>
                        <a:pt x="140674" y="50543"/>
                        <a:pt x="142934" y="49287"/>
                        <a:pt x="145195" y="49036"/>
                      </a:cubicBezTo>
                      <a:cubicBezTo>
                        <a:pt x="148963" y="48533"/>
                        <a:pt x="153736" y="48533"/>
                        <a:pt x="155495" y="48533"/>
                      </a:cubicBezTo>
                      <a:cubicBezTo>
                        <a:pt x="157253" y="48533"/>
                        <a:pt x="162277" y="48533"/>
                        <a:pt x="165794" y="49036"/>
                      </a:cubicBezTo>
                      <a:cubicBezTo>
                        <a:pt x="168306" y="49287"/>
                        <a:pt x="170315" y="50543"/>
                        <a:pt x="171571" y="52552"/>
                      </a:cubicBezTo>
                      <a:cubicBezTo>
                        <a:pt x="180112" y="64861"/>
                        <a:pt x="186141" y="68629"/>
                        <a:pt x="195687" y="69885"/>
                      </a:cubicBezTo>
                      <a:cubicBezTo>
                        <a:pt x="196441" y="69885"/>
                        <a:pt x="197445" y="69885"/>
                        <a:pt x="198199" y="69885"/>
                      </a:cubicBezTo>
                      <a:lnTo>
                        <a:pt x="223570" y="69885"/>
                      </a:lnTo>
                      <a:cubicBezTo>
                        <a:pt x="226082" y="69885"/>
                        <a:pt x="228343" y="69885"/>
                        <a:pt x="230604" y="69132"/>
                      </a:cubicBezTo>
                      <a:cubicBezTo>
                        <a:pt x="236382" y="67876"/>
                        <a:pt x="240150" y="66369"/>
                        <a:pt x="243918" y="62601"/>
                      </a:cubicBezTo>
                      <a:cubicBezTo>
                        <a:pt x="250700" y="54060"/>
                        <a:pt x="248691" y="40495"/>
                        <a:pt x="246430" y="30195"/>
                      </a:cubicBezTo>
                      <a:cubicBezTo>
                        <a:pt x="244169" y="19645"/>
                        <a:pt x="264768" y="29693"/>
                        <a:pt x="276825" y="35471"/>
                      </a:cubicBezTo>
                      <a:cubicBezTo>
                        <a:pt x="281347" y="37732"/>
                        <a:pt x="282854" y="43258"/>
                        <a:pt x="279840" y="47528"/>
                      </a:cubicBezTo>
                      <a:lnTo>
                        <a:pt x="279840" y="47528"/>
                      </a:lnTo>
                      <a:cubicBezTo>
                        <a:pt x="271299" y="58833"/>
                        <a:pt x="270797" y="75161"/>
                        <a:pt x="278835" y="86716"/>
                      </a:cubicBezTo>
                      <a:cubicBezTo>
                        <a:pt x="279337" y="87218"/>
                        <a:pt x="280091" y="87218"/>
                        <a:pt x="280593" y="86716"/>
                      </a:cubicBezTo>
                      <a:cubicBezTo>
                        <a:pt x="286622" y="75663"/>
                        <a:pt x="296670" y="73151"/>
                        <a:pt x="310989" y="73905"/>
                      </a:cubicBezTo>
                      <a:cubicBezTo>
                        <a:pt x="311994" y="73905"/>
                        <a:pt x="312496" y="72649"/>
                        <a:pt x="311491" y="72146"/>
                      </a:cubicBezTo>
                      <a:cubicBezTo>
                        <a:pt x="294410" y="61345"/>
                        <a:pt x="294912" y="58581"/>
                        <a:pt x="295163" y="52301"/>
                      </a:cubicBezTo>
                      <a:cubicBezTo>
                        <a:pt x="295414" y="48784"/>
                        <a:pt x="299936" y="40244"/>
                        <a:pt x="294158" y="38485"/>
                      </a:cubicBezTo>
                      <a:cubicBezTo>
                        <a:pt x="272806" y="32456"/>
                        <a:pt x="266024" y="30195"/>
                        <a:pt x="251705" y="15877"/>
                      </a:cubicBezTo>
                      <a:cubicBezTo>
                        <a:pt x="243415" y="8341"/>
                        <a:pt x="232865" y="11606"/>
                        <a:pt x="234372" y="20147"/>
                      </a:cubicBezTo>
                      <a:cubicBezTo>
                        <a:pt x="234372" y="20901"/>
                        <a:pt x="234875" y="21906"/>
                        <a:pt x="235126" y="22659"/>
                      </a:cubicBezTo>
                      <a:cubicBezTo>
                        <a:pt x="236131" y="24920"/>
                        <a:pt x="237135" y="26930"/>
                        <a:pt x="238140" y="28939"/>
                      </a:cubicBezTo>
                      <a:cubicBezTo>
                        <a:pt x="238391" y="29442"/>
                        <a:pt x="256227" y="64359"/>
                        <a:pt x="226585" y="66871"/>
                      </a:cubicBezTo>
                      <a:lnTo>
                        <a:pt x="225831" y="66871"/>
                      </a:lnTo>
                      <a:lnTo>
                        <a:pt x="225831" y="64359"/>
                      </a:lnTo>
                      <a:cubicBezTo>
                        <a:pt x="225831" y="64359"/>
                        <a:pt x="226082" y="62601"/>
                        <a:pt x="226836" y="62098"/>
                      </a:cubicBezTo>
                      <a:cubicBezTo>
                        <a:pt x="228594" y="60591"/>
                        <a:pt x="229851" y="58833"/>
                        <a:pt x="231107" y="56823"/>
                      </a:cubicBezTo>
                      <a:cubicBezTo>
                        <a:pt x="232614" y="54562"/>
                        <a:pt x="233367" y="51799"/>
                        <a:pt x="232865" y="49036"/>
                      </a:cubicBezTo>
                      <a:cubicBezTo>
                        <a:pt x="232111" y="44012"/>
                        <a:pt x="228092" y="39992"/>
                        <a:pt x="223068" y="38988"/>
                      </a:cubicBezTo>
                      <a:lnTo>
                        <a:pt x="220807" y="38485"/>
                      </a:lnTo>
                      <a:cubicBezTo>
                        <a:pt x="220807" y="38485"/>
                        <a:pt x="219300" y="38988"/>
                        <a:pt x="219300" y="39490"/>
                      </a:cubicBezTo>
                      <a:cubicBezTo>
                        <a:pt x="218798" y="43760"/>
                        <a:pt x="217793" y="48031"/>
                        <a:pt x="216286" y="52301"/>
                      </a:cubicBezTo>
                      <a:cubicBezTo>
                        <a:pt x="215532" y="53557"/>
                        <a:pt x="215030" y="53557"/>
                        <a:pt x="213774" y="53557"/>
                      </a:cubicBezTo>
                      <a:lnTo>
                        <a:pt x="210257" y="53557"/>
                      </a:lnTo>
                      <a:cubicBezTo>
                        <a:pt x="210257" y="53557"/>
                        <a:pt x="207996" y="53055"/>
                        <a:pt x="207745" y="52301"/>
                      </a:cubicBezTo>
                      <a:cubicBezTo>
                        <a:pt x="206237" y="48282"/>
                        <a:pt x="205233" y="43760"/>
                        <a:pt x="204730" y="39490"/>
                      </a:cubicBezTo>
                      <a:cubicBezTo>
                        <a:pt x="204730" y="38736"/>
                        <a:pt x="203977" y="38234"/>
                        <a:pt x="203223" y="38234"/>
                      </a:cubicBezTo>
                      <a:lnTo>
                        <a:pt x="200962" y="38736"/>
                      </a:lnTo>
                      <a:cubicBezTo>
                        <a:pt x="199706" y="38988"/>
                        <a:pt x="198450" y="39490"/>
                        <a:pt x="197445" y="39992"/>
                      </a:cubicBezTo>
                      <a:cubicBezTo>
                        <a:pt x="191416" y="43258"/>
                        <a:pt x="189407" y="50794"/>
                        <a:pt x="193175" y="56572"/>
                      </a:cubicBezTo>
                      <a:cubicBezTo>
                        <a:pt x="194431" y="58581"/>
                        <a:pt x="195687" y="60089"/>
                        <a:pt x="197445" y="61847"/>
                      </a:cubicBezTo>
                      <a:cubicBezTo>
                        <a:pt x="197948" y="62601"/>
                        <a:pt x="198450" y="63354"/>
                        <a:pt x="198450" y="64108"/>
                      </a:cubicBezTo>
                      <a:lnTo>
                        <a:pt x="198450" y="66871"/>
                      </a:lnTo>
                      <a:lnTo>
                        <a:pt x="197194" y="66871"/>
                      </a:lnTo>
                      <a:cubicBezTo>
                        <a:pt x="185136" y="65615"/>
                        <a:pt x="179108" y="56320"/>
                        <a:pt x="178605" y="47026"/>
                      </a:cubicBezTo>
                      <a:lnTo>
                        <a:pt x="178605" y="43007"/>
                      </a:lnTo>
                      <a:cubicBezTo>
                        <a:pt x="178605" y="41500"/>
                        <a:pt x="179108" y="40244"/>
                        <a:pt x="180364" y="38988"/>
                      </a:cubicBezTo>
                      <a:cubicBezTo>
                        <a:pt x="182876" y="36224"/>
                        <a:pt x="185388" y="33461"/>
                        <a:pt x="187397" y="30447"/>
                      </a:cubicBezTo>
                      <a:cubicBezTo>
                        <a:pt x="188904" y="28186"/>
                        <a:pt x="189909" y="25423"/>
                        <a:pt x="190160" y="22659"/>
                      </a:cubicBezTo>
                      <a:cubicBezTo>
                        <a:pt x="191668" y="11858"/>
                        <a:pt x="184132" y="2312"/>
                        <a:pt x="173079" y="302"/>
                      </a:cubicBezTo>
                      <a:cubicBezTo>
                        <a:pt x="169311" y="-451"/>
                        <a:pt x="168808" y="302"/>
                        <a:pt x="168306" y="3568"/>
                      </a:cubicBezTo>
                      <a:cubicBezTo>
                        <a:pt x="167552" y="8592"/>
                        <a:pt x="165794" y="17384"/>
                        <a:pt x="163282" y="22659"/>
                      </a:cubicBezTo>
                      <a:cubicBezTo>
                        <a:pt x="162277" y="24920"/>
                        <a:pt x="161021" y="24920"/>
                        <a:pt x="159011" y="24920"/>
                      </a:cubicBezTo>
                      <a:lnTo>
                        <a:pt x="153234" y="24920"/>
                      </a:lnTo>
                      <a:cubicBezTo>
                        <a:pt x="151475" y="24920"/>
                        <a:pt x="150219" y="24920"/>
                        <a:pt x="148963" y="22659"/>
                      </a:cubicBezTo>
                      <a:cubicBezTo>
                        <a:pt x="146200" y="17133"/>
                        <a:pt x="144693" y="8592"/>
                        <a:pt x="143939" y="3568"/>
                      </a:cubicBezTo>
                      <a:cubicBezTo>
                        <a:pt x="143186" y="51"/>
                        <a:pt x="142683" y="-451"/>
                        <a:pt x="139166" y="302"/>
                      </a:cubicBezTo>
                      <a:cubicBezTo>
                        <a:pt x="128113" y="2312"/>
                        <a:pt x="120326" y="11858"/>
                        <a:pt x="122085" y="22659"/>
                      </a:cubicBezTo>
                      <a:cubicBezTo>
                        <a:pt x="122587" y="25423"/>
                        <a:pt x="123341" y="27935"/>
                        <a:pt x="124848" y="30447"/>
                      </a:cubicBezTo>
                      <a:cubicBezTo>
                        <a:pt x="126857" y="33461"/>
                        <a:pt x="129118" y="36475"/>
                        <a:pt x="131881" y="38988"/>
                      </a:cubicBezTo>
                      <a:cubicBezTo>
                        <a:pt x="132886" y="39992"/>
                        <a:pt x="133640" y="41500"/>
                        <a:pt x="133640" y="43007"/>
                      </a:cubicBezTo>
                      <a:lnTo>
                        <a:pt x="133640" y="47026"/>
                      </a:lnTo>
                      <a:cubicBezTo>
                        <a:pt x="132886" y="56320"/>
                        <a:pt x="127109" y="65615"/>
                        <a:pt x="115051" y="66871"/>
                      </a:cubicBezTo>
                      <a:lnTo>
                        <a:pt x="113795" y="66871"/>
                      </a:lnTo>
                      <a:lnTo>
                        <a:pt x="113795" y="64108"/>
                      </a:lnTo>
                      <a:cubicBezTo>
                        <a:pt x="113795" y="64108"/>
                        <a:pt x="114297" y="62349"/>
                        <a:pt x="114800" y="61847"/>
                      </a:cubicBezTo>
                      <a:cubicBezTo>
                        <a:pt x="116307" y="60340"/>
                        <a:pt x="117814" y="58581"/>
                        <a:pt x="119070" y="56572"/>
                      </a:cubicBezTo>
                      <a:cubicBezTo>
                        <a:pt x="122587" y="50794"/>
                        <a:pt x="120829" y="43258"/>
                        <a:pt x="114800" y="39992"/>
                      </a:cubicBezTo>
                      <a:cubicBezTo>
                        <a:pt x="113544" y="39239"/>
                        <a:pt x="112539" y="38988"/>
                        <a:pt x="111283" y="38736"/>
                      </a:cubicBezTo>
                      <a:lnTo>
                        <a:pt x="109022" y="38234"/>
                      </a:lnTo>
                      <a:cubicBezTo>
                        <a:pt x="109022" y="38234"/>
                        <a:pt x="107515" y="38736"/>
                        <a:pt x="107515" y="39490"/>
                      </a:cubicBezTo>
                      <a:cubicBezTo>
                        <a:pt x="107012" y="43760"/>
                        <a:pt x="106008" y="48031"/>
                        <a:pt x="104500" y="52301"/>
                      </a:cubicBezTo>
                      <a:cubicBezTo>
                        <a:pt x="103998" y="53306"/>
                        <a:pt x="102993" y="53808"/>
                        <a:pt x="101988" y="53557"/>
                      </a:cubicBezTo>
                      <a:lnTo>
                        <a:pt x="98471" y="53557"/>
                      </a:lnTo>
                      <a:cubicBezTo>
                        <a:pt x="98471" y="53557"/>
                        <a:pt x="96713" y="53557"/>
                        <a:pt x="95959" y="52301"/>
                      </a:cubicBezTo>
                      <a:cubicBezTo>
                        <a:pt x="94452" y="48282"/>
                        <a:pt x="93447" y="43760"/>
                        <a:pt x="92945" y="39490"/>
                      </a:cubicBezTo>
                      <a:cubicBezTo>
                        <a:pt x="92945" y="38736"/>
                        <a:pt x="92191" y="38234"/>
                        <a:pt x="91438" y="38485"/>
                      </a:cubicBezTo>
                      <a:lnTo>
                        <a:pt x="89177" y="38988"/>
                      </a:lnTo>
                      <a:cubicBezTo>
                        <a:pt x="84153" y="40244"/>
                        <a:pt x="79882" y="44012"/>
                        <a:pt x="79380" y="49036"/>
                      </a:cubicBezTo>
                      <a:cubicBezTo>
                        <a:pt x="78878" y="51799"/>
                        <a:pt x="79631" y="54562"/>
                        <a:pt x="81138" y="56823"/>
                      </a:cubicBezTo>
                      <a:cubicBezTo>
                        <a:pt x="82395" y="58833"/>
                        <a:pt x="83651" y="60591"/>
                        <a:pt x="85409" y="62098"/>
                      </a:cubicBezTo>
                      <a:cubicBezTo>
                        <a:pt x="86163" y="62852"/>
                        <a:pt x="86414" y="63605"/>
                        <a:pt x="86414" y="64359"/>
                      </a:cubicBezTo>
                      <a:lnTo>
                        <a:pt x="86414" y="66871"/>
                      </a:lnTo>
                      <a:lnTo>
                        <a:pt x="85660" y="66871"/>
                      </a:lnTo>
                      <a:cubicBezTo>
                        <a:pt x="56018" y="64610"/>
                        <a:pt x="73854" y="29442"/>
                        <a:pt x="74105" y="28939"/>
                      </a:cubicBezTo>
                      <a:cubicBezTo>
                        <a:pt x="75361" y="26930"/>
                        <a:pt x="76366" y="24669"/>
                        <a:pt x="77119" y="22659"/>
                      </a:cubicBezTo>
                      <a:cubicBezTo>
                        <a:pt x="77622" y="21906"/>
                        <a:pt x="77873" y="20901"/>
                        <a:pt x="77873" y="20147"/>
                      </a:cubicBezTo>
                      <a:cubicBezTo>
                        <a:pt x="79380" y="11606"/>
                        <a:pt x="68830" y="8341"/>
                        <a:pt x="60540" y="15877"/>
                      </a:cubicBezTo>
                      <a:cubicBezTo>
                        <a:pt x="46221" y="30195"/>
                        <a:pt x="39439" y="32707"/>
                        <a:pt x="18087" y="38485"/>
                      </a:cubicBezTo>
                      <a:cubicBezTo>
                        <a:pt x="12309" y="39992"/>
                        <a:pt x="16831" y="48784"/>
                        <a:pt x="17082" y="52301"/>
                      </a:cubicBezTo>
                      <a:cubicBezTo>
                        <a:pt x="17584" y="58581"/>
                        <a:pt x="17835" y="61345"/>
                        <a:pt x="754" y="72146"/>
                      </a:cubicBezTo>
                      <a:cubicBezTo>
                        <a:pt x="502" y="72649"/>
                        <a:pt x="754" y="73905"/>
                        <a:pt x="2010" y="7390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3" name="Полилиния: фигура 72">
                  <a:extLst>
                    <a:ext uri="{FF2B5EF4-FFF2-40B4-BE49-F238E27FC236}">
                      <a16:creationId xmlns:a16="http://schemas.microsoft.com/office/drawing/2014/main" id="{F28546FF-7437-3E52-E348-9627E29BEB28}"/>
                    </a:ext>
                  </a:extLst>
                </p:cNvPr>
                <p:cNvSpPr/>
                <p:nvPr/>
              </p:nvSpPr>
              <p:spPr>
                <a:xfrm>
                  <a:off x="1061346" y="495004"/>
                  <a:ext cx="10048" cy="9796"/>
                </a:xfrm>
                <a:custGeom>
                  <a:avLst/>
                  <a:gdLst>
                    <a:gd name="connsiteX0" fmla="*/ 5024 w 10048"/>
                    <a:gd name="connsiteY0" fmla="*/ 9797 h 9796"/>
                    <a:gd name="connsiteX1" fmla="*/ 10048 w 10048"/>
                    <a:gd name="connsiteY1" fmla="*/ 4773 h 9796"/>
                    <a:gd name="connsiteX2" fmla="*/ 5024 w 10048"/>
                    <a:gd name="connsiteY2" fmla="*/ 0 h 9796"/>
                    <a:gd name="connsiteX3" fmla="*/ 0 w 10048"/>
                    <a:gd name="connsiteY3" fmla="*/ 4773 h 9796"/>
                    <a:gd name="connsiteX4" fmla="*/ 5024 w 10048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8" h="9796">
                      <a:moveTo>
                        <a:pt x="5024" y="9797"/>
                      </a:moveTo>
                      <a:cubicBezTo>
                        <a:pt x="8038" y="9797"/>
                        <a:pt x="10048" y="7536"/>
                        <a:pt x="10048" y="4773"/>
                      </a:cubicBezTo>
                      <a:cubicBezTo>
                        <a:pt x="10048" y="2010"/>
                        <a:pt x="7787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Рисунок 6">
                <a:extLst>
                  <a:ext uri="{FF2B5EF4-FFF2-40B4-BE49-F238E27FC236}">
                    <a16:creationId xmlns:a16="http://schemas.microsoft.com/office/drawing/2014/main" id="{75677B17-CA5D-8A4C-3BC7-8B9931C8A7D4}"/>
                  </a:ext>
                </a:extLst>
              </p:cNvPr>
              <p:cNvGrpSpPr/>
              <p:nvPr/>
            </p:nvGrpSpPr>
            <p:grpSpPr>
              <a:xfrm>
                <a:off x="1340181" y="551776"/>
                <a:ext cx="666692" cy="291646"/>
                <a:chOff x="1340181" y="551776"/>
                <a:chExt cx="666692" cy="291646"/>
              </a:xfrm>
              <a:grpFill/>
            </p:grpSpPr>
            <p:sp>
              <p:nvSpPr>
                <p:cNvPr id="12" name="Полилиния: фигура 11">
                  <a:extLst>
                    <a:ext uri="{FF2B5EF4-FFF2-40B4-BE49-F238E27FC236}">
                      <a16:creationId xmlns:a16="http://schemas.microsoft.com/office/drawing/2014/main" id="{5830E650-79B5-69B1-D251-CA14A3A5F0AC}"/>
                    </a:ext>
                  </a:extLst>
                </p:cNvPr>
                <p:cNvSpPr/>
                <p:nvPr/>
              </p:nvSpPr>
              <p:spPr>
                <a:xfrm>
                  <a:off x="1340181" y="552027"/>
                  <a:ext cx="101737" cy="108268"/>
                </a:xfrm>
                <a:custGeom>
                  <a:avLst/>
                  <a:gdLst>
                    <a:gd name="connsiteX0" fmla="*/ 101737 w 101737"/>
                    <a:gd name="connsiteY0" fmla="*/ 108268 h 108268"/>
                    <a:gd name="connsiteX1" fmla="*/ 88172 w 101737"/>
                    <a:gd name="connsiteY1" fmla="*/ 108268 h 108268"/>
                    <a:gd name="connsiteX2" fmla="*/ 88172 w 101737"/>
                    <a:gd name="connsiteY2" fmla="*/ 16328 h 108268"/>
                    <a:gd name="connsiteX3" fmla="*/ 57274 w 101737"/>
                    <a:gd name="connsiteY3" fmla="*/ 108268 h 108268"/>
                    <a:gd name="connsiteX4" fmla="*/ 44463 w 101737"/>
                    <a:gd name="connsiteY4" fmla="*/ 108268 h 108268"/>
                    <a:gd name="connsiteX5" fmla="*/ 13565 w 101737"/>
                    <a:gd name="connsiteY5" fmla="*/ 16328 h 108268"/>
                    <a:gd name="connsiteX6" fmla="*/ 13565 w 101737"/>
                    <a:gd name="connsiteY6" fmla="*/ 108268 h 108268"/>
                    <a:gd name="connsiteX7" fmla="*/ 0 w 101737"/>
                    <a:gd name="connsiteY7" fmla="*/ 108268 h 108268"/>
                    <a:gd name="connsiteX8" fmla="*/ 0 w 101737"/>
                    <a:gd name="connsiteY8" fmla="*/ 0 h 108268"/>
                    <a:gd name="connsiteX9" fmla="*/ 21352 w 101737"/>
                    <a:gd name="connsiteY9" fmla="*/ 0 h 108268"/>
                    <a:gd name="connsiteX10" fmla="*/ 50743 w 101737"/>
                    <a:gd name="connsiteY10" fmla="*/ 90182 h 108268"/>
                    <a:gd name="connsiteX11" fmla="*/ 80134 w 101737"/>
                    <a:gd name="connsiteY11" fmla="*/ 0 h 108268"/>
                    <a:gd name="connsiteX12" fmla="*/ 101486 w 101737"/>
                    <a:gd name="connsiteY12" fmla="*/ 0 h 108268"/>
                    <a:gd name="connsiteX13" fmla="*/ 101486 w 101737"/>
                    <a:gd name="connsiteY13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737" h="108268">
                      <a:moveTo>
                        <a:pt x="101737" y="108268"/>
                      </a:moveTo>
                      <a:lnTo>
                        <a:pt x="88172" y="108268"/>
                      </a:lnTo>
                      <a:lnTo>
                        <a:pt x="88172" y="16328"/>
                      </a:lnTo>
                      <a:lnTo>
                        <a:pt x="57274" y="108268"/>
                      </a:lnTo>
                      <a:lnTo>
                        <a:pt x="44463" y="108268"/>
                      </a:lnTo>
                      <a:lnTo>
                        <a:pt x="13565" y="16328"/>
                      </a:lnTo>
                      <a:lnTo>
                        <a:pt x="13565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21352" y="0"/>
                      </a:lnTo>
                      <a:lnTo>
                        <a:pt x="50743" y="90182"/>
                      </a:lnTo>
                      <a:lnTo>
                        <a:pt x="80134" y="0"/>
                      </a:lnTo>
                      <a:lnTo>
                        <a:pt x="101486" y="0"/>
                      </a:lnTo>
                      <a:lnTo>
                        <a:pt x="10148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" name="Полилиния: фигура 12">
                  <a:extLst>
                    <a:ext uri="{FF2B5EF4-FFF2-40B4-BE49-F238E27FC236}">
                      <a16:creationId xmlns:a16="http://schemas.microsoft.com/office/drawing/2014/main" id="{3F2F0C94-3A76-70AA-7AB6-D857A2DC493B}"/>
                    </a:ext>
                  </a:extLst>
                </p:cNvPr>
                <p:cNvSpPr/>
                <p:nvPr/>
              </p:nvSpPr>
              <p:spPr>
                <a:xfrm>
                  <a:off x="1466285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id="{75D9980A-6370-382B-4F09-B9F22D0C36BA}"/>
                    </a:ext>
                  </a:extLst>
                </p:cNvPr>
                <p:cNvSpPr/>
                <p:nvPr/>
              </p:nvSpPr>
              <p:spPr>
                <a:xfrm>
                  <a:off x="1575307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7 w 84906"/>
                    <a:gd name="connsiteY11" fmla="*/ 0 h 108268"/>
                    <a:gd name="connsiteX12" fmla="*/ 84907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5" name="Полилиния: фигура 54">
                  <a:extLst>
                    <a:ext uri="{FF2B5EF4-FFF2-40B4-BE49-F238E27FC236}">
                      <a16:creationId xmlns:a16="http://schemas.microsoft.com/office/drawing/2014/main" id="{A286D5E5-950C-3951-5F31-6E4FD9228BA7}"/>
                    </a:ext>
                  </a:extLst>
                </p:cNvPr>
                <p:cNvSpPr/>
                <p:nvPr/>
              </p:nvSpPr>
              <p:spPr>
                <a:xfrm>
                  <a:off x="1679807" y="551776"/>
                  <a:ext cx="113794" cy="109273"/>
                </a:xfrm>
                <a:custGeom>
                  <a:avLst/>
                  <a:gdLst>
                    <a:gd name="connsiteX0" fmla="*/ 63805 w 113794"/>
                    <a:gd name="connsiteY0" fmla="*/ 11807 h 109273"/>
                    <a:gd name="connsiteX1" fmla="*/ 100732 w 113794"/>
                    <a:gd name="connsiteY1" fmla="*/ 23111 h 109273"/>
                    <a:gd name="connsiteX2" fmla="*/ 113795 w 113794"/>
                    <a:gd name="connsiteY2" fmla="*/ 53757 h 109273"/>
                    <a:gd name="connsiteX3" fmla="*/ 100983 w 113794"/>
                    <a:gd name="connsiteY3" fmla="*/ 83902 h 109273"/>
                    <a:gd name="connsiteX4" fmla="*/ 64057 w 113794"/>
                    <a:gd name="connsiteY4" fmla="*/ 94955 h 109273"/>
                    <a:gd name="connsiteX5" fmla="*/ 64057 w 113794"/>
                    <a:gd name="connsiteY5" fmla="*/ 109273 h 109273"/>
                    <a:gd name="connsiteX6" fmla="*/ 49738 w 113794"/>
                    <a:gd name="connsiteY6" fmla="*/ 109273 h 109273"/>
                    <a:gd name="connsiteX7" fmla="*/ 49738 w 113794"/>
                    <a:gd name="connsiteY7" fmla="*/ 94955 h 109273"/>
                    <a:gd name="connsiteX8" fmla="*/ 12811 w 113794"/>
                    <a:gd name="connsiteY8" fmla="*/ 83902 h 109273"/>
                    <a:gd name="connsiteX9" fmla="*/ 0 w 113794"/>
                    <a:gd name="connsiteY9" fmla="*/ 53757 h 109273"/>
                    <a:gd name="connsiteX10" fmla="*/ 13062 w 113794"/>
                    <a:gd name="connsiteY10" fmla="*/ 23111 h 109273"/>
                    <a:gd name="connsiteX11" fmla="*/ 49989 w 113794"/>
                    <a:gd name="connsiteY11" fmla="*/ 11807 h 109273"/>
                    <a:gd name="connsiteX12" fmla="*/ 49989 w 113794"/>
                    <a:gd name="connsiteY12" fmla="*/ 0 h 109273"/>
                    <a:gd name="connsiteX13" fmla="*/ 64308 w 113794"/>
                    <a:gd name="connsiteY13" fmla="*/ 0 h 109273"/>
                    <a:gd name="connsiteX14" fmla="*/ 64308 w 113794"/>
                    <a:gd name="connsiteY14" fmla="*/ 11807 h 109273"/>
                    <a:gd name="connsiteX15" fmla="*/ 49487 w 113794"/>
                    <a:gd name="connsiteY15" fmla="*/ 82897 h 109273"/>
                    <a:gd name="connsiteX16" fmla="*/ 49487 w 113794"/>
                    <a:gd name="connsiteY16" fmla="*/ 23864 h 109273"/>
                    <a:gd name="connsiteX17" fmla="*/ 23111 w 113794"/>
                    <a:gd name="connsiteY17" fmla="*/ 30898 h 109273"/>
                    <a:gd name="connsiteX18" fmla="*/ 14319 w 113794"/>
                    <a:gd name="connsiteY18" fmla="*/ 53506 h 109273"/>
                    <a:gd name="connsiteX19" fmla="*/ 23111 w 113794"/>
                    <a:gd name="connsiteY19" fmla="*/ 76114 h 109273"/>
                    <a:gd name="connsiteX20" fmla="*/ 49487 w 113794"/>
                    <a:gd name="connsiteY20" fmla="*/ 82897 h 109273"/>
                    <a:gd name="connsiteX21" fmla="*/ 63805 w 113794"/>
                    <a:gd name="connsiteY21" fmla="*/ 82897 h 109273"/>
                    <a:gd name="connsiteX22" fmla="*/ 90182 w 113794"/>
                    <a:gd name="connsiteY22" fmla="*/ 76114 h 109273"/>
                    <a:gd name="connsiteX23" fmla="*/ 98974 w 113794"/>
                    <a:gd name="connsiteY23" fmla="*/ 53506 h 109273"/>
                    <a:gd name="connsiteX24" fmla="*/ 90182 w 113794"/>
                    <a:gd name="connsiteY24" fmla="*/ 30898 h 109273"/>
                    <a:gd name="connsiteX25" fmla="*/ 63805 w 113794"/>
                    <a:gd name="connsiteY25" fmla="*/ 23864 h 109273"/>
                    <a:gd name="connsiteX26" fmla="*/ 63805 w 113794"/>
                    <a:gd name="connsiteY26" fmla="*/ 82897 h 10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794" h="109273">
                      <a:moveTo>
                        <a:pt x="63805" y="11807"/>
                      </a:moveTo>
                      <a:cubicBezTo>
                        <a:pt x="79631" y="11807"/>
                        <a:pt x="91940" y="15575"/>
                        <a:pt x="100732" y="23111"/>
                      </a:cubicBezTo>
                      <a:cubicBezTo>
                        <a:pt x="109524" y="30647"/>
                        <a:pt x="113795" y="40946"/>
                        <a:pt x="113795" y="53757"/>
                      </a:cubicBezTo>
                      <a:cubicBezTo>
                        <a:pt x="113795" y="66569"/>
                        <a:pt x="109524" y="76617"/>
                        <a:pt x="100983" y="83902"/>
                      </a:cubicBezTo>
                      <a:cubicBezTo>
                        <a:pt x="92443" y="91187"/>
                        <a:pt x="80134" y="94955"/>
                        <a:pt x="64057" y="94955"/>
                      </a:cubicBezTo>
                      <a:lnTo>
                        <a:pt x="64057" y="109273"/>
                      </a:lnTo>
                      <a:lnTo>
                        <a:pt x="49738" y="109273"/>
                      </a:lnTo>
                      <a:lnTo>
                        <a:pt x="49738" y="94955"/>
                      </a:lnTo>
                      <a:cubicBezTo>
                        <a:pt x="33661" y="94955"/>
                        <a:pt x="21352" y="91187"/>
                        <a:pt x="12811" y="83902"/>
                      </a:cubicBezTo>
                      <a:cubicBezTo>
                        <a:pt x="4270" y="76617"/>
                        <a:pt x="0" y="66569"/>
                        <a:pt x="0" y="53757"/>
                      </a:cubicBezTo>
                      <a:cubicBezTo>
                        <a:pt x="0" y="40946"/>
                        <a:pt x="4270" y="30647"/>
                        <a:pt x="13062" y="23111"/>
                      </a:cubicBezTo>
                      <a:cubicBezTo>
                        <a:pt x="21603" y="15575"/>
                        <a:pt x="33912" y="11807"/>
                        <a:pt x="49989" y="11807"/>
                      </a:cubicBezTo>
                      <a:lnTo>
                        <a:pt x="49989" y="0"/>
                      </a:lnTo>
                      <a:lnTo>
                        <a:pt x="64308" y="0"/>
                      </a:lnTo>
                      <a:lnTo>
                        <a:pt x="64308" y="11807"/>
                      </a:lnTo>
                      <a:close/>
                      <a:moveTo>
                        <a:pt x="49487" y="82897"/>
                      </a:moveTo>
                      <a:lnTo>
                        <a:pt x="49487" y="23864"/>
                      </a:lnTo>
                      <a:cubicBezTo>
                        <a:pt x="37680" y="23864"/>
                        <a:pt x="28888" y="26125"/>
                        <a:pt x="23111" y="30898"/>
                      </a:cubicBezTo>
                      <a:cubicBezTo>
                        <a:pt x="17333" y="35671"/>
                        <a:pt x="14319" y="42956"/>
                        <a:pt x="14319" y="53506"/>
                      </a:cubicBezTo>
                      <a:cubicBezTo>
                        <a:pt x="14319" y="64057"/>
                        <a:pt x="17082" y="71593"/>
                        <a:pt x="23111" y="76114"/>
                      </a:cubicBezTo>
                      <a:cubicBezTo>
                        <a:pt x="28888" y="80636"/>
                        <a:pt x="37680" y="82897"/>
                        <a:pt x="49487" y="82897"/>
                      </a:cubicBezTo>
                      <a:close/>
                      <a:moveTo>
                        <a:pt x="63805" y="82897"/>
                      </a:moveTo>
                      <a:cubicBezTo>
                        <a:pt x="75612" y="82897"/>
                        <a:pt x="84404" y="80636"/>
                        <a:pt x="90182" y="76114"/>
                      </a:cubicBezTo>
                      <a:cubicBezTo>
                        <a:pt x="95959" y="71593"/>
                        <a:pt x="98974" y="64057"/>
                        <a:pt x="98974" y="53506"/>
                      </a:cubicBezTo>
                      <a:cubicBezTo>
                        <a:pt x="98974" y="42956"/>
                        <a:pt x="95959" y="35671"/>
                        <a:pt x="90182" y="30898"/>
                      </a:cubicBezTo>
                      <a:cubicBezTo>
                        <a:pt x="84404" y="26125"/>
                        <a:pt x="75612" y="23864"/>
                        <a:pt x="63805" y="23864"/>
                      </a:cubicBezTo>
                      <a:lnTo>
                        <a:pt x="63805" y="8289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6" name="Полилиния: фигура 55">
                  <a:extLst>
                    <a:ext uri="{FF2B5EF4-FFF2-40B4-BE49-F238E27FC236}">
                      <a16:creationId xmlns:a16="http://schemas.microsoft.com/office/drawing/2014/main" id="{83A37355-250F-F8DC-C66B-238C8764595D}"/>
                    </a:ext>
                  </a:extLst>
                </p:cNvPr>
                <p:cNvSpPr/>
                <p:nvPr/>
              </p:nvSpPr>
              <p:spPr>
                <a:xfrm>
                  <a:off x="1812693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7" name="Полилиния: фигура 56">
                  <a:extLst>
                    <a:ext uri="{FF2B5EF4-FFF2-40B4-BE49-F238E27FC236}">
                      <a16:creationId xmlns:a16="http://schemas.microsoft.com/office/drawing/2014/main" id="{9CC4D3F3-F8F4-41CD-5BD0-E77FA1B855C7}"/>
                    </a:ext>
                  </a:extLst>
                </p:cNvPr>
                <p:cNvSpPr/>
                <p:nvPr/>
              </p:nvSpPr>
              <p:spPr>
                <a:xfrm>
                  <a:off x="1921967" y="552027"/>
                  <a:ext cx="84906" cy="108268"/>
                </a:xfrm>
                <a:custGeom>
                  <a:avLst/>
                  <a:gdLst>
                    <a:gd name="connsiteX0" fmla="*/ 84906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6 w 84906"/>
                    <a:gd name="connsiteY11" fmla="*/ 0 h 108268"/>
                    <a:gd name="connsiteX12" fmla="*/ 84906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6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6" y="0"/>
                      </a:lnTo>
                      <a:lnTo>
                        <a:pt x="8490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8" name="Полилиния: фигура 57">
                  <a:extLst>
                    <a:ext uri="{FF2B5EF4-FFF2-40B4-BE49-F238E27FC236}">
                      <a16:creationId xmlns:a16="http://schemas.microsoft.com/office/drawing/2014/main" id="{614427A7-1993-D689-319B-B0F3F343B63D}"/>
                    </a:ext>
                  </a:extLst>
                </p:cNvPr>
                <p:cNvSpPr/>
                <p:nvPr/>
              </p:nvSpPr>
              <p:spPr>
                <a:xfrm>
                  <a:off x="1340181" y="733396"/>
                  <a:ext cx="82394" cy="108268"/>
                </a:xfrm>
                <a:custGeom>
                  <a:avLst/>
                  <a:gdLst>
                    <a:gd name="connsiteX0" fmla="*/ 0 w 82394"/>
                    <a:gd name="connsiteY0" fmla="*/ 0 h 108268"/>
                    <a:gd name="connsiteX1" fmla="*/ 40444 w 82394"/>
                    <a:gd name="connsiteY1" fmla="*/ 0 h 108268"/>
                    <a:gd name="connsiteX2" fmla="*/ 62801 w 82394"/>
                    <a:gd name="connsiteY2" fmla="*/ 2512 h 108268"/>
                    <a:gd name="connsiteX3" fmla="*/ 77119 w 82394"/>
                    <a:gd name="connsiteY3" fmla="*/ 13314 h 108268"/>
                    <a:gd name="connsiteX4" fmla="*/ 82395 w 82394"/>
                    <a:gd name="connsiteY4" fmla="*/ 31652 h 108268"/>
                    <a:gd name="connsiteX5" fmla="*/ 72095 w 82394"/>
                    <a:gd name="connsiteY5" fmla="*/ 56521 h 108268"/>
                    <a:gd name="connsiteX6" fmla="*/ 41951 w 82394"/>
                    <a:gd name="connsiteY6" fmla="*/ 65061 h 108268"/>
                    <a:gd name="connsiteX7" fmla="*/ 14821 w 82394"/>
                    <a:gd name="connsiteY7" fmla="*/ 65061 h 108268"/>
                    <a:gd name="connsiteX8" fmla="*/ 14821 w 82394"/>
                    <a:gd name="connsiteY8" fmla="*/ 108268 h 108268"/>
                    <a:gd name="connsiteX9" fmla="*/ 502 w 82394"/>
                    <a:gd name="connsiteY9" fmla="*/ 108268 h 108268"/>
                    <a:gd name="connsiteX10" fmla="*/ 502 w 82394"/>
                    <a:gd name="connsiteY10" fmla="*/ 0 h 108268"/>
                    <a:gd name="connsiteX11" fmla="*/ 14319 w 82394"/>
                    <a:gd name="connsiteY11" fmla="*/ 51999 h 108268"/>
                    <a:gd name="connsiteX12" fmla="*/ 41700 w 82394"/>
                    <a:gd name="connsiteY12" fmla="*/ 51999 h 108268"/>
                    <a:gd name="connsiteX13" fmla="*/ 61293 w 82394"/>
                    <a:gd name="connsiteY13" fmla="*/ 46724 h 108268"/>
                    <a:gd name="connsiteX14" fmla="*/ 67071 w 82394"/>
                    <a:gd name="connsiteY14" fmla="*/ 31903 h 108268"/>
                    <a:gd name="connsiteX15" fmla="*/ 63806 w 82394"/>
                    <a:gd name="connsiteY15" fmla="*/ 20347 h 108268"/>
                    <a:gd name="connsiteX16" fmla="*/ 55516 w 82394"/>
                    <a:gd name="connsiteY16" fmla="*/ 14067 h 108268"/>
                    <a:gd name="connsiteX17" fmla="*/ 41197 w 82394"/>
                    <a:gd name="connsiteY17" fmla="*/ 12811 h 108268"/>
                    <a:gd name="connsiteX18" fmla="*/ 14067 w 82394"/>
                    <a:gd name="connsiteY18" fmla="*/ 12811 h 108268"/>
                    <a:gd name="connsiteX19" fmla="*/ 14067 w 82394"/>
                    <a:gd name="connsiteY19" fmla="*/ 51999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394" h="108268">
                      <a:moveTo>
                        <a:pt x="0" y="0"/>
                      </a:moveTo>
                      <a:lnTo>
                        <a:pt x="40444" y="0"/>
                      </a:lnTo>
                      <a:cubicBezTo>
                        <a:pt x="49236" y="0"/>
                        <a:pt x="56772" y="754"/>
                        <a:pt x="62801" y="2512"/>
                      </a:cubicBezTo>
                      <a:cubicBezTo>
                        <a:pt x="68830" y="4270"/>
                        <a:pt x="73602" y="7787"/>
                        <a:pt x="77119" y="13314"/>
                      </a:cubicBezTo>
                      <a:cubicBezTo>
                        <a:pt x="80636" y="18840"/>
                        <a:pt x="82395" y="24869"/>
                        <a:pt x="82395" y="31652"/>
                      </a:cubicBezTo>
                      <a:cubicBezTo>
                        <a:pt x="82395" y="42453"/>
                        <a:pt x="78878" y="50743"/>
                        <a:pt x="72095" y="56521"/>
                      </a:cubicBezTo>
                      <a:cubicBezTo>
                        <a:pt x="65062" y="62298"/>
                        <a:pt x="55013" y="65061"/>
                        <a:pt x="41951" y="65061"/>
                      </a:cubicBezTo>
                      <a:lnTo>
                        <a:pt x="14821" y="65061"/>
                      </a:lnTo>
                      <a:lnTo>
                        <a:pt x="14821" y="108268"/>
                      </a:lnTo>
                      <a:lnTo>
                        <a:pt x="502" y="108268"/>
                      </a:lnTo>
                      <a:lnTo>
                        <a:pt x="502" y="0"/>
                      </a:lnTo>
                      <a:close/>
                      <a:moveTo>
                        <a:pt x="14319" y="51999"/>
                      </a:moveTo>
                      <a:lnTo>
                        <a:pt x="41700" y="51999"/>
                      </a:lnTo>
                      <a:cubicBezTo>
                        <a:pt x="50994" y="51999"/>
                        <a:pt x="57525" y="50241"/>
                        <a:pt x="61293" y="46724"/>
                      </a:cubicBezTo>
                      <a:cubicBezTo>
                        <a:pt x="65313" y="43207"/>
                        <a:pt x="67071" y="38434"/>
                        <a:pt x="67071" y="31903"/>
                      </a:cubicBezTo>
                      <a:cubicBezTo>
                        <a:pt x="67071" y="27632"/>
                        <a:pt x="66066" y="23613"/>
                        <a:pt x="63806" y="20347"/>
                      </a:cubicBezTo>
                      <a:cubicBezTo>
                        <a:pt x="61545" y="17082"/>
                        <a:pt x="58781" y="14821"/>
                        <a:pt x="55516" y="14067"/>
                      </a:cubicBezTo>
                      <a:cubicBezTo>
                        <a:pt x="52250" y="13063"/>
                        <a:pt x="47477" y="12811"/>
                        <a:pt x="41197" y="12811"/>
                      </a:cubicBezTo>
                      <a:lnTo>
                        <a:pt x="14067" y="12811"/>
                      </a:lnTo>
                      <a:lnTo>
                        <a:pt x="14067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9" name="Полилиния: фигура 58">
                  <a:extLst>
                    <a:ext uri="{FF2B5EF4-FFF2-40B4-BE49-F238E27FC236}">
                      <a16:creationId xmlns:a16="http://schemas.microsoft.com/office/drawing/2014/main" id="{9939E929-75B4-259B-46EB-D45D9BBC229C}"/>
                    </a:ext>
                  </a:extLst>
                </p:cNvPr>
                <p:cNvSpPr/>
                <p:nvPr/>
              </p:nvSpPr>
              <p:spPr>
                <a:xfrm>
                  <a:off x="1435889" y="731386"/>
                  <a:ext cx="103746" cy="112036"/>
                </a:xfrm>
                <a:custGeom>
                  <a:avLst/>
                  <a:gdLst>
                    <a:gd name="connsiteX0" fmla="*/ 51999 w 103746"/>
                    <a:gd name="connsiteY0" fmla="*/ 0 h 112036"/>
                    <a:gd name="connsiteX1" fmla="*/ 89177 w 103746"/>
                    <a:gd name="connsiteY1" fmla="*/ 15323 h 112036"/>
                    <a:gd name="connsiteX2" fmla="*/ 103747 w 103746"/>
                    <a:gd name="connsiteY2" fmla="*/ 56018 h 112036"/>
                    <a:gd name="connsiteX3" fmla="*/ 89177 w 103746"/>
                    <a:gd name="connsiteY3" fmla="*/ 96713 h 112036"/>
                    <a:gd name="connsiteX4" fmla="*/ 51999 w 103746"/>
                    <a:gd name="connsiteY4" fmla="*/ 112036 h 112036"/>
                    <a:gd name="connsiteX5" fmla="*/ 14570 w 103746"/>
                    <a:gd name="connsiteY5" fmla="*/ 96713 h 112036"/>
                    <a:gd name="connsiteX6" fmla="*/ 0 w 103746"/>
                    <a:gd name="connsiteY6" fmla="*/ 56269 h 112036"/>
                    <a:gd name="connsiteX7" fmla="*/ 14570 w 103746"/>
                    <a:gd name="connsiteY7" fmla="*/ 15575 h 112036"/>
                    <a:gd name="connsiteX8" fmla="*/ 51999 w 103746"/>
                    <a:gd name="connsiteY8" fmla="*/ 251 h 112036"/>
                    <a:gd name="connsiteX9" fmla="*/ 51999 w 103746"/>
                    <a:gd name="connsiteY9" fmla="*/ 99727 h 112036"/>
                    <a:gd name="connsiteX10" fmla="*/ 78626 w 103746"/>
                    <a:gd name="connsiteY10" fmla="*/ 88172 h 112036"/>
                    <a:gd name="connsiteX11" fmla="*/ 88926 w 103746"/>
                    <a:gd name="connsiteY11" fmla="*/ 56018 h 112036"/>
                    <a:gd name="connsiteX12" fmla="*/ 78626 w 103746"/>
                    <a:gd name="connsiteY12" fmla="*/ 23864 h 112036"/>
                    <a:gd name="connsiteX13" fmla="*/ 52250 w 103746"/>
                    <a:gd name="connsiteY13" fmla="*/ 12309 h 112036"/>
                    <a:gd name="connsiteX14" fmla="*/ 25623 w 103746"/>
                    <a:gd name="connsiteY14" fmla="*/ 23864 h 112036"/>
                    <a:gd name="connsiteX15" fmla="*/ 15072 w 103746"/>
                    <a:gd name="connsiteY15" fmla="*/ 56018 h 112036"/>
                    <a:gd name="connsiteX16" fmla="*/ 25371 w 103746"/>
                    <a:gd name="connsiteY16" fmla="*/ 88172 h 112036"/>
                    <a:gd name="connsiteX17" fmla="*/ 51748 w 103746"/>
                    <a:gd name="connsiteY17" fmla="*/ 99727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3746" h="112036">
                      <a:moveTo>
                        <a:pt x="51999" y="0"/>
                      </a:moveTo>
                      <a:cubicBezTo>
                        <a:pt x="67071" y="0"/>
                        <a:pt x="79631" y="5024"/>
                        <a:pt x="89177" y="15323"/>
                      </a:cubicBezTo>
                      <a:cubicBezTo>
                        <a:pt x="98723" y="25623"/>
                        <a:pt x="103747" y="39188"/>
                        <a:pt x="103747" y="56018"/>
                      </a:cubicBezTo>
                      <a:cubicBezTo>
                        <a:pt x="103747" y="72849"/>
                        <a:pt x="98974" y="86414"/>
                        <a:pt x="89177" y="96713"/>
                      </a:cubicBezTo>
                      <a:cubicBezTo>
                        <a:pt x="79631" y="107012"/>
                        <a:pt x="67071" y="112036"/>
                        <a:pt x="51999" y="112036"/>
                      </a:cubicBezTo>
                      <a:cubicBezTo>
                        <a:pt x="36927" y="112036"/>
                        <a:pt x="24367" y="107012"/>
                        <a:pt x="14570" y="96713"/>
                      </a:cubicBezTo>
                      <a:cubicBezTo>
                        <a:pt x="4773" y="86414"/>
                        <a:pt x="0" y="72849"/>
                        <a:pt x="0" y="56269"/>
                      </a:cubicBezTo>
                      <a:cubicBezTo>
                        <a:pt x="0" y="39690"/>
                        <a:pt x="4773" y="25874"/>
                        <a:pt x="14570" y="15575"/>
                      </a:cubicBezTo>
                      <a:cubicBezTo>
                        <a:pt x="24367" y="5275"/>
                        <a:pt x="36676" y="251"/>
                        <a:pt x="51999" y="251"/>
                      </a:cubicBezTo>
                      <a:close/>
                      <a:moveTo>
                        <a:pt x="51999" y="99727"/>
                      </a:moveTo>
                      <a:cubicBezTo>
                        <a:pt x="62801" y="99727"/>
                        <a:pt x="71593" y="95959"/>
                        <a:pt x="78626" y="88172"/>
                      </a:cubicBezTo>
                      <a:cubicBezTo>
                        <a:pt x="85660" y="80385"/>
                        <a:pt x="88926" y="69834"/>
                        <a:pt x="88926" y="56018"/>
                      </a:cubicBezTo>
                      <a:cubicBezTo>
                        <a:pt x="88926" y="42202"/>
                        <a:pt x="85409" y="31400"/>
                        <a:pt x="78626" y="23864"/>
                      </a:cubicBezTo>
                      <a:cubicBezTo>
                        <a:pt x="71844" y="16077"/>
                        <a:pt x="63052" y="12309"/>
                        <a:pt x="52250" y="12309"/>
                      </a:cubicBezTo>
                      <a:cubicBezTo>
                        <a:pt x="41448" y="12309"/>
                        <a:pt x="32405" y="16077"/>
                        <a:pt x="25623" y="23864"/>
                      </a:cubicBezTo>
                      <a:cubicBezTo>
                        <a:pt x="18589" y="31652"/>
                        <a:pt x="15072" y="42202"/>
                        <a:pt x="15072" y="56018"/>
                      </a:cubicBezTo>
                      <a:cubicBezTo>
                        <a:pt x="15072" y="69834"/>
                        <a:pt x="18589" y="80385"/>
                        <a:pt x="25371" y="88172"/>
                      </a:cubicBezTo>
                      <a:cubicBezTo>
                        <a:pt x="32154" y="95959"/>
                        <a:pt x="41197" y="99727"/>
                        <a:pt x="51748" y="9972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60" name="Полилиния: фигура 59">
                  <a:extLst>
                    <a:ext uri="{FF2B5EF4-FFF2-40B4-BE49-F238E27FC236}">
                      <a16:creationId xmlns:a16="http://schemas.microsoft.com/office/drawing/2014/main" id="{BF7A3DE9-5394-4C5A-1405-39FF6566F0DC}"/>
                    </a:ext>
                  </a:extLst>
                </p:cNvPr>
                <p:cNvSpPr/>
                <p:nvPr/>
              </p:nvSpPr>
              <p:spPr>
                <a:xfrm>
                  <a:off x="1553703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3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9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3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9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61" name="Полилиния: фигура 60">
                  <a:extLst>
                    <a:ext uri="{FF2B5EF4-FFF2-40B4-BE49-F238E27FC236}">
                      <a16:creationId xmlns:a16="http://schemas.microsoft.com/office/drawing/2014/main" id="{132C9E23-1741-7908-D76D-C695EAF9E34D}"/>
                    </a:ext>
                  </a:extLst>
                </p:cNvPr>
                <p:cNvSpPr/>
                <p:nvPr/>
              </p:nvSpPr>
              <p:spPr>
                <a:xfrm>
                  <a:off x="1662725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2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8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2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8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62" name="Полилиния: фигура 61">
                  <a:extLst>
                    <a:ext uri="{FF2B5EF4-FFF2-40B4-BE49-F238E27FC236}">
                      <a16:creationId xmlns:a16="http://schemas.microsoft.com/office/drawing/2014/main" id="{C0ADBEAF-8979-FCC6-43F0-7CF711A7CB16}"/>
                    </a:ext>
                  </a:extLst>
                </p:cNvPr>
                <p:cNvSpPr/>
                <p:nvPr/>
              </p:nvSpPr>
              <p:spPr>
                <a:xfrm>
                  <a:off x="1777023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63" name="Полилиния: фигура 62">
                  <a:extLst>
                    <a:ext uri="{FF2B5EF4-FFF2-40B4-BE49-F238E27FC236}">
                      <a16:creationId xmlns:a16="http://schemas.microsoft.com/office/drawing/2014/main" id="{7CE21A78-C704-64B5-C377-F04AF4039D0B}"/>
                    </a:ext>
                  </a:extLst>
                </p:cNvPr>
                <p:cNvSpPr/>
                <p:nvPr/>
              </p:nvSpPr>
              <p:spPr>
                <a:xfrm>
                  <a:off x="1886045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8427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743C4B-AAFD-E2B6-F91F-E9455801D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3171" y="1151412"/>
            <a:ext cx="3665863" cy="5303404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7F7A08E-966F-126B-4760-396477D9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30" y="-11714"/>
            <a:ext cx="9701938" cy="1533861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ПРЕИМУЩЕСТВА ПДС 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73580F89-EB8C-A4A9-9BC5-0F1BB7C4C9DD}"/>
              </a:ext>
            </a:extLst>
          </p:cNvPr>
          <p:cNvSpPr txBox="1">
            <a:spLocks/>
          </p:cNvSpPr>
          <p:nvPr/>
        </p:nvSpPr>
        <p:spPr>
          <a:xfrm>
            <a:off x="1623230" y="1709289"/>
            <a:ext cx="2042860" cy="67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Перевод пенсионных накоплений</a:t>
            </a:r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AF8652B8-AA26-DEDF-85B5-1D455A271A75}"/>
              </a:ext>
            </a:extLst>
          </p:cNvPr>
          <p:cNvGrpSpPr/>
          <p:nvPr/>
        </p:nvGrpSpPr>
        <p:grpSpPr>
          <a:xfrm>
            <a:off x="719823" y="1765794"/>
            <a:ext cx="799591" cy="799591"/>
            <a:chOff x="1239804" y="3012475"/>
            <a:chExt cx="799591" cy="799591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30273731-965B-E664-D6AA-1CDB3EF4297B}"/>
                </a:ext>
              </a:extLst>
            </p:cNvPr>
            <p:cNvSpPr/>
            <p:nvPr/>
          </p:nvSpPr>
          <p:spPr>
            <a:xfrm>
              <a:off x="1239804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040D2417-85B6-910E-7538-9C71ED6CF327}"/>
                </a:ext>
              </a:extLst>
            </p:cNvPr>
            <p:cNvGrpSpPr/>
            <p:nvPr/>
          </p:nvGrpSpPr>
          <p:grpSpPr>
            <a:xfrm>
              <a:off x="1395240" y="3178964"/>
              <a:ext cx="488718" cy="466612"/>
              <a:chOff x="7390435" y="3215893"/>
              <a:chExt cx="372073" cy="355244"/>
            </a:xfrm>
          </p:grpSpPr>
          <p:grpSp>
            <p:nvGrpSpPr>
              <p:cNvPr id="66" name="Google Shape;943;p33">
                <a:extLst>
                  <a:ext uri="{FF2B5EF4-FFF2-40B4-BE49-F238E27FC236}">
                    <a16:creationId xmlns:a16="http://schemas.microsoft.com/office/drawing/2014/main" id="{C40551D0-1F13-9F04-DFE5-6F6D7F4C43AD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68" name="Google Shape;944;p33">
                  <a:extLst>
                    <a:ext uri="{FF2B5EF4-FFF2-40B4-BE49-F238E27FC236}">
                      <a16:creationId xmlns:a16="http://schemas.microsoft.com/office/drawing/2014/main" id="{D5FB106F-9BCF-EEE8-6393-EA987F6EC670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945;p33">
                  <a:extLst>
                    <a:ext uri="{FF2B5EF4-FFF2-40B4-BE49-F238E27FC236}">
                      <a16:creationId xmlns:a16="http://schemas.microsoft.com/office/drawing/2014/main" id="{53A0245D-9EAB-ACC5-4AC7-7D9BF4D20ED2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946;p33">
                  <a:extLst>
                    <a:ext uri="{FF2B5EF4-FFF2-40B4-BE49-F238E27FC236}">
                      <a16:creationId xmlns:a16="http://schemas.microsoft.com/office/drawing/2014/main" id="{09A85CD6-26C8-75AF-C67F-28EF37674535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947;p33">
                  <a:extLst>
                    <a:ext uri="{FF2B5EF4-FFF2-40B4-BE49-F238E27FC236}">
                      <a16:creationId xmlns:a16="http://schemas.microsoft.com/office/drawing/2014/main" id="{B7679A22-FC8C-23B3-683F-1BAC07BA5FD3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948;p33">
                  <a:extLst>
                    <a:ext uri="{FF2B5EF4-FFF2-40B4-BE49-F238E27FC236}">
                      <a16:creationId xmlns:a16="http://schemas.microsoft.com/office/drawing/2014/main" id="{D1952D32-BF1F-43E1-D492-3E36A0FE5B2E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5421A61D-B44A-E754-AA4D-0A56D94B7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B37B472-B90F-8D8D-1E7B-40085622BABB}"/>
              </a:ext>
            </a:extLst>
          </p:cNvPr>
          <p:cNvGrpSpPr/>
          <p:nvPr/>
        </p:nvGrpSpPr>
        <p:grpSpPr>
          <a:xfrm>
            <a:off x="1600583" y="3586591"/>
            <a:ext cx="2602288" cy="1097137"/>
            <a:chOff x="3056210" y="4057570"/>
            <a:chExt cx="2602288" cy="1097137"/>
          </a:xfrm>
        </p:grpSpPr>
        <p:sp>
          <p:nvSpPr>
            <p:cNvPr id="11" name="Объект 2">
              <a:extLst>
                <a:ext uri="{FF2B5EF4-FFF2-40B4-BE49-F238E27FC236}">
                  <a16:creationId xmlns:a16="http://schemas.microsoft.com/office/drawing/2014/main" id="{5FC7D805-A59A-9002-F213-3991F02F7BB8}"/>
                </a:ext>
              </a:extLst>
            </p:cNvPr>
            <p:cNvSpPr txBox="1">
              <a:spLocks/>
            </p:cNvSpPr>
            <p:nvPr/>
          </p:nvSpPr>
          <p:spPr>
            <a:xfrm>
              <a:off x="3056210" y="4639257"/>
              <a:ext cx="2080189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ежегодно до 36 000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 </a:t>
              </a:r>
              <a:b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в течение 10 лет </a:t>
              </a:r>
            </a:p>
          </p:txBody>
        </p:sp>
        <p:sp>
          <p:nvSpPr>
            <p:cNvPr id="12" name="Объект 2">
              <a:extLst>
                <a:ext uri="{FF2B5EF4-FFF2-40B4-BE49-F238E27FC236}">
                  <a16:creationId xmlns:a16="http://schemas.microsoft.com/office/drawing/2014/main" id="{AF891AF3-8A9F-5E36-C0CA-7774AB1D62EE}"/>
                </a:ext>
              </a:extLst>
            </p:cNvPr>
            <p:cNvSpPr txBox="1">
              <a:spLocks/>
            </p:cNvSpPr>
            <p:nvPr/>
          </p:nvSpPr>
          <p:spPr>
            <a:xfrm>
              <a:off x="3091534" y="4057570"/>
              <a:ext cx="2566964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Софинансирование </a:t>
              </a:r>
              <a:b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государства</a:t>
              </a:r>
            </a:p>
          </p:txBody>
        </p:sp>
      </p:grpSp>
      <p:sp>
        <p:nvSpPr>
          <p:cNvPr id="73" name="Овал 72">
            <a:extLst>
              <a:ext uri="{FF2B5EF4-FFF2-40B4-BE49-F238E27FC236}">
                <a16:creationId xmlns:a16="http://schemas.microsoft.com/office/drawing/2014/main" id="{40476CE1-4A44-C600-FE02-5ED6D4A99308}"/>
              </a:ext>
            </a:extLst>
          </p:cNvPr>
          <p:cNvSpPr/>
          <p:nvPr/>
        </p:nvSpPr>
        <p:spPr>
          <a:xfrm>
            <a:off x="726964" y="3559411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8" name="Google Shape;4528;p39">
            <a:extLst>
              <a:ext uri="{FF2B5EF4-FFF2-40B4-BE49-F238E27FC236}">
                <a16:creationId xmlns:a16="http://schemas.microsoft.com/office/drawing/2014/main" id="{FE11D4F9-9CF0-7F3D-CCF1-8B40A680C312}"/>
              </a:ext>
            </a:extLst>
          </p:cNvPr>
          <p:cNvGrpSpPr/>
          <p:nvPr/>
        </p:nvGrpSpPr>
        <p:grpSpPr>
          <a:xfrm>
            <a:off x="882400" y="3738438"/>
            <a:ext cx="488718" cy="437295"/>
            <a:chOff x="4670239" y="1541599"/>
            <a:chExt cx="359679" cy="321833"/>
          </a:xfrm>
        </p:grpSpPr>
        <p:sp>
          <p:nvSpPr>
            <p:cNvPr id="90" name="Google Shape;4530;p39">
              <a:extLst>
                <a:ext uri="{FF2B5EF4-FFF2-40B4-BE49-F238E27FC236}">
                  <a16:creationId xmlns:a16="http://schemas.microsoft.com/office/drawing/2014/main" id="{4DCA8F71-5571-7921-0886-1763DF4EC34C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531;p39">
              <a:extLst>
                <a:ext uri="{FF2B5EF4-FFF2-40B4-BE49-F238E27FC236}">
                  <a16:creationId xmlns:a16="http://schemas.microsoft.com/office/drawing/2014/main" id="{C9403C70-7EA2-2F94-F905-CE7D4455CB82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4533;p39">
              <a:extLst>
                <a:ext uri="{FF2B5EF4-FFF2-40B4-BE49-F238E27FC236}">
                  <a16:creationId xmlns:a16="http://schemas.microsoft.com/office/drawing/2014/main" id="{FF1F507F-B132-2E28-F263-9AA937819B05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D1FA238-B3DE-8CB4-AE29-DE1FB78F0B69}"/>
              </a:ext>
            </a:extLst>
          </p:cNvPr>
          <p:cNvGrpSpPr/>
          <p:nvPr/>
        </p:nvGrpSpPr>
        <p:grpSpPr>
          <a:xfrm>
            <a:off x="1613184" y="5413800"/>
            <a:ext cx="2182719" cy="1096918"/>
            <a:chOff x="5136398" y="4057789"/>
            <a:chExt cx="2182719" cy="1096918"/>
          </a:xfrm>
        </p:grpSpPr>
        <p:sp>
          <p:nvSpPr>
            <p:cNvPr id="13" name="Объект 2">
              <a:extLst>
                <a:ext uri="{FF2B5EF4-FFF2-40B4-BE49-F238E27FC236}">
                  <a16:creationId xmlns:a16="http://schemas.microsoft.com/office/drawing/2014/main" id="{B0ACAE86-EE03-80FE-2528-BB3DD8F1AF73}"/>
                </a:ext>
              </a:extLst>
            </p:cNvPr>
            <p:cNvSpPr txBox="1">
              <a:spLocks/>
            </p:cNvSpPr>
            <p:nvPr/>
          </p:nvSpPr>
          <p:spPr>
            <a:xfrm>
              <a:off x="5136400" y="4639257"/>
              <a:ext cx="1919202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с суммы взносов</a:t>
              </a:r>
              <a:r>
                <a:rPr lang="en-US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br>
                <a:rPr lang="en-US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до 400 тыс.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</a:t>
              </a: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в год</a:t>
              </a:r>
            </a:p>
          </p:txBody>
        </p:sp>
        <p:sp>
          <p:nvSpPr>
            <p:cNvPr id="14" name="Объект 2">
              <a:extLst>
                <a:ext uri="{FF2B5EF4-FFF2-40B4-BE49-F238E27FC236}">
                  <a16:creationId xmlns:a16="http://schemas.microsoft.com/office/drawing/2014/main" id="{3DEB58EB-EC99-F1BD-0039-1A3B638C0532}"/>
                </a:ext>
              </a:extLst>
            </p:cNvPr>
            <p:cNvSpPr txBox="1">
              <a:spLocks/>
            </p:cNvSpPr>
            <p:nvPr/>
          </p:nvSpPr>
          <p:spPr>
            <a:xfrm>
              <a:off x="5136398" y="4057789"/>
              <a:ext cx="2182719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Долгосрочный </a:t>
              </a:r>
              <a:r>
                <a:rPr lang="en-US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/>
              </a:r>
              <a:br>
                <a:rPr lang="en-US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налоговый вычет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3D66F4F1-1831-99AD-3BEF-8916BC4E29CD}"/>
              </a:ext>
            </a:extLst>
          </p:cNvPr>
          <p:cNvGrpSpPr/>
          <p:nvPr/>
        </p:nvGrpSpPr>
        <p:grpSpPr>
          <a:xfrm>
            <a:off x="731062" y="5413800"/>
            <a:ext cx="799591" cy="799591"/>
            <a:chOff x="5632220" y="3012475"/>
            <a:chExt cx="799591" cy="799591"/>
          </a:xfrm>
        </p:grpSpPr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B3CDA5D9-FDF1-FBD0-E57F-AB4CB8AB6CB3}"/>
                </a:ext>
              </a:extLst>
            </p:cNvPr>
            <p:cNvSpPr/>
            <p:nvPr/>
          </p:nvSpPr>
          <p:spPr>
            <a:xfrm>
              <a:off x="5632220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9" name="Google Shape;4269;p39">
              <a:extLst>
                <a:ext uri="{FF2B5EF4-FFF2-40B4-BE49-F238E27FC236}">
                  <a16:creationId xmlns:a16="http://schemas.microsoft.com/office/drawing/2014/main" id="{9C5C6D90-3D42-058C-D6F6-8DA8FB0DA3AB}"/>
                </a:ext>
              </a:extLst>
            </p:cNvPr>
            <p:cNvGrpSpPr/>
            <p:nvPr/>
          </p:nvGrpSpPr>
          <p:grpSpPr>
            <a:xfrm>
              <a:off x="5813549" y="3175372"/>
              <a:ext cx="439322" cy="439626"/>
              <a:chOff x="4206763" y="2450951"/>
              <a:chExt cx="322151" cy="322374"/>
            </a:xfrm>
          </p:grpSpPr>
          <p:sp>
            <p:nvSpPr>
              <p:cNvPr id="100" name="Google Shape;4270;p39">
                <a:extLst>
                  <a:ext uri="{FF2B5EF4-FFF2-40B4-BE49-F238E27FC236}">
                    <a16:creationId xmlns:a16="http://schemas.microsoft.com/office/drawing/2014/main" id="{D2CFFFC0-1E43-52DE-9517-C167B85D3D5F}"/>
                  </a:ext>
                </a:extLst>
              </p:cNvPr>
              <p:cNvSpPr/>
              <p:nvPr/>
            </p:nvSpPr>
            <p:spPr>
              <a:xfrm>
                <a:off x="4206763" y="2571650"/>
                <a:ext cx="322151" cy="201675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6336" extrusionOk="0">
                    <a:moveTo>
                      <a:pt x="2691" y="2847"/>
                    </a:moveTo>
                    <a:lnTo>
                      <a:pt x="2691" y="6037"/>
                    </a:lnTo>
                    <a:lnTo>
                      <a:pt x="1393" y="6037"/>
                    </a:lnTo>
                    <a:lnTo>
                      <a:pt x="1393" y="2847"/>
                    </a:lnTo>
                    <a:close/>
                    <a:moveTo>
                      <a:pt x="5703" y="2049"/>
                    </a:moveTo>
                    <a:lnTo>
                      <a:pt x="5703" y="6037"/>
                    </a:lnTo>
                    <a:lnTo>
                      <a:pt x="4406" y="6037"/>
                    </a:lnTo>
                    <a:lnTo>
                      <a:pt x="4406" y="2049"/>
                    </a:lnTo>
                    <a:close/>
                    <a:moveTo>
                      <a:pt x="8704" y="299"/>
                    </a:moveTo>
                    <a:lnTo>
                      <a:pt x="8704" y="6037"/>
                    </a:lnTo>
                    <a:lnTo>
                      <a:pt x="7406" y="6037"/>
                    </a:lnTo>
                    <a:lnTo>
                      <a:pt x="7406" y="299"/>
                    </a:lnTo>
                    <a:close/>
                    <a:moveTo>
                      <a:pt x="7275" y="1"/>
                    </a:moveTo>
                    <a:cubicBezTo>
                      <a:pt x="7192" y="1"/>
                      <a:pt x="7132" y="61"/>
                      <a:pt x="7132" y="156"/>
                    </a:cubicBezTo>
                    <a:lnTo>
                      <a:pt x="7132" y="6037"/>
                    </a:lnTo>
                    <a:lnTo>
                      <a:pt x="6001" y="6037"/>
                    </a:lnTo>
                    <a:lnTo>
                      <a:pt x="6001" y="1894"/>
                    </a:lnTo>
                    <a:cubicBezTo>
                      <a:pt x="6001" y="1811"/>
                      <a:pt x="5941" y="1751"/>
                      <a:pt x="5846" y="1751"/>
                    </a:cubicBezTo>
                    <a:lnTo>
                      <a:pt x="4275" y="1751"/>
                    </a:lnTo>
                    <a:cubicBezTo>
                      <a:pt x="4179" y="1751"/>
                      <a:pt x="4120" y="1811"/>
                      <a:pt x="4120" y="1894"/>
                    </a:cubicBezTo>
                    <a:lnTo>
                      <a:pt x="4120" y="6037"/>
                    </a:lnTo>
                    <a:lnTo>
                      <a:pt x="2989" y="6037"/>
                    </a:lnTo>
                    <a:lnTo>
                      <a:pt x="2989" y="2704"/>
                    </a:lnTo>
                    <a:cubicBezTo>
                      <a:pt x="2989" y="2608"/>
                      <a:pt x="2929" y="2549"/>
                      <a:pt x="2846" y="2549"/>
                    </a:cubicBezTo>
                    <a:lnTo>
                      <a:pt x="1262" y="2549"/>
                    </a:lnTo>
                    <a:cubicBezTo>
                      <a:pt x="1167" y="2549"/>
                      <a:pt x="1119" y="2608"/>
                      <a:pt x="1119" y="2704"/>
                    </a:cubicBezTo>
                    <a:lnTo>
                      <a:pt x="1119" y="6037"/>
                    </a:lnTo>
                    <a:lnTo>
                      <a:pt x="143" y="6037"/>
                    </a:lnTo>
                    <a:cubicBezTo>
                      <a:pt x="60" y="6037"/>
                      <a:pt x="0" y="6097"/>
                      <a:pt x="0" y="6180"/>
                    </a:cubicBezTo>
                    <a:cubicBezTo>
                      <a:pt x="0" y="6276"/>
                      <a:pt x="60" y="6335"/>
                      <a:pt x="143" y="6335"/>
                    </a:cubicBezTo>
                    <a:lnTo>
                      <a:pt x="9966" y="6335"/>
                    </a:lnTo>
                    <a:cubicBezTo>
                      <a:pt x="10061" y="6335"/>
                      <a:pt x="10121" y="6276"/>
                      <a:pt x="10121" y="6180"/>
                    </a:cubicBezTo>
                    <a:cubicBezTo>
                      <a:pt x="10121" y="6109"/>
                      <a:pt x="10049" y="6037"/>
                      <a:pt x="9966" y="6037"/>
                    </a:cubicBezTo>
                    <a:lnTo>
                      <a:pt x="9001" y="6037"/>
                    </a:lnTo>
                    <a:lnTo>
                      <a:pt x="9001" y="156"/>
                    </a:lnTo>
                    <a:cubicBezTo>
                      <a:pt x="9001" y="61"/>
                      <a:pt x="8942" y="1"/>
                      <a:pt x="8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1" name="Google Shape;4271;p39">
                <a:extLst>
                  <a:ext uri="{FF2B5EF4-FFF2-40B4-BE49-F238E27FC236}">
                    <a16:creationId xmlns:a16="http://schemas.microsoft.com/office/drawing/2014/main" id="{E5D656EC-A498-8817-61FD-E285DC782447}"/>
                  </a:ext>
                </a:extLst>
              </p:cNvPr>
              <p:cNvSpPr/>
              <p:nvPr/>
            </p:nvSpPr>
            <p:spPr>
              <a:xfrm>
                <a:off x="4210933" y="2450951"/>
                <a:ext cx="308878" cy="185537"/>
              </a:xfrm>
              <a:custGeom>
                <a:avLst/>
                <a:gdLst/>
                <a:ahLst/>
                <a:cxnLst/>
                <a:rect l="l" t="t" r="r" b="b"/>
                <a:pathLst>
                  <a:path w="9704" h="5829" extrusionOk="0">
                    <a:moveTo>
                      <a:pt x="9212" y="1"/>
                    </a:moveTo>
                    <a:cubicBezTo>
                      <a:pt x="9189" y="1"/>
                      <a:pt x="9167" y="3"/>
                      <a:pt x="9144" y="7"/>
                    </a:cubicBezTo>
                    <a:lnTo>
                      <a:pt x="7870" y="162"/>
                    </a:lnTo>
                    <a:cubicBezTo>
                      <a:pt x="7620" y="197"/>
                      <a:pt x="7442" y="435"/>
                      <a:pt x="7477" y="685"/>
                    </a:cubicBezTo>
                    <a:cubicBezTo>
                      <a:pt x="7500" y="920"/>
                      <a:pt x="7711" y="1092"/>
                      <a:pt x="7944" y="1092"/>
                    </a:cubicBezTo>
                    <a:cubicBezTo>
                      <a:pt x="7959" y="1092"/>
                      <a:pt x="7974" y="1092"/>
                      <a:pt x="7989" y="1090"/>
                    </a:cubicBezTo>
                    <a:lnTo>
                      <a:pt x="8096" y="1066"/>
                    </a:lnTo>
                    <a:lnTo>
                      <a:pt x="8096" y="1066"/>
                    </a:lnTo>
                    <a:cubicBezTo>
                      <a:pt x="6537" y="2876"/>
                      <a:pt x="4691" y="3805"/>
                      <a:pt x="3382" y="4269"/>
                    </a:cubicBezTo>
                    <a:cubicBezTo>
                      <a:pt x="1739" y="4853"/>
                      <a:pt x="476" y="4912"/>
                      <a:pt x="465" y="4912"/>
                    </a:cubicBezTo>
                    <a:cubicBezTo>
                      <a:pt x="203" y="4924"/>
                      <a:pt x="0" y="5138"/>
                      <a:pt x="12" y="5388"/>
                    </a:cubicBezTo>
                    <a:cubicBezTo>
                      <a:pt x="36" y="5638"/>
                      <a:pt x="226" y="5829"/>
                      <a:pt x="476" y="5829"/>
                    </a:cubicBezTo>
                    <a:lnTo>
                      <a:pt x="488" y="5829"/>
                    </a:lnTo>
                    <a:cubicBezTo>
                      <a:pt x="548" y="5829"/>
                      <a:pt x="1893" y="5793"/>
                      <a:pt x="3667" y="5150"/>
                    </a:cubicBezTo>
                    <a:cubicBezTo>
                      <a:pt x="4656" y="4793"/>
                      <a:pt x="5596" y="4317"/>
                      <a:pt x="6442" y="3745"/>
                    </a:cubicBezTo>
                    <a:cubicBezTo>
                      <a:pt x="6525" y="3710"/>
                      <a:pt x="6537" y="3614"/>
                      <a:pt x="6489" y="3543"/>
                    </a:cubicBezTo>
                    <a:cubicBezTo>
                      <a:pt x="6458" y="3497"/>
                      <a:pt x="6413" y="3471"/>
                      <a:pt x="6365" y="3471"/>
                    </a:cubicBezTo>
                    <a:cubicBezTo>
                      <a:pt x="6339" y="3471"/>
                      <a:pt x="6312" y="3478"/>
                      <a:pt x="6287" y="3495"/>
                    </a:cubicBezTo>
                    <a:cubicBezTo>
                      <a:pt x="5453" y="4067"/>
                      <a:pt x="4537" y="4519"/>
                      <a:pt x="3560" y="4865"/>
                    </a:cubicBezTo>
                    <a:cubicBezTo>
                      <a:pt x="1834" y="5484"/>
                      <a:pt x="536" y="5519"/>
                      <a:pt x="476" y="5531"/>
                    </a:cubicBezTo>
                    <a:cubicBezTo>
                      <a:pt x="393" y="5531"/>
                      <a:pt x="310" y="5460"/>
                      <a:pt x="310" y="5377"/>
                    </a:cubicBezTo>
                    <a:cubicBezTo>
                      <a:pt x="310" y="5281"/>
                      <a:pt x="393" y="5210"/>
                      <a:pt x="476" y="5198"/>
                    </a:cubicBezTo>
                    <a:cubicBezTo>
                      <a:pt x="488" y="5198"/>
                      <a:pt x="1798" y="5150"/>
                      <a:pt x="3489" y="4543"/>
                    </a:cubicBezTo>
                    <a:cubicBezTo>
                      <a:pt x="4894" y="4031"/>
                      <a:pt x="6918" y="3007"/>
                      <a:pt x="8573" y="947"/>
                    </a:cubicBezTo>
                    <a:cubicBezTo>
                      <a:pt x="8664" y="856"/>
                      <a:pt x="8579" y="709"/>
                      <a:pt x="8456" y="709"/>
                    </a:cubicBezTo>
                    <a:cubicBezTo>
                      <a:pt x="8451" y="709"/>
                      <a:pt x="8447" y="709"/>
                      <a:pt x="8442" y="709"/>
                    </a:cubicBezTo>
                    <a:lnTo>
                      <a:pt x="7966" y="769"/>
                    </a:lnTo>
                    <a:cubicBezTo>
                      <a:pt x="7951" y="772"/>
                      <a:pt x="7937" y="774"/>
                      <a:pt x="7924" y="774"/>
                    </a:cubicBezTo>
                    <a:cubicBezTo>
                      <a:pt x="7850" y="774"/>
                      <a:pt x="7797" y="720"/>
                      <a:pt x="7787" y="650"/>
                    </a:cubicBezTo>
                    <a:cubicBezTo>
                      <a:pt x="7751" y="554"/>
                      <a:pt x="7835" y="459"/>
                      <a:pt x="7930" y="447"/>
                    </a:cubicBezTo>
                    <a:lnTo>
                      <a:pt x="9204" y="281"/>
                    </a:lnTo>
                    <a:cubicBezTo>
                      <a:pt x="9210" y="280"/>
                      <a:pt x="9216" y="280"/>
                      <a:pt x="9222" y="280"/>
                    </a:cubicBezTo>
                    <a:cubicBezTo>
                      <a:pt x="9311" y="280"/>
                      <a:pt x="9394" y="358"/>
                      <a:pt x="9394" y="447"/>
                    </a:cubicBezTo>
                    <a:lnTo>
                      <a:pt x="9394" y="1709"/>
                    </a:lnTo>
                    <a:cubicBezTo>
                      <a:pt x="9394" y="1805"/>
                      <a:pt x="9323" y="1876"/>
                      <a:pt x="9228" y="1876"/>
                    </a:cubicBezTo>
                    <a:cubicBezTo>
                      <a:pt x="9132" y="1876"/>
                      <a:pt x="9061" y="1805"/>
                      <a:pt x="9061" y="1709"/>
                    </a:cubicBezTo>
                    <a:lnTo>
                      <a:pt x="9061" y="1328"/>
                    </a:lnTo>
                    <a:cubicBezTo>
                      <a:pt x="9061" y="1269"/>
                      <a:pt x="9025" y="1209"/>
                      <a:pt x="8978" y="1186"/>
                    </a:cubicBezTo>
                    <a:cubicBezTo>
                      <a:pt x="8963" y="1183"/>
                      <a:pt x="8948" y="1181"/>
                      <a:pt x="8932" y="1181"/>
                    </a:cubicBezTo>
                    <a:cubicBezTo>
                      <a:pt x="8882" y="1181"/>
                      <a:pt x="8829" y="1197"/>
                      <a:pt x="8811" y="1233"/>
                    </a:cubicBezTo>
                    <a:cubicBezTo>
                      <a:pt x="8263" y="1924"/>
                      <a:pt x="7620" y="2531"/>
                      <a:pt x="6930" y="3067"/>
                    </a:cubicBezTo>
                    <a:cubicBezTo>
                      <a:pt x="6870" y="3114"/>
                      <a:pt x="6858" y="3210"/>
                      <a:pt x="6906" y="3269"/>
                    </a:cubicBezTo>
                    <a:cubicBezTo>
                      <a:pt x="6936" y="3307"/>
                      <a:pt x="6985" y="3330"/>
                      <a:pt x="7032" y="3330"/>
                    </a:cubicBezTo>
                    <a:cubicBezTo>
                      <a:pt x="7060" y="3330"/>
                      <a:pt x="7086" y="3322"/>
                      <a:pt x="7108" y="3305"/>
                    </a:cubicBezTo>
                    <a:cubicBezTo>
                      <a:pt x="7704" y="2840"/>
                      <a:pt x="8275" y="2305"/>
                      <a:pt x="8775" y="1745"/>
                    </a:cubicBezTo>
                    <a:cubicBezTo>
                      <a:pt x="8799" y="1995"/>
                      <a:pt x="8989" y="2186"/>
                      <a:pt x="9239" y="2186"/>
                    </a:cubicBezTo>
                    <a:cubicBezTo>
                      <a:pt x="9490" y="2186"/>
                      <a:pt x="9704" y="1983"/>
                      <a:pt x="9704" y="1721"/>
                    </a:cubicBezTo>
                    <a:lnTo>
                      <a:pt x="9704" y="459"/>
                    </a:lnTo>
                    <a:cubicBezTo>
                      <a:pt x="9680" y="328"/>
                      <a:pt x="9620" y="209"/>
                      <a:pt x="9513" y="126"/>
                    </a:cubicBezTo>
                    <a:cubicBezTo>
                      <a:pt x="9425" y="47"/>
                      <a:pt x="9319" y="1"/>
                      <a:pt x="9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0279CAE-2B40-B1BA-C8BA-76645A8F07BF}"/>
              </a:ext>
            </a:extLst>
          </p:cNvPr>
          <p:cNvSpPr txBox="1">
            <a:spLocks/>
          </p:cNvSpPr>
          <p:nvPr/>
        </p:nvSpPr>
        <p:spPr>
          <a:xfrm>
            <a:off x="5213507" y="1651137"/>
            <a:ext cx="2837421" cy="597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2250">
              <a:lnSpc>
                <a:spcPts val="2100"/>
              </a:lnSpc>
              <a:spcBef>
                <a:spcPts val="600"/>
              </a:spcBef>
              <a:buNone/>
            </a:pPr>
            <a:r>
              <a:rPr lang="ru-RU" sz="14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Наследование – </a:t>
            </a: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100% средств на счете на этапе накопления и после назначения периодической выплаты</a:t>
            </a:r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C7E77323-E668-2C5F-6443-08F796606714}"/>
              </a:ext>
            </a:extLst>
          </p:cNvPr>
          <p:cNvSpPr/>
          <p:nvPr/>
        </p:nvSpPr>
        <p:spPr>
          <a:xfrm>
            <a:off x="4295384" y="1730504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FEDFF37-1DE8-7110-7618-0E1AE39FF64C}"/>
              </a:ext>
            </a:extLst>
          </p:cNvPr>
          <p:cNvGrpSpPr/>
          <p:nvPr/>
        </p:nvGrpSpPr>
        <p:grpSpPr>
          <a:xfrm>
            <a:off x="5226157" y="3435353"/>
            <a:ext cx="3701765" cy="1241955"/>
            <a:chOff x="9528728" y="3912751"/>
            <a:chExt cx="1925338" cy="1241955"/>
          </a:xfrm>
        </p:grpSpPr>
        <p:sp>
          <p:nvSpPr>
            <p:cNvPr id="17" name="Объект 2">
              <a:extLst>
                <a:ext uri="{FF2B5EF4-FFF2-40B4-BE49-F238E27FC236}">
                  <a16:creationId xmlns:a16="http://schemas.microsoft.com/office/drawing/2014/main" id="{F9BAFF02-FF02-832B-0FD1-A8840F4FE59E}"/>
                </a:ext>
              </a:extLst>
            </p:cNvPr>
            <p:cNvSpPr txBox="1">
              <a:spLocks/>
            </p:cNvSpPr>
            <p:nvPr/>
          </p:nvSpPr>
          <p:spPr>
            <a:xfrm>
              <a:off x="9528728" y="4639256"/>
              <a:ext cx="1919202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ru-RU" sz="1400" kern="10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id="{2B02A7AB-D308-69A0-7080-6CC8C5A92D39}"/>
                </a:ext>
              </a:extLst>
            </p:cNvPr>
            <p:cNvSpPr txBox="1">
              <a:spLocks/>
            </p:cNvSpPr>
            <p:nvPr/>
          </p:nvSpPr>
          <p:spPr>
            <a:xfrm>
              <a:off x="9534864" y="3912751"/>
              <a:ext cx="1919202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100"/>
                </a:lnSpc>
                <a:spcBef>
                  <a:spcPts val="0"/>
                </a:spcBef>
                <a:buNone/>
              </a:pPr>
              <a:r>
                <a:rPr lang="ru-RU" sz="5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Государственные гарантии сохранности - </a:t>
              </a:r>
              <a:r>
                <a:rPr lang="ru-RU" sz="56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до 2,8 млн руб. на собственные средства и инвестиционный доход, сверх этой суммы гарантируется сумма взноса из ОПС и средства софинансирования</a:t>
              </a:r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D350D327-15A3-384F-476E-391668E34DF0}"/>
              </a:ext>
            </a:extLst>
          </p:cNvPr>
          <p:cNvGrpSpPr/>
          <p:nvPr/>
        </p:nvGrpSpPr>
        <p:grpSpPr>
          <a:xfrm>
            <a:off x="4314323" y="3539535"/>
            <a:ext cx="799591" cy="799591"/>
            <a:chOff x="9997169" y="3012475"/>
            <a:chExt cx="799591" cy="799591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908193E5-ABDA-0358-CBCF-22CDBA06E4C0}"/>
                </a:ext>
              </a:extLst>
            </p:cNvPr>
            <p:cNvSpPr/>
            <p:nvPr/>
          </p:nvSpPr>
          <p:spPr>
            <a:xfrm>
              <a:off x="9997169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8" name="Google Shape;890;p33">
              <a:extLst>
                <a:ext uri="{FF2B5EF4-FFF2-40B4-BE49-F238E27FC236}">
                  <a16:creationId xmlns:a16="http://schemas.microsoft.com/office/drawing/2014/main" id="{FE2B2D38-008C-F1D9-55AA-5CD814955C1B}"/>
                </a:ext>
              </a:extLst>
            </p:cNvPr>
            <p:cNvGrpSpPr/>
            <p:nvPr/>
          </p:nvGrpSpPr>
          <p:grpSpPr>
            <a:xfrm>
              <a:off x="10164386" y="3253525"/>
              <a:ext cx="465156" cy="324954"/>
              <a:chOff x="6849393" y="3733994"/>
              <a:chExt cx="355053" cy="248038"/>
            </a:xfrm>
          </p:grpSpPr>
          <p:sp>
            <p:nvSpPr>
              <p:cNvPr id="129" name="Google Shape;891;p33">
                <a:extLst>
                  <a:ext uri="{FF2B5EF4-FFF2-40B4-BE49-F238E27FC236}">
                    <a16:creationId xmlns:a16="http://schemas.microsoft.com/office/drawing/2014/main" id="{07F5DD4B-5C30-2061-E452-4B1CD3B9684C}"/>
                  </a:ext>
                </a:extLst>
              </p:cNvPr>
              <p:cNvSpPr/>
              <p:nvPr/>
            </p:nvSpPr>
            <p:spPr>
              <a:xfrm>
                <a:off x="6849393" y="3733994"/>
                <a:ext cx="355053" cy="248038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7811" extrusionOk="0">
                    <a:moveTo>
                      <a:pt x="10800" y="357"/>
                    </a:moveTo>
                    <a:cubicBezTo>
                      <a:pt x="10800" y="357"/>
                      <a:pt x="10823" y="357"/>
                      <a:pt x="10823" y="369"/>
                    </a:cubicBezTo>
                    <a:lnTo>
                      <a:pt x="10823" y="5227"/>
                    </a:lnTo>
                    <a:lnTo>
                      <a:pt x="346" y="5239"/>
                    </a:lnTo>
                    <a:cubicBezTo>
                      <a:pt x="346" y="5239"/>
                      <a:pt x="334" y="5239"/>
                      <a:pt x="334" y="5227"/>
                    </a:cubicBezTo>
                    <a:lnTo>
                      <a:pt x="334" y="369"/>
                    </a:lnTo>
                    <a:cubicBezTo>
                      <a:pt x="334" y="369"/>
                      <a:pt x="334" y="357"/>
                      <a:pt x="346" y="357"/>
                    </a:cubicBezTo>
                    <a:close/>
                    <a:moveTo>
                      <a:pt x="10835" y="5572"/>
                    </a:moveTo>
                    <a:lnTo>
                      <a:pt x="10823" y="5977"/>
                    </a:lnTo>
                    <a:lnTo>
                      <a:pt x="10252" y="5977"/>
                    </a:lnTo>
                    <a:cubicBezTo>
                      <a:pt x="10169" y="5977"/>
                      <a:pt x="10073" y="6060"/>
                      <a:pt x="10073" y="6156"/>
                    </a:cubicBezTo>
                    <a:cubicBezTo>
                      <a:pt x="10073" y="6263"/>
                      <a:pt x="10157" y="6334"/>
                      <a:pt x="10252" y="6334"/>
                    </a:cubicBezTo>
                    <a:lnTo>
                      <a:pt x="10823" y="6334"/>
                    </a:lnTo>
                    <a:lnTo>
                      <a:pt x="10823" y="6739"/>
                    </a:lnTo>
                    <a:lnTo>
                      <a:pt x="8014" y="6739"/>
                    </a:lnTo>
                    <a:cubicBezTo>
                      <a:pt x="7918" y="6739"/>
                      <a:pt x="7823" y="6811"/>
                      <a:pt x="7823" y="6918"/>
                    </a:cubicBezTo>
                    <a:cubicBezTo>
                      <a:pt x="7823" y="7013"/>
                      <a:pt x="7906" y="7096"/>
                      <a:pt x="8014" y="7096"/>
                    </a:cubicBezTo>
                    <a:lnTo>
                      <a:pt x="10823" y="7096"/>
                    </a:lnTo>
                    <a:lnTo>
                      <a:pt x="10823" y="7489"/>
                    </a:lnTo>
                    <a:cubicBezTo>
                      <a:pt x="10823" y="7489"/>
                      <a:pt x="10823" y="7501"/>
                      <a:pt x="10812" y="7501"/>
                    </a:cubicBezTo>
                    <a:lnTo>
                      <a:pt x="358" y="7501"/>
                    </a:lnTo>
                    <a:cubicBezTo>
                      <a:pt x="358" y="7501"/>
                      <a:pt x="346" y="7501"/>
                      <a:pt x="346" y="7489"/>
                    </a:cubicBezTo>
                    <a:lnTo>
                      <a:pt x="346" y="7096"/>
                    </a:lnTo>
                    <a:lnTo>
                      <a:pt x="7263" y="7096"/>
                    </a:lnTo>
                    <a:cubicBezTo>
                      <a:pt x="7359" y="7096"/>
                      <a:pt x="7442" y="7025"/>
                      <a:pt x="7442" y="6918"/>
                    </a:cubicBezTo>
                    <a:cubicBezTo>
                      <a:pt x="7442" y="6834"/>
                      <a:pt x="7371" y="6739"/>
                      <a:pt x="7263" y="6739"/>
                    </a:cubicBezTo>
                    <a:lnTo>
                      <a:pt x="346" y="6739"/>
                    </a:lnTo>
                    <a:lnTo>
                      <a:pt x="346" y="6334"/>
                    </a:lnTo>
                    <a:lnTo>
                      <a:pt x="9514" y="6334"/>
                    </a:lnTo>
                    <a:cubicBezTo>
                      <a:pt x="9597" y="6334"/>
                      <a:pt x="9692" y="6263"/>
                      <a:pt x="9692" y="6156"/>
                    </a:cubicBezTo>
                    <a:cubicBezTo>
                      <a:pt x="9692" y="6072"/>
                      <a:pt x="9621" y="5977"/>
                      <a:pt x="9514" y="5977"/>
                    </a:cubicBezTo>
                    <a:lnTo>
                      <a:pt x="346" y="5977"/>
                    </a:lnTo>
                    <a:lnTo>
                      <a:pt x="346" y="5572"/>
                    </a:lnTo>
                    <a:close/>
                    <a:moveTo>
                      <a:pt x="358" y="0"/>
                    </a:moveTo>
                    <a:cubicBezTo>
                      <a:pt x="167" y="0"/>
                      <a:pt x="1" y="167"/>
                      <a:pt x="1" y="357"/>
                    </a:cubicBezTo>
                    <a:lnTo>
                      <a:pt x="1" y="7453"/>
                    </a:lnTo>
                    <a:cubicBezTo>
                      <a:pt x="1" y="7644"/>
                      <a:pt x="167" y="7811"/>
                      <a:pt x="358" y="7811"/>
                    </a:cubicBezTo>
                    <a:lnTo>
                      <a:pt x="10823" y="7811"/>
                    </a:lnTo>
                    <a:cubicBezTo>
                      <a:pt x="11014" y="7811"/>
                      <a:pt x="11181" y="7644"/>
                      <a:pt x="11181" y="7453"/>
                    </a:cubicBezTo>
                    <a:lnTo>
                      <a:pt x="11181" y="357"/>
                    </a:lnTo>
                    <a:cubicBezTo>
                      <a:pt x="11181" y="167"/>
                      <a:pt x="11014" y="0"/>
                      <a:pt x="108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92;p33">
                <a:extLst>
                  <a:ext uri="{FF2B5EF4-FFF2-40B4-BE49-F238E27FC236}">
                    <a16:creationId xmlns:a16="http://schemas.microsoft.com/office/drawing/2014/main" id="{39612691-D2B1-A132-AE9E-DBF56FAD363B}"/>
                  </a:ext>
                </a:extLst>
              </p:cNvPr>
              <p:cNvSpPr/>
              <p:nvPr/>
            </p:nvSpPr>
            <p:spPr>
              <a:xfrm>
                <a:off x="7080411" y="3758192"/>
                <a:ext cx="100219" cy="129687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84" extrusionOk="0">
                    <a:moveTo>
                      <a:pt x="179" y="0"/>
                    </a:moveTo>
                    <a:cubicBezTo>
                      <a:pt x="96" y="0"/>
                      <a:pt x="0" y="72"/>
                      <a:pt x="0" y="179"/>
                    </a:cubicBezTo>
                    <a:cubicBezTo>
                      <a:pt x="0" y="274"/>
                      <a:pt x="84" y="357"/>
                      <a:pt x="179" y="357"/>
                    </a:cubicBezTo>
                    <a:lnTo>
                      <a:pt x="2072" y="357"/>
                    </a:lnTo>
                    <a:cubicBezTo>
                      <a:pt x="2144" y="726"/>
                      <a:pt x="2429" y="1012"/>
                      <a:pt x="2798" y="1084"/>
                    </a:cubicBezTo>
                    <a:lnTo>
                      <a:pt x="2798" y="3001"/>
                    </a:lnTo>
                    <a:cubicBezTo>
                      <a:pt x="2429" y="3072"/>
                      <a:pt x="2144" y="3358"/>
                      <a:pt x="2072" y="3727"/>
                    </a:cubicBezTo>
                    <a:lnTo>
                      <a:pt x="179" y="3727"/>
                    </a:lnTo>
                    <a:cubicBezTo>
                      <a:pt x="96" y="3727"/>
                      <a:pt x="0" y="3810"/>
                      <a:pt x="0" y="3905"/>
                    </a:cubicBezTo>
                    <a:cubicBezTo>
                      <a:pt x="0" y="4013"/>
                      <a:pt x="84" y="4084"/>
                      <a:pt x="179" y="4084"/>
                    </a:cubicBezTo>
                    <a:lnTo>
                      <a:pt x="2239" y="4084"/>
                    </a:lnTo>
                    <a:cubicBezTo>
                      <a:pt x="2322" y="4084"/>
                      <a:pt x="2417" y="4013"/>
                      <a:pt x="2417" y="3905"/>
                    </a:cubicBezTo>
                    <a:cubicBezTo>
                      <a:pt x="2417" y="3596"/>
                      <a:pt x="2667" y="3346"/>
                      <a:pt x="2977" y="3346"/>
                    </a:cubicBezTo>
                    <a:cubicBezTo>
                      <a:pt x="3072" y="3346"/>
                      <a:pt x="3156" y="3274"/>
                      <a:pt x="3156" y="3167"/>
                    </a:cubicBezTo>
                    <a:lnTo>
                      <a:pt x="3156" y="917"/>
                    </a:lnTo>
                    <a:cubicBezTo>
                      <a:pt x="3156" y="810"/>
                      <a:pt x="3072" y="738"/>
                      <a:pt x="2977" y="738"/>
                    </a:cubicBezTo>
                    <a:cubicBezTo>
                      <a:pt x="2667" y="738"/>
                      <a:pt x="2417" y="488"/>
                      <a:pt x="2417" y="179"/>
                    </a:cubicBezTo>
                    <a:cubicBezTo>
                      <a:pt x="2417" y="83"/>
                      <a:pt x="2346" y="0"/>
                      <a:pt x="2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93;p33">
                <a:extLst>
                  <a:ext uri="{FF2B5EF4-FFF2-40B4-BE49-F238E27FC236}">
                    <a16:creationId xmlns:a16="http://schemas.microsoft.com/office/drawing/2014/main" id="{271E6E06-B5F7-24D0-4D3F-735CA60816D5}"/>
                  </a:ext>
                </a:extLst>
              </p:cNvPr>
              <p:cNvSpPr/>
              <p:nvPr/>
            </p:nvSpPr>
            <p:spPr>
              <a:xfrm>
                <a:off x="6873209" y="3757811"/>
                <a:ext cx="100219" cy="130068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96" extrusionOk="0">
                    <a:moveTo>
                      <a:pt x="918" y="0"/>
                    </a:moveTo>
                    <a:cubicBezTo>
                      <a:pt x="834" y="0"/>
                      <a:pt x="739" y="84"/>
                      <a:pt x="739" y="191"/>
                    </a:cubicBezTo>
                    <a:cubicBezTo>
                      <a:pt x="739" y="500"/>
                      <a:pt x="489" y="750"/>
                      <a:pt x="179" y="750"/>
                    </a:cubicBezTo>
                    <a:cubicBezTo>
                      <a:pt x="84" y="750"/>
                      <a:pt x="1" y="822"/>
                      <a:pt x="1" y="929"/>
                    </a:cubicBezTo>
                    <a:lnTo>
                      <a:pt x="1" y="3179"/>
                    </a:lnTo>
                    <a:cubicBezTo>
                      <a:pt x="1" y="3263"/>
                      <a:pt x="72" y="3358"/>
                      <a:pt x="179" y="3358"/>
                    </a:cubicBezTo>
                    <a:cubicBezTo>
                      <a:pt x="489" y="3358"/>
                      <a:pt x="739" y="3608"/>
                      <a:pt x="739" y="3917"/>
                    </a:cubicBezTo>
                    <a:cubicBezTo>
                      <a:pt x="739" y="4013"/>
                      <a:pt x="810" y="4096"/>
                      <a:pt x="918" y="4096"/>
                    </a:cubicBezTo>
                    <a:lnTo>
                      <a:pt x="2977" y="4096"/>
                    </a:lnTo>
                    <a:cubicBezTo>
                      <a:pt x="3061" y="4096"/>
                      <a:pt x="3156" y="4025"/>
                      <a:pt x="3156" y="3917"/>
                    </a:cubicBezTo>
                    <a:cubicBezTo>
                      <a:pt x="3132" y="3822"/>
                      <a:pt x="3061" y="3739"/>
                      <a:pt x="2977" y="3739"/>
                    </a:cubicBezTo>
                    <a:lnTo>
                      <a:pt x="1084" y="3739"/>
                    </a:lnTo>
                    <a:cubicBezTo>
                      <a:pt x="1013" y="3370"/>
                      <a:pt x="727" y="3084"/>
                      <a:pt x="346" y="3013"/>
                    </a:cubicBezTo>
                    <a:lnTo>
                      <a:pt x="346" y="1096"/>
                    </a:lnTo>
                    <a:cubicBezTo>
                      <a:pt x="727" y="1024"/>
                      <a:pt x="1013" y="738"/>
                      <a:pt x="1084" y="369"/>
                    </a:cubicBezTo>
                    <a:lnTo>
                      <a:pt x="2977" y="369"/>
                    </a:lnTo>
                    <a:cubicBezTo>
                      <a:pt x="3061" y="369"/>
                      <a:pt x="3156" y="286"/>
                      <a:pt x="3156" y="191"/>
                    </a:cubicBezTo>
                    <a:cubicBezTo>
                      <a:pt x="3156" y="95"/>
                      <a:pt x="3073" y="0"/>
                      <a:pt x="29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94;p33">
                <a:extLst>
                  <a:ext uri="{FF2B5EF4-FFF2-40B4-BE49-F238E27FC236}">
                    <a16:creationId xmlns:a16="http://schemas.microsoft.com/office/drawing/2014/main" id="{47B4AF1B-B362-DD58-3D39-891C23D7B623}"/>
                  </a:ext>
                </a:extLst>
              </p:cNvPr>
              <p:cNvSpPr/>
              <p:nvPr/>
            </p:nvSpPr>
            <p:spPr>
              <a:xfrm>
                <a:off x="6962060" y="3758192"/>
                <a:ext cx="129338" cy="129338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4073" extrusionOk="0">
                    <a:moveTo>
                      <a:pt x="2037" y="334"/>
                    </a:moveTo>
                    <a:cubicBezTo>
                      <a:pt x="2977" y="334"/>
                      <a:pt x="3727" y="1096"/>
                      <a:pt x="3727" y="2036"/>
                    </a:cubicBezTo>
                    <a:cubicBezTo>
                      <a:pt x="3727" y="2977"/>
                      <a:pt x="2977" y="3727"/>
                      <a:pt x="2037" y="3727"/>
                    </a:cubicBezTo>
                    <a:cubicBezTo>
                      <a:pt x="1096" y="3727"/>
                      <a:pt x="334" y="2977"/>
                      <a:pt x="334" y="2036"/>
                    </a:cubicBezTo>
                    <a:cubicBezTo>
                      <a:pt x="334" y="1096"/>
                      <a:pt x="1096" y="334"/>
                      <a:pt x="2037" y="334"/>
                    </a:cubicBezTo>
                    <a:close/>
                    <a:moveTo>
                      <a:pt x="2037" y="0"/>
                    </a:moveTo>
                    <a:cubicBezTo>
                      <a:pt x="906" y="0"/>
                      <a:pt x="1" y="917"/>
                      <a:pt x="1" y="2036"/>
                    </a:cubicBezTo>
                    <a:cubicBezTo>
                      <a:pt x="1" y="3155"/>
                      <a:pt x="918" y="4072"/>
                      <a:pt x="2037" y="4072"/>
                    </a:cubicBezTo>
                    <a:cubicBezTo>
                      <a:pt x="3156" y="4072"/>
                      <a:pt x="4073" y="3155"/>
                      <a:pt x="4073" y="2036"/>
                    </a:cubicBezTo>
                    <a:cubicBezTo>
                      <a:pt x="4073" y="905"/>
                      <a:pt x="3168" y="0"/>
                      <a:pt x="20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" name="Google Shape;4033;p39">
            <a:extLst>
              <a:ext uri="{FF2B5EF4-FFF2-40B4-BE49-F238E27FC236}">
                <a16:creationId xmlns:a16="http://schemas.microsoft.com/office/drawing/2014/main" id="{F3441567-5BF1-42FB-AFFA-7487EE727CC6}"/>
              </a:ext>
            </a:extLst>
          </p:cNvPr>
          <p:cNvSpPr/>
          <p:nvPr/>
        </p:nvSpPr>
        <p:spPr>
          <a:xfrm>
            <a:off x="4464141" y="1929050"/>
            <a:ext cx="463616" cy="356448"/>
          </a:xfrm>
          <a:custGeom>
            <a:avLst/>
            <a:gdLst/>
            <a:ahLst/>
            <a:cxnLst/>
            <a:rect l="l" t="t" r="r" b="b"/>
            <a:pathLst>
              <a:path w="11538" h="8871" extrusionOk="0">
                <a:moveTo>
                  <a:pt x="9728" y="2703"/>
                </a:moveTo>
                <a:cubicBezTo>
                  <a:pt x="10049" y="2703"/>
                  <a:pt x="10287" y="2917"/>
                  <a:pt x="10287" y="3167"/>
                </a:cubicBezTo>
                <a:lnTo>
                  <a:pt x="10287" y="3203"/>
                </a:lnTo>
                <a:cubicBezTo>
                  <a:pt x="10121" y="3120"/>
                  <a:pt x="9930" y="3096"/>
                  <a:pt x="9728" y="3096"/>
                </a:cubicBezTo>
                <a:cubicBezTo>
                  <a:pt x="9537" y="3096"/>
                  <a:pt x="9347" y="3143"/>
                  <a:pt x="9180" y="3203"/>
                </a:cubicBezTo>
                <a:lnTo>
                  <a:pt x="9180" y="3167"/>
                </a:lnTo>
                <a:cubicBezTo>
                  <a:pt x="9180" y="2917"/>
                  <a:pt x="9430" y="2703"/>
                  <a:pt x="9728" y="2703"/>
                </a:cubicBezTo>
                <a:close/>
                <a:moveTo>
                  <a:pt x="9728" y="3405"/>
                </a:moveTo>
                <a:cubicBezTo>
                  <a:pt x="10347" y="3405"/>
                  <a:pt x="10835" y="3893"/>
                  <a:pt x="10835" y="4513"/>
                </a:cubicBezTo>
                <a:cubicBezTo>
                  <a:pt x="10835" y="4632"/>
                  <a:pt x="10811" y="4751"/>
                  <a:pt x="10775" y="4846"/>
                </a:cubicBezTo>
                <a:cubicBezTo>
                  <a:pt x="10299" y="4358"/>
                  <a:pt x="9454" y="4167"/>
                  <a:pt x="9406" y="4167"/>
                </a:cubicBezTo>
                <a:cubicBezTo>
                  <a:pt x="9392" y="4160"/>
                  <a:pt x="9377" y="4157"/>
                  <a:pt x="9362" y="4157"/>
                </a:cubicBezTo>
                <a:cubicBezTo>
                  <a:pt x="9325" y="4157"/>
                  <a:pt x="9285" y="4174"/>
                  <a:pt x="9251" y="4191"/>
                </a:cubicBezTo>
                <a:cubicBezTo>
                  <a:pt x="9216" y="4227"/>
                  <a:pt x="9192" y="4274"/>
                  <a:pt x="9192" y="4334"/>
                </a:cubicBezTo>
                <a:cubicBezTo>
                  <a:pt x="9192" y="4334"/>
                  <a:pt x="9180" y="4441"/>
                  <a:pt x="9061" y="4572"/>
                </a:cubicBezTo>
                <a:cubicBezTo>
                  <a:pt x="9001" y="4632"/>
                  <a:pt x="9001" y="4751"/>
                  <a:pt x="9061" y="4810"/>
                </a:cubicBezTo>
                <a:cubicBezTo>
                  <a:pt x="9091" y="4840"/>
                  <a:pt x="9135" y="4855"/>
                  <a:pt x="9180" y="4855"/>
                </a:cubicBezTo>
                <a:cubicBezTo>
                  <a:pt x="9225" y="4855"/>
                  <a:pt x="9269" y="4840"/>
                  <a:pt x="9299" y="4810"/>
                </a:cubicBezTo>
                <a:cubicBezTo>
                  <a:pt x="9394" y="4715"/>
                  <a:pt x="9454" y="4608"/>
                  <a:pt x="9478" y="4536"/>
                </a:cubicBezTo>
                <a:cubicBezTo>
                  <a:pt x="9763" y="4632"/>
                  <a:pt x="10359" y="4834"/>
                  <a:pt x="10621" y="5203"/>
                </a:cubicBezTo>
                <a:cubicBezTo>
                  <a:pt x="10561" y="5668"/>
                  <a:pt x="10192" y="5977"/>
                  <a:pt x="9728" y="5977"/>
                </a:cubicBezTo>
                <a:cubicBezTo>
                  <a:pt x="9251" y="5977"/>
                  <a:pt x="8870" y="5620"/>
                  <a:pt x="8823" y="5167"/>
                </a:cubicBezTo>
                <a:cubicBezTo>
                  <a:pt x="8823" y="5132"/>
                  <a:pt x="8811" y="5120"/>
                  <a:pt x="8799" y="5084"/>
                </a:cubicBezTo>
                <a:cubicBezTo>
                  <a:pt x="8692" y="4906"/>
                  <a:pt x="8632" y="4715"/>
                  <a:pt x="8632" y="4513"/>
                </a:cubicBezTo>
                <a:cubicBezTo>
                  <a:pt x="8632" y="3893"/>
                  <a:pt x="9120" y="3405"/>
                  <a:pt x="9728" y="3405"/>
                </a:cubicBezTo>
                <a:close/>
                <a:moveTo>
                  <a:pt x="3048" y="3405"/>
                </a:moveTo>
                <a:lnTo>
                  <a:pt x="3048" y="4108"/>
                </a:lnTo>
                <a:cubicBezTo>
                  <a:pt x="3048" y="4227"/>
                  <a:pt x="3024" y="4334"/>
                  <a:pt x="2977" y="4429"/>
                </a:cubicBezTo>
                <a:lnTo>
                  <a:pt x="2882" y="4608"/>
                </a:lnTo>
                <a:cubicBezTo>
                  <a:pt x="2870" y="4644"/>
                  <a:pt x="2870" y="4655"/>
                  <a:pt x="2870" y="4691"/>
                </a:cubicBezTo>
                <a:lnTo>
                  <a:pt x="2870" y="5048"/>
                </a:lnTo>
                <a:cubicBezTo>
                  <a:pt x="2870" y="5298"/>
                  <a:pt x="2763" y="5537"/>
                  <a:pt x="2584" y="5703"/>
                </a:cubicBezTo>
                <a:cubicBezTo>
                  <a:pt x="2413" y="5885"/>
                  <a:pt x="2203" y="5981"/>
                  <a:pt x="1989" y="5981"/>
                </a:cubicBezTo>
                <a:cubicBezTo>
                  <a:pt x="1965" y="5981"/>
                  <a:pt x="1941" y="5979"/>
                  <a:pt x="1917" y="5977"/>
                </a:cubicBezTo>
                <a:cubicBezTo>
                  <a:pt x="1429" y="5965"/>
                  <a:pt x="1024" y="5537"/>
                  <a:pt x="1024" y="5013"/>
                </a:cubicBezTo>
                <a:lnTo>
                  <a:pt x="1024" y="4703"/>
                </a:lnTo>
                <a:cubicBezTo>
                  <a:pt x="1024" y="4667"/>
                  <a:pt x="1024" y="4644"/>
                  <a:pt x="1012" y="4632"/>
                </a:cubicBezTo>
                <a:lnTo>
                  <a:pt x="905" y="4417"/>
                </a:lnTo>
                <a:cubicBezTo>
                  <a:pt x="858" y="4346"/>
                  <a:pt x="846" y="4251"/>
                  <a:pt x="846" y="4167"/>
                </a:cubicBezTo>
                <a:lnTo>
                  <a:pt x="846" y="4144"/>
                </a:lnTo>
                <a:cubicBezTo>
                  <a:pt x="846" y="3751"/>
                  <a:pt x="1179" y="3405"/>
                  <a:pt x="1596" y="3405"/>
                </a:cubicBezTo>
                <a:close/>
                <a:moveTo>
                  <a:pt x="5763" y="322"/>
                </a:moveTo>
                <a:cubicBezTo>
                  <a:pt x="6358" y="322"/>
                  <a:pt x="6870" y="536"/>
                  <a:pt x="7263" y="905"/>
                </a:cubicBezTo>
                <a:cubicBezTo>
                  <a:pt x="7668" y="1298"/>
                  <a:pt x="7882" y="1858"/>
                  <a:pt x="7942" y="2524"/>
                </a:cubicBezTo>
                <a:cubicBezTo>
                  <a:pt x="8085" y="4346"/>
                  <a:pt x="8227" y="5346"/>
                  <a:pt x="8287" y="5703"/>
                </a:cubicBezTo>
                <a:lnTo>
                  <a:pt x="8287" y="5715"/>
                </a:lnTo>
                <a:cubicBezTo>
                  <a:pt x="8108" y="5834"/>
                  <a:pt x="7763" y="6025"/>
                  <a:pt x="7215" y="6179"/>
                </a:cubicBezTo>
                <a:lnTo>
                  <a:pt x="6930" y="6060"/>
                </a:lnTo>
                <a:cubicBezTo>
                  <a:pt x="6858" y="6025"/>
                  <a:pt x="6811" y="5953"/>
                  <a:pt x="6811" y="5882"/>
                </a:cubicBezTo>
                <a:lnTo>
                  <a:pt x="6811" y="5298"/>
                </a:lnTo>
                <a:cubicBezTo>
                  <a:pt x="7370" y="4941"/>
                  <a:pt x="7727" y="4334"/>
                  <a:pt x="7727" y="3632"/>
                </a:cubicBezTo>
                <a:lnTo>
                  <a:pt x="7727" y="3322"/>
                </a:lnTo>
                <a:cubicBezTo>
                  <a:pt x="7727" y="3108"/>
                  <a:pt x="7632" y="2917"/>
                  <a:pt x="7489" y="2786"/>
                </a:cubicBezTo>
                <a:cubicBezTo>
                  <a:pt x="7144" y="2489"/>
                  <a:pt x="6370" y="1965"/>
                  <a:pt x="5025" y="1834"/>
                </a:cubicBezTo>
                <a:cubicBezTo>
                  <a:pt x="5015" y="1831"/>
                  <a:pt x="5005" y="1830"/>
                  <a:pt x="4995" y="1830"/>
                </a:cubicBezTo>
                <a:cubicBezTo>
                  <a:pt x="4920" y="1830"/>
                  <a:pt x="4846" y="1903"/>
                  <a:pt x="4846" y="1977"/>
                </a:cubicBezTo>
                <a:cubicBezTo>
                  <a:pt x="4834" y="2072"/>
                  <a:pt x="4906" y="2155"/>
                  <a:pt x="5001" y="2155"/>
                </a:cubicBezTo>
                <a:cubicBezTo>
                  <a:pt x="6251" y="2274"/>
                  <a:pt x="6954" y="2750"/>
                  <a:pt x="7263" y="3024"/>
                </a:cubicBezTo>
                <a:cubicBezTo>
                  <a:pt x="7335" y="3096"/>
                  <a:pt x="7382" y="3179"/>
                  <a:pt x="7382" y="3298"/>
                </a:cubicBezTo>
                <a:lnTo>
                  <a:pt x="7382" y="3620"/>
                </a:lnTo>
                <a:cubicBezTo>
                  <a:pt x="7382" y="4525"/>
                  <a:pt x="6632" y="5251"/>
                  <a:pt x="5739" y="5251"/>
                </a:cubicBezTo>
                <a:cubicBezTo>
                  <a:pt x="4846" y="5251"/>
                  <a:pt x="4108" y="4513"/>
                  <a:pt x="4108" y="3620"/>
                </a:cubicBezTo>
                <a:lnTo>
                  <a:pt x="4108" y="3465"/>
                </a:lnTo>
                <a:cubicBezTo>
                  <a:pt x="4108" y="3405"/>
                  <a:pt x="4132" y="3346"/>
                  <a:pt x="4191" y="3298"/>
                </a:cubicBezTo>
                <a:cubicBezTo>
                  <a:pt x="4406" y="3179"/>
                  <a:pt x="4691" y="2965"/>
                  <a:pt x="4822" y="2572"/>
                </a:cubicBezTo>
                <a:cubicBezTo>
                  <a:pt x="4846" y="2489"/>
                  <a:pt x="4810" y="2393"/>
                  <a:pt x="4715" y="2369"/>
                </a:cubicBezTo>
                <a:cubicBezTo>
                  <a:pt x="4696" y="2361"/>
                  <a:pt x="4676" y="2357"/>
                  <a:pt x="4657" y="2357"/>
                </a:cubicBezTo>
                <a:cubicBezTo>
                  <a:pt x="4592" y="2357"/>
                  <a:pt x="4531" y="2401"/>
                  <a:pt x="4513" y="2465"/>
                </a:cubicBezTo>
                <a:cubicBezTo>
                  <a:pt x="4417" y="2750"/>
                  <a:pt x="4191" y="2917"/>
                  <a:pt x="4048" y="3024"/>
                </a:cubicBezTo>
                <a:cubicBezTo>
                  <a:pt x="3882" y="3108"/>
                  <a:pt x="3775" y="3286"/>
                  <a:pt x="3775" y="3465"/>
                </a:cubicBezTo>
                <a:lnTo>
                  <a:pt x="3775" y="3620"/>
                </a:lnTo>
                <a:cubicBezTo>
                  <a:pt x="3775" y="4310"/>
                  <a:pt x="4132" y="4929"/>
                  <a:pt x="4691" y="5287"/>
                </a:cubicBezTo>
                <a:lnTo>
                  <a:pt x="4691" y="5858"/>
                </a:lnTo>
                <a:cubicBezTo>
                  <a:pt x="4691" y="5941"/>
                  <a:pt x="4644" y="6013"/>
                  <a:pt x="4572" y="6037"/>
                </a:cubicBezTo>
                <a:lnTo>
                  <a:pt x="4287" y="6156"/>
                </a:lnTo>
                <a:cubicBezTo>
                  <a:pt x="3739" y="6013"/>
                  <a:pt x="3394" y="5822"/>
                  <a:pt x="3227" y="5715"/>
                </a:cubicBezTo>
                <a:lnTo>
                  <a:pt x="3227" y="5703"/>
                </a:lnTo>
                <a:cubicBezTo>
                  <a:pt x="3286" y="5346"/>
                  <a:pt x="3441" y="4346"/>
                  <a:pt x="3572" y="2524"/>
                </a:cubicBezTo>
                <a:cubicBezTo>
                  <a:pt x="3620" y="1858"/>
                  <a:pt x="3858" y="1310"/>
                  <a:pt x="4251" y="905"/>
                </a:cubicBezTo>
                <a:cubicBezTo>
                  <a:pt x="4644" y="524"/>
                  <a:pt x="5168" y="322"/>
                  <a:pt x="5763" y="322"/>
                </a:cubicBezTo>
                <a:close/>
                <a:moveTo>
                  <a:pt x="2917" y="5870"/>
                </a:moveTo>
                <a:cubicBezTo>
                  <a:pt x="2941" y="5929"/>
                  <a:pt x="2989" y="5977"/>
                  <a:pt x="3036" y="6013"/>
                </a:cubicBezTo>
                <a:cubicBezTo>
                  <a:pt x="3167" y="6096"/>
                  <a:pt x="3417" y="6251"/>
                  <a:pt x="3810" y="6382"/>
                </a:cubicBezTo>
                <a:lnTo>
                  <a:pt x="3334" y="6596"/>
                </a:lnTo>
                <a:lnTo>
                  <a:pt x="2798" y="6441"/>
                </a:lnTo>
                <a:cubicBezTo>
                  <a:pt x="2667" y="6394"/>
                  <a:pt x="2667" y="6382"/>
                  <a:pt x="2667" y="6358"/>
                </a:cubicBezTo>
                <a:lnTo>
                  <a:pt x="2667" y="6120"/>
                </a:lnTo>
                <a:cubicBezTo>
                  <a:pt x="2727" y="6072"/>
                  <a:pt x="2763" y="6025"/>
                  <a:pt x="2822" y="5977"/>
                </a:cubicBezTo>
                <a:cubicBezTo>
                  <a:pt x="2858" y="5953"/>
                  <a:pt x="2882" y="5906"/>
                  <a:pt x="2917" y="5870"/>
                </a:cubicBezTo>
                <a:close/>
                <a:moveTo>
                  <a:pt x="8620" y="5620"/>
                </a:moveTo>
                <a:cubicBezTo>
                  <a:pt x="8704" y="5822"/>
                  <a:pt x="8859" y="5977"/>
                  <a:pt x="9037" y="6096"/>
                </a:cubicBezTo>
                <a:lnTo>
                  <a:pt x="9037" y="6453"/>
                </a:lnTo>
                <a:lnTo>
                  <a:pt x="9013" y="6453"/>
                </a:lnTo>
                <a:lnTo>
                  <a:pt x="8478" y="6739"/>
                </a:lnTo>
                <a:cubicBezTo>
                  <a:pt x="8478" y="6739"/>
                  <a:pt x="8466" y="6739"/>
                  <a:pt x="8466" y="6727"/>
                </a:cubicBezTo>
                <a:lnTo>
                  <a:pt x="7692" y="6382"/>
                </a:lnTo>
                <a:cubicBezTo>
                  <a:pt x="8061" y="6251"/>
                  <a:pt x="8335" y="6096"/>
                  <a:pt x="8466" y="6013"/>
                </a:cubicBezTo>
                <a:cubicBezTo>
                  <a:pt x="8585" y="5941"/>
                  <a:pt x="8644" y="5798"/>
                  <a:pt x="8620" y="5656"/>
                </a:cubicBezTo>
                <a:lnTo>
                  <a:pt x="8620" y="5620"/>
                </a:lnTo>
                <a:close/>
                <a:moveTo>
                  <a:pt x="2322" y="6263"/>
                </a:moveTo>
                <a:lnTo>
                  <a:pt x="2322" y="6334"/>
                </a:lnTo>
                <a:cubicBezTo>
                  <a:pt x="2322" y="6370"/>
                  <a:pt x="2322" y="6418"/>
                  <a:pt x="2334" y="6441"/>
                </a:cubicBezTo>
                <a:lnTo>
                  <a:pt x="1929" y="6834"/>
                </a:lnTo>
                <a:lnTo>
                  <a:pt x="1548" y="6441"/>
                </a:lnTo>
                <a:cubicBezTo>
                  <a:pt x="1560" y="6418"/>
                  <a:pt x="1560" y="6382"/>
                  <a:pt x="1560" y="6334"/>
                </a:cubicBezTo>
                <a:lnTo>
                  <a:pt x="1560" y="6263"/>
                </a:lnTo>
                <a:cubicBezTo>
                  <a:pt x="1667" y="6299"/>
                  <a:pt x="1786" y="6322"/>
                  <a:pt x="1905" y="6322"/>
                </a:cubicBezTo>
                <a:lnTo>
                  <a:pt x="1953" y="6322"/>
                </a:lnTo>
                <a:cubicBezTo>
                  <a:pt x="2084" y="6322"/>
                  <a:pt x="2203" y="6310"/>
                  <a:pt x="2322" y="6263"/>
                </a:cubicBezTo>
                <a:close/>
                <a:moveTo>
                  <a:pt x="10109" y="6275"/>
                </a:moveTo>
                <a:lnTo>
                  <a:pt x="10109" y="6453"/>
                </a:lnTo>
                <a:cubicBezTo>
                  <a:pt x="10109" y="6513"/>
                  <a:pt x="10121" y="6572"/>
                  <a:pt x="10144" y="6620"/>
                </a:cubicBezTo>
                <a:lnTo>
                  <a:pt x="10002" y="6775"/>
                </a:lnTo>
                <a:cubicBezTo>
                  <a:pt x="9924" y="6840"/>
                  <a:pt x="9832" y="6873"/>
                  <a:pt x="9740" y="6873"/>
                </a:cubicBezTo>
                <a:cubicBezTo>
                  <a:pt x="9647" y="6873"/>
                  <a:pt x="9555" y="6840"/>
                  <a:pt x="9478" y="6775"/>
                </a:cubicBezTo>
                <a:lnTo>
                  <a:pt x="9311" y="6620"/>
                </a:lnTo>
                <a:cubicBezTo>
                  <a:pt x="9347" y="6572"/>
                  <a:pt x="9359" y="6513"/>
                  <a:pt x="9359" y="6453"/>
                </a:cubicBezTo>
                <a:lnTo>
                  <a:pt x="9359" y="6275"/>
                </a:lnTo>
                <a:cubicBezTo>
                  <a:pt x="9478" y="6310"/>
                  <a:pt x="9597" y="6334"/>
                  <a:pt x="9728" y="6334"/>
                </a:cubicBezTo>
                <a:cubicBezTo>
                  <a:pt x="9859" y="6334"/>
                  <a:pt x="9978" y="6322"/>
                  <a:pt x="10109" y="6275"/>
                </a:cubicBezTo>
                <a:close/>
                <a:moveTo>
                  <a:pt x="6501" y="5477"/>
                </a:moveTo>
                <a:lnTo>
                  <a:pt x="6501" y="5882"/>
                </a:lnTo>
                <a:cubicBezTo>
                  <a:pt x="6501" y="6084"/>
                  <a:pt x="6620" y="6275"/>
                  <a:pt x="6811" y="6370"/>
                </a:cubicBezTo>
                <a:lnTo>
                  <a:pt x="7073" y="6477"/>
                </a:lnTo>
                <a:cubicBezTo>
                  <a:pt x="6799" y="6953"/>
                  <a:pt x="6299" y="7263"/>
                  <a:pt x="5739" y="7263"/>
                </a:cubicBezTo>
                <a:cubicBezTo>
                  <a:pt x="5191" y="7263"/>
                  <a:pt x="4691" y="6953"/>
                  <a:pt x="4453" y="6477"/>
                </a:cubicBezTo>
                <a:lnTo>
                  <a:pt x="4703" y="6370"/>
                </a:lnTo>
                <a:cubicBezTo>
                  <a:pt x="4894" y="6275"/>
                  <a:pt x="5013" y="6084"/>
                  <a:pt x="5013" y="5882"/>
                </a:cubicBezTo>
                <a:lnTo>
                  <a:pt x="5013" y="5477"/>
                </a:lnTo>
                <a:cubicBezTo>
                  <a:pt x="5239" y="5560"/>
                  <a:pt x="5489" y="5620"/>
                  <a:pt x="5763" y="5620"/>
                </a:cubicBezTo>
                <a:cubicBezTo>
                  <a:pt x="6025" y="5620"/>
                  <a:pt x="6263" y="5584"/>
                  <a:pt x="6501" y="5477"/>
                </a:cubicBezTo>
                <a:close/>
                <a:moveTo>
                  <a:pt x="5763" y="0"/>
                </a:moveTo>
                <a:cubicBezTo>
                  <a:pt x="5072" y="0"/>
                  <a:pt x="4465" y="238"/>
                  <a:pt x="4013" y="679"/>
                </a:cubicBezTo>
                <a:cubicBezTo>
                  <a:pt x="3560" y="1131"/>
                  <a:pt x="3286" y="1774"/>
                  <a:pt x="3239" y="2512"/>
                </a:cubicBezTo>
                <a:cubicBezTo>
                  <a:pt x="3227" y="2703"/>
                  <a:pt x="3215" y="2905"/>
                  <a:pt x="3203" y="3084"/>
                </a:cubicBezTo>
                <a:lnTo>
                  <a:pt x="1608" y="3084"/>
                </a:lnTo>
                <a:cubicBezTo>
                  <a:pt x="1012" y="3084"/>
                  <a:pt x="536" y="3560"/>
                  <a:pt x="536" y="4155"/>
                </a:cubicBezTo>
                <a:lnTo>
                  <a:pt x="536" y="4167"/>
                </a:lnTo>
                <a:cubicBezTo>
                  <a:pt x="536" y="4298"/>
                  <a:pt x="560" y="4453"/>
                  <a:pt x="619" y="4572"/>
                </a:cubicBezTo>
                <a:lnTo>
                  <a:pt x="715" y="4751"/>
                </a:lnTo>
                <a:lnTo>
                  <a:pt x="715" y="5025"/>
                </a:lnTo>
                <a:cubicBezTo>
                  <a:pt x="715" y="5465"/>
                  <a:pt x="941" y="5858"/>
                  <a:pt x="1262" y="6096"/>
                </a:cubicBezTo>
                <a:lnTo>
                  <a:pt x="1262" y="6334"/>
                </a:lnTo>
                <a:cubicBezTo>
                  <a:pt x="1262" y="6370"/>
                  <a:pt x="1250" y="6394"/>
                  <a:pt x="1215" y="6418"/>
                </a:cubicBezTo>
                <a:lnTo>
                  <a:pt x="524" y="6608"/>
                </a:lnTo>
                <a:cubicBezTo>
                  <a:pt x="226" y="6691"/>
                  <a:pt x="0" y="6977"/>
                  <a:pt x="0" y="7287"/>
                </a:cubicBezTo>
                <a:lnTo>
                  <a:pt x="0" y="8692"/>
                </a:lnTo>
                <a:cubicBezTo>
                  <a:pt x="0" y="8775"/>
                  <a:pt x="72" y="8858"/>
                  <a:pt x="167" y="8858"/>
                </a:cubicBezTo>
                <a:cubicBezTo>
                  <a:pt x="250" y="8858"/>
                  <a:pt x="322" y="8775"/>
                  <a:pt x="322" y="8692"/>
                </a:cubicBezTo>
                <a:lnTo>
                  <a:pt x="322" y="7287"/>
                </a:lnTo>
                <a:cubicBezTo>
                  <a:pt x="322" y="7132"/>
                  <a:pt x="441" y="6977"/>
                  <a:pt x="596" y="6930"/>
                </a:cubicBezTo>
                <a:lnTo>
                  <a:pt x="1298" y="6739"/>
                </a:lnTo>
                <a:cubicBezTo>
                  <a:pt x="1322" y="6739"/>
                  <a:pt x="1334" y="6727"/>
                  <a:pt x="1369" y="6715"/>
                </a:cubicBezTo>
                <a:lnTo>
                  <a:pt x="1798" y="7144"/>
                </a:lnTo>
                <a:lnTo>
                  <a:pt x="1798" y="8704"/>
                </a:lnTo>
                <a:cubicBezTo>
                  <a:pt x="1798" y="8799"/>
                  <a:pt x="1870" y="8870"/>
                  <a:pt x="1965" y="8870"/>
                </a:cubicBezTo>
                <a:cubicBezTo>
                  <a:pt x="2048" y="8870"/>
                  <a:pt x="2131" y="8799"/>
                  <a:pt x="2131" y="8704"/>
                </a:cubicBezTo>
                <a:lnTo>
                  <a:pt x="2131" y="7144"/>
                </a:lnTo>
                <a:lnTo>
                  <a:pt x="2560" y="6715"/>
                </a:lnTo>
                <a:cubicBezTo>
                  <a:pt x="2620" y="6739"/>
                  <a:pt x="2679" y="6751"/>
                  <a:pt x="2727" y="6775"/>
                </a:cubicBezTo>
                <a:lnTo>
                  <a:pt x="2905" y="6811"/>
                </a:lnTo>
                <a:cubicBezTo>
                  <a:pt x="2667" y="6977"/>
                  <a:pt x="2524" y="7251"/>
                  <a:pt x="2524" y="7549"/>
                </a:cubicBezTo>
                <a:lnTo>
                  <a:pt x="2524" y="8704"/>
                </a:lnTo>
                <a:cubicBezTo>
                  <a:pt x="2524" y="8799"/>
                  <a:pt x="2608" y="8870"/>
                  <a:pt x="2691" y="8870"/>
                </a:cubicBezTo>
                <a:cubicBezTo>
                  <a:pt x="2786" y="8870"/>
                  <a:pt x="2858" y="8799"/>
                  <a:pt x="2858" y="8704"/>
                </a:cubicBezTo>
                <a:lnTo>
                  <a:pt x="2858" y="7549"/>
                </a:lnTo>
                <a:cubicBezTo>
                  <a:pt x="2858" y="7322"/>
                  <a:pt x="2989" y="7132"/>
                  <a:pt x="3179" y="7037"/>
                </a:cubicBezTo>
                <a:lnTo>
                  <a:pt x="4156" y="6608"/>
                </a:lnTo>
                <a:cubicBezTo>
                  <a:pt x="4453" y="7215"/>
                  <a:pt x="5072" y="7608"/>
                  <a:pt x="5763" y="7608"/>
                </a:cubicBezTo>
                <a:cubicBezTo>
                  <a:pt x="6442" y="7608"/>
                  <a:pt x="7073" y="7215"/>
                  <a:pt x="7370" y="6608"/>
                </a:cubicBezTo>
                <a:lnTo>
                  <a:pt x="8335" y="7037"/>
                </a:lnTo>
                <a:cubicBezTo>
                  <a:pt x="8537" y="7132"/>
                  <a:pt x="8656" y="7322"/>
                  <a:pt x="8656" y="7549"/>
                </a:cubicBezTo>
                <a:lnTo>
                  <a:pt x="8656" y="8704"/>
                </a:lnTo>
                <a:cubicBezTo>
                  <a:pt x="8656" y="8799"/>
                  <a:pt x="8739" y="8870"/>
                  <a:pt x="8823" y="8870"/>
                </a:cubicBezTo>
                <a:cubicBezTo>
                  <a:pt x="8918" y="8870"/>
                  <a:pt x="8989" y="8799"/>
                  <a:pt x="8989" y="8704"/>
                </a:cubicBezTo>
                <a:lnTo>
                  <a:pt x="8989" y="7549"/>
                </a:lnTo>
                <a:cubicBezTo>
                  <a:pt x="8989" y="7322"/>
                  <a:pt x="8918" y="7132"/>
                  <a:pt x="8775" y="6965"/>
                </a:cubicBezTo>
                <a:lnTo>
                  <a:pt x="9049" y="6834"/>
                </a:lnTo>
                <a:lnTo>
                  <a:pt x="9240" y="7025"/>
                </a:lnTo>
                <a:cubicBezTo>
                  <a:pt x="9370" y="7156"/>
                  <a:pt x="9549" y="7215"/>
                  <a:pt x="9728" y="7215"/>
                </a:cubicBezTo>
                <a:cubicBezTo>
                  <a:pt x="9906" y="7215"/>
                  <a:pt x="10085" y="7156"/>
                  <a:pt x="10228" y="7025"/>
                </a:cubicBezTo>
                <a:lnTo>
                  <a:pt x="10418" y="6834"/>
                </a:lnTo>
                <a:lnTo>
                  <a:pt x="10978" y="7108"/>
                </a:lnTo>
                <a:cubicBezTo>
                  <a:pt x="11121" y="7168"/>
                  <a:pt x="11192" y="7311"/>
                  <a:pt x="11192" y="7442"/>
                </a:cubicBezTo>
                <a:lnTo>
                  <a:pt x="11192" y="8692"/>
                </a:lnTo>
                <a:cubicBezTo>
                  <a:pt x="11192" y="8775"/>
                  <a:pt x="11264" y="8858"/>
                  <a:pt x="11359" y="8858"/>
                </a:cubicBezTo>
                <a:cubicBezTo>
                  <a:pt x="11442" y="8858"/>
                  <a:pt x="11514" y="8775"/>
                  <a:pt x="11514" y="8692"/>
                </a:cubicBezTo>
                <a:lnTo>
                  <a:pt x="11514" y="7442"/>
                </a:lnTo>
                <a:cubicBezTo>
                  <a:pt x="11537" y="7168"/>
                  <a:pt x="11383" y="6930"/>
                  <a:pt x="11145" y="6799"/>
                </a:cubicBezTo>
                <a:lnTo>
                  <a:pt x="10466" y="6453"/>
                </a:lnTo>
                <a:lnTo>
                  <a:pt x="10466" y="6441"/>
                </a:lnTo>
                <a:lnTo>
                  <a:pt x="10466" y="6096"/>
                </a:lnTo>
                <a:cubicBezTo>
                  <a:pt x="10740" y="5906"/>
                  <a:pt x="10942" y="5596"/>
                  <a:pt x="11002" y="5239"/>
                </a:cubicBezTo>
                <a:cubicBezTo>
                  <a:pt x="11133" y="5013"/>
                  <a:pt x="11192" y="4775"/>
                  <a:pt x="11192" y="4525"/>
                </a:cubicBezTo>
                <a:cubicBezTo>
                  <a:pt x="11192" y="4048"/>
                  <a:pt x="10966" y="3632"/>
                  <a:pt x="10609" y="3382"/>
                </a:cubicBezTo>
                <a:cubicBezTo>
                  <a:pt x="10621" y="3298"/>
                  <a:pt x="10644" y="3239"/>
                  <a:pt x="10644" y="3167"/>
                </a:cubicBezTo>
                <a:cubicBezTo>
                  <a:pt x="10644" y="2727"/>
                  <a:pt x="10240" y="2369"/>
                  <a:pt x="9751" y="2369"/>
                </a:cubicBezTo>
                <a:cubicBezTo>
                  <a:pt x="9251" y="2369"/>
                  <a:pt x="8859" y="2727"/>
                  <a:pt x="8859" y="3167"/>
                </a:cubicBezTo>
                <a:cubicBezTo>
                  <a:pt x="8859" y="3239"/>
                  <a:pt x="8870" y="3322"/>
                  <a:pt x="8882" y="3382"/>
                </a:cubicBezTo>
                <a:cubicBezTo>
                  <a:pt x="8680" y="3536"/>
                  <a:pt x="8513" y="3751"/>
                  <a:pt x="8406" y="3989"/>
                </a:cubicBezTo>
                <a:cubicBezTo>
                  <a:pt x="8358" y="3572"/>
                  <a:pt x="8323" y="3084"/>
                  <a:pt x="8275" y="2512"/>
                </a:cubicBezTo>
                <a:cubicBezTo>
                  <a:pt x="8216" y="1774"/>
                  <a:pt x="7942" y="1131"/>
                  <a:pt x="7501" y="679"/>
                </a:cubicBezTo>
                <a:cubicBezTo>
                  <a:pt x="7049" y="238"/>
                  <a:pt x="6442" y="0"/>
                  <a:pt x="57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Прямоугольник: скругленные углы 20">
            <a:extLst>
              <a:ext uri="{FF2B5EF4-FFF2-40B4-BE49-F238E27FC236}">
                <a16:creationId xmlns:a16="http://schemas.microsoft.com/office/drawing/2014/main" id="{E9387FB6-DFE6-7B05-2017-4B0CD611472E}"/>
              </a:ext>
            </a:extLst>
          </p:cNvPr>
          <p:cNvSpPr/>
          <p:nvPr/>
        </p:nvSpPr>
        <p:spPr>
          <a:xfrm>
            <a:off x="1505261" y="2593796"/>
            <a:ext cx="1848238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A690FC66-21DF-6DEE-6B9C-BA13FEBBB667}"/>
              </a:ext>
            </a:extLst>
          </p:cNvPr>
          <p:cNvSpPr txBox="1">
            <a:spLocks/>
          </p:cNvSpPr>
          <p:nvPr/>
        </p:nvSpPr>
        <p:spPr>
          <a:xfrm>
            <a:off x="1573629" y="2546953"/>
            <a:ext cx="1711502" cy="59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700"/>
              </a:lnSpc>
              <a:buFont typeface="Arial" panose="020B0604020202020204" pitchFamily="34" charset="0"/>
              <a:buNone/>
            </a:pP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Для граждан</a:t>
            </a:r>
            <a:b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1967-1996 г.р.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08193E5-ABDA-0358-CBCF-22CDBA06E4C0}"/>
              </a:ext>
            </a:extLst>
          </p:cNvPr>
          <p:cNvSpPr/>
          <p:nvPr/>
        </p:nvSpPr>
        <p:spPr>
          <a:xfrm>
            <a:off x="4321370" y="5405456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Google Shape;1595;p35">
            <a:extLst>
              <a:ext uri="{FF2B5EF4-FFF2-40B4-BE49-F238E27FC236}">
                <a16:creationId xmlns:a16="http://schemas.microsoft.com/office/drawing/2014/main" id="{DB4874EB-B03B-4A50-8626-151605192160}"/>
              </a:ext>
            </a:extLst>
          </p:cNvPr>
          <p:cNvSpPr/>
          <p:nvPr/>
        </p:nvSpPr>
        <p:spPr>
          <a:xfrm>
            <a:off x="4633851" y="5673905"/>
            <a:ext cx="167612" cy="216855"/>
          </a:xfrm>
          <a:custGeom>
            <a:avLst/>
            <a:gdLst/>
            <a:ahLst/>
            <a:cxnLst/>
            <a:rect l="l" t="t" r="r" b="b"/>
            <a:pathLst>
              <a:path w="4013" h="5192" extrusionOk="0">
                <a:moveTo>
                  <a:pt x="2001" y="334"/>
                </a:moveTo>
                <a:cubicBezTo>
                  <a:pt x="2298" y="334"/>
                  <a:pt x="2548" y="513"/>
                  <a:pt x="2656" y="763"/>
                </a:cubicBezTo>
                <a:cubicBezTo>
                  <a:pt x="2679" y="846"/>
                  <a:pt x="2715" y="941"/>
                  <a:pt x="2715" y="1049"/>
                </a:cubicBezTo>
                <a:lnTo>
                  <a:pt x="2715" y="1227"/>
                </a:lnTo>
                <a:cubicBezTo>
                  <a:pt x="2441" y="1132"/>
                  <a:pt x="2322" y="846"/>
                  <a:pt x="2322" y="834"/>
                </a:cubicBezTo>
                <a:cubicBezTo>
                  <a:pt x="2298" y="775"/>
                  <a:pt x="2251" y="727"/>
                  <a:pt x="2179" y="727"/>
                </a:cubicBezTo>
                <a:cubicBezTo>
                  <a:pt x="2120" y="727"/>
                  <a:pt x="2060" y="763"/>
                  <a:pt x="2013" y="822"/>
                </a:cubicBezTo>
                <a:cubicBezTo>
                  <a:pt x="2013" y="822"/>
                  <a:pt x="1822" y="1180"/>
                  <a:pt x="1286" y="1239"/>
                </a:cubicBezTo>
                <a:lnTo>
                  <a:pt x="1286" y="1025"/>
                </a:lnTo>
                <a:cubicBezTo>
                  <a:pt x="1298" y="941"/>
                  <a:pt x="1310" y="846"/>
                  <a:pt x="1346" y="763"/>
                </a:cubicBezTo>
                <a:cubicBezTo>
                  <a:pt x="1453" y="513"/>
                  <a:pt x="1703" y="334"/>
                  <a:pt x="2001" y="334"/>
                </a:cubicBezTo>
                <a:close/>
                <a:moveTo>
                  <a:pt x="2167" y="1180"/>
                </a:moveTo>
                <a:cubicBezTo>
                  <a:pt x="2263" y="1322"/>
                  <a:pt x="2465" y="1501"/>
                  <a:pt x="2727" y="1549"/>
                </a:cubicBezTo>
                <a:lnTo>
                  <a:pt x="2727" y="1775"/>
                </a:lnTo>
                <a:cubicBezTo>
                  <a:pt x="2727" y="2156"/>
                  <a:pt x="2429" y="2465"/>
                  <a:pt x="2048" y="2489"/>
                </a:cubicBezTo>
                <a:lnTo>
                  <a:pt x="1989" y="2489"/>
                </a:lnTo>
                <a:cubicBezTo>
                  <a:pt x="1596" y="2489"/>
                  <a:pt x="1298" y="2180"/>
                  <a:pt x="1298" y="1787"/>
                </a:cubicBezTo>
                <a:lnTo>
                  <a:pt x="1298" y="1561"/>
                </a:lnTo>
                <a:cubicBezTo>
                  <a:pt x="1727" y="1525"/>
                  <a:pt x="2001" y="1346"/>
                  <a:pt x="2167" y="1180"/>
                </a:cubicBezTo>
                <a:close/>
                <a:moveTo>
                  <a:pt x="2215" y="2846"/>
                </a:moveTo>
                <a:lnTo>
                  <a:pt x="2132" y="3025"/>
                </a:lnTo>
                <a:lnTo>
                  <a:pt x="1906" y="3025"/>
                </a:lnTo>
                <a:lnTo>
                  <a:pt x="1810" y="2846"/>
                </a:lnTo>
                <a:close/>
                <a:moveTo>
                  <a:pt x="2084" y="3347"/>
                </a:moveTo>
                <a:lnTo>
                  <a:pt x="2287" y="4180"/>
                </a:lnTo>
                <a:lnTo>
                  <a:pt x="2013" y="4442"/>
                </a:lnTo>
                <a:lnTo>
                  <a:pt x="1751" y="4180"/>
                </a:lnTo>
                <a:lnTo>
                  <a:pt x="1929" y="3347"/>
                </a:lnTo>
                <a:close/>
                <a:moveTo>
                  <a:pt x="2572" y="2918"/>
                </a:moveTo>
                <a:cubicBezTo>
                  <a:pt x="2810" y="2989"/>
                  <a:pt x="3025" y="3120"/>
                  <a:pt x="3215" y="3311"/>
                </a:cubicBezTo>
                <a:cubicBezTo>
                  <a:pt x="3549" y="3620"/>
                  <a:pt x="3727" y="4025"/>
                  <a:pt x="3727" y="4442"/>
                </a:cubicBezTo>
                <a:lnTo>
                  <a:pt x="3668" y="4859"/>
                </a:lnTo>
                <a:lnTo>
                  <a:pt x="334" y="4859"/>
                </a:lnTo>
                <a:lnTo>
                  <a:pt x="334" y="4442"/>
                </a:lnTo>
                <a:cubicBezTo>
                  <a:pt x="334" y="4025"/>
                  <a:pt x="513" y="3620"/>
                  <a:pt x="834" y="3311"/>
                </a:cubicBezTo>
                <a:cubicBezTo>
                  <a:pt x="1013" y="3132"/>
                  <a:pt x="1239" y="2989"/>
                  <a:pt x="1477" y="2918"/>
                </a:cubicBezTo>
                <a:lnTo>
                  <a:pt x="1632" y="3204"/>
                </a:lnTo>
                <a:lnTo>
                  <a:pt x="1405" y="4192"/>
                </a:lnTo>
                <a:cubicBezTo>
                  <a:pt x="1394" y="4251"/>
                  <a:pt x="1405" y="4311"/>
                  <a:pt x="1453" y="4359"/>
                </a:cubicBezTo>
                <a:lnTo>
                  <a:pt x="1906" y="4775"/>
                </a:lnTo>
                <a:cubicBezTo>
                  <a:pt x="1941" y="4811"/>
                  <a:pt x="1989" y="4823"/>
                  <a:pt x="2025" y="4823"/>
                </a:cubicBezTo>
                <a:cubicBezTo>
                  <a:pt x="2072" y="4823"/>
                  <a:pt x="2096" y="4811"/>
                  <a:pt x="2144" y="4775"/>
                </a:cubicBezTo>
                <a:lnTo>
                  <a:pt x="2608" y="4359"/>
                </a:lnTo>
                <a:cubicBezTo>
                  <a:pt x="2656" y="4311"/>
                  <a:pt x="2668" y="4251"/>
                  <a:pt x="2656" y="4192"/>
                </a:cubicBezTo>
                <a:lnTo>
                  <a:pt x="2429" y="3204"/>
                </a:lnTo>
                <a:lnTo>
                  <a:pt x="2572" y="2918"/>
                </a:lnTo>
                <a:close/>
                <a:moveTo>
                  <a:pt x="2001" y="1"/>
                </a:moveTo>
                <a:cubicBezTo>
                  <a:pt x="1417" y="1"/>
                  <a:pt x="953" y="465"/>
                  <a:pt x="953" y="1049"/>
                </a:cubicBezTo>
                <a:lnTo>
                  <a:pt x="953" y="1418"/>
                </a:lnTo>
                <a:lnTo>
                  <a:pt x="953" y="1787"/>
                </a:lnTo>
                <a:cubicBezTo>
                  <a:pt x="953" y="2120"/>
                  <a:pt x="1120" y="2418"/>
                  <a:pt x="1358" y="2608"/>
                </a:cubicBezTo>
                <a:cubicBezTo>
                  <a:pt x="572" y="2870"/>
                  <a:pt x="1" y="3608"/>
                  <a:pt x="1" y="4442"/>
                </a:cubicBezTo>
                <a:lnTo>
                  <a:pt x="1" y="5037"/>
                </a:lnTo>
                <a:cubicBezTo>
                  <a:pt x="1" y="5121"/>
                  <a:pt x="84" y="5192"/>
                  <a:pt x="167" y="5192"/>
                </a:cubicBezTo>
                <a:lnTo>
                  <a:pt x="3834" y="5192"/>
                </a:lnTo>
                <a:cubicBezTo>
                  <a:pt x="3918" y="5192"/>
                  <a:pt x="3989" y="5121"/>
                  <a:pt x="3989" y="5037"/>
                </a:cubicBezTo>
                <a:lnTo>
                  <a:pt x="3989" y="4442"/>
                </a:lnTo>
                <a:cubicBezTo>
                  <a:pt x="4013" y="3620"/>
                  <a:pt x="3430" y="2882"/>
                  <a:pt x="2644" y="2608"/>
                </a:cubicBezTo>
                <a:cubicBezTo>
                  <a:pt x="2882" y="2418"/>
                  <a:pt x="3037" y="2120"/>
                  <a:pt x="3037" y="1787"/>
                </a:cubicBezTo>
                <a:lnTo>
                  <a:pt x="3037" y="1418"/>
                </a:lnTo>
                <a:lnTo>
                  <a:pt x="3037" y="1049"/>
                </a:lnTo>
                <a:cubicBezTo>
                  <a:pt x="3037" y="465"/>
                  <a:pt x="2584" y="1"/>
                  <a:pt x="20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596;p35">
            <a:extLst>
              <a:ext uri="{FF2B5EF4-FFF2-40B4-BE49-F238E27FC236}">
                <a16:creationId xmlns:a16="http://schemas.microsoft.com/office/drawing/2014/main" id="{AAEC0694-C754-49FB-BB4D-45BF27209E30}"/>
              </a:ext>
            </a:extLst>
          </p:cNvPr>
          <p:cNvSpPr/>
          <p:nvPr/>
        </p:nvSpPr>
        <p:spPr>
          <a:xfrm>
            <a:off x="4551320" y="5606534"/>
            <a:ext cx="339692" cy="203197"/>
          </a:xfrm>
          <a:custGeom>
            <a:avLst/>
            <a:gdLst/>
            <a:ahLst/>
            <a:cxnLst/>
            <a:rect l="l" t="t" r="r" b="b"/>
            <a:pathLst>
              <a:path w="8133" h="4865" extrusionOk="0">
                <a:moveTo>
                  <a:pt x="3974" y="1"/>
                </a:moveTo>
                <a:cubicBezTo>
                  <a:pt x="3947" y="1"/>
                  <a:pt x="3923" y="7"/>
                  <a:pt x="3905" y="18"/>
                </a:cubicBezTo>
                <a:cubicBezTo>
                  <a:pt x="3882" y="42"/>
                  <a:pt x="1798" y="1269"/>
                  <a:pt x="238" y="1269"/>
                </a:cubicBezTo>
                <a:cubicBezTo>
                  <a:pt x="167" y="1269"/>
                  <a:pt x="95" y="1328"/>
                  <a:pt x="72" y="1411"/>
                </a:cubicBezTo>
                <a:cubicBezTo>
                  <a:pt x="72" y="1423"/>
                  <a:pt x="0" y="1912"/>
                  <a:pt x="0" y="2662"/>
                </a:cubicBezTo>
                <a:cubicBezTo>
                  <a:pt x="0" y="2745"/>
                  <a:pt x="72" y="2816"/>
                  <a:pt x="167" y="2816"/>
                </a:cubicBezTo>
                <a:cubicBezTo>
                  <a:pt x="250" y="2816"/>
                  <a:pt x="333" y="2745"/>
                  <a:pt x="333" y="2662"/>
                </a:cubicBezTo>
                <a:cubicBezTo>
                  <a:pt x="333" y="2162"/>
                  <a:pt x="357" y="1781"/>
                  <a:pt x="393" y="1590"/>
                </a:cubicBezTo>
                <a:cubicBezTo>
                  <a:pt x="1060" y="1554"/>
                  <a:pt x="1857" y="1352"/>
                  <a:pt x="2786" y="947"/>
                </a:cubicBezTo>
                <a:cubicBezTo>
                  <a:pt x="3346" y="697"/>
                  <a:pt x="3798" y="459"/>
                  <a:pt x="3977" y="352"/>
                </a:cubicBezTo>
                <a:cubicBezTo>
                  <a:pt x="4155" y="459"/>
                  <a:pt x="4596" y="697"/>
                  <a:pt x="5167" y="947"/>
                </a:cubicBezTo>
                <a:cubicBezTo>
                  <a:pt x="6084" y="1352"/>
                  <a:pt x="6894" y="1566"/>
                  <a:pt x="7561" y="1590"/>
                </a:cubicBezTo>
                <a:cubicBezTo>
                  <a:pt x="7608" y="2007"/>
                  <a:pt x="7715" y="3281"/>
                  <a:pt x="7394" y="4662"/>
                </a:cubicBezTo>
                <a:cubicBezTo>
                  <a:pt x="7382" y="4757"/>
                  <a:pt x="7430" y="4840"/>
                  <a:pt x="7513" y="4864"/>
                </a:cubicBezTo>
                <a:lnTo>
                  <a:pt x="7549" y="4864"/>
                </a:lnTo>
                <a:cubicBezTo>
                  <a:pt x="7620" y="4864"/>
                  <a:pt x="7692" y="4805"/>
                  <a:pt x="7715" y="4721"/>
                </a:cubicBezTo>
                <a:cubicBezTo>
                  <a:pt x="8132" y="3007"/>
                  <a:pt x="7894" y="1483"/>
                  <a:pt x="7894" y="1411"/>
                </a:cubicBezTo>
                <a:cubicBezTo>
                  <a:pt x="7870" y="1328"/>
                  <a:pt x="7799" y="1269"/>
                  <a:pt x="7727" y="1269"/>
                </a:cubicBezTo>
                <a:cubicBezTo>
                  <a:pt x="6168" y="1269"/>
                  <a:pt x="4096" y="42"/>
                  <a:pt x="4060" y="18"/>
                </a:cubicBezTo>
                <a:cubicBezTo>
                  <a:pt x="4030" y="7"/>
                  <a:pt x="4001" y="1"/>
                  <a:pt x="397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597;p35">
            <a:extLst>
              <a:ext uri="{FF2B5EF4-FFF2-40B4-BE49-F238E27FC236}">
                <a16:creationId xmlns:a16="http://schemas.microsoft.com/office/drawing/2014/main" id="{D32B570E-F664-47BD-BF4E-165EA3616ED2}"/>
              </a:ext>
            </a:extLst>
          </p:cNvPr>
          <p:cNvSpPr/>
          <p:nvPr/>
        </p:nvSpPr>
        <p:spPr>
          <a:xfrm>
            <a:off x="4546963" y="5743790"/>
            <a:ext cx="317806" cy="250228"/>
          </a:xfrm>
          <a:custGeom>
            <a:avLst/>
            <a:gdLst/>
            <a:ahLst/>
            <a:cxnLst/>
            <a:rect l="l" t="t" r="r" b="b"/>
            <a:pathLst>
              <a:path w="7609" h="5991" extrusionOk="0">
                <a:moveTo>
                  <a:pt x="185" y="1"/>
                </a:moveTo>
                <a:cubicBezTo>
                  <a:pt x="179" y="1"/>
                  <a:pt x="173" y="1"/>
                  <a:pt x="167" y="2"/>
                </a:cubicBezTo>
                <a:cubicBezTo>
                  <a:pt x="71" y="2"/>
                  <a:pt x="0" y="97"/>
                  <a:pt x="12" y="181"/>
                </a:cubicBezTo>
                <a:cubicBezTo>
                  <a:pt x="95" y="1419"/>
                  <a:pt x="369" y="2502"/>
                  <a:pt x="869" y="3419"/>
                </a:cubicBezTo>
                <a:cubicBezTo>
                  <a:pt x="1536" y="4669"/>
                  <a:pt x="2560" y="5526"/>
                  <a:pt x="3929" y="5979"/>
                </a:cubicBezTo>
                <a:cubicBezTo>
                  <a:pt x="3941" y="5979"/>
                  <a:pt x="3965" y="5991"/>
                  <a:pt x="3989" y="5991"/>
                </a:cubicBezTo>
                <a:cubicBezTo>
                  <a:pt x="4001" y="5991"/>
                  <a:pt x="4024" y="5991"/>
                  <a:pt x="4048" y="5979"/>
                </a:cubicBezTo>
                <a:cubicBezTo>
                  <a:pt x="4941" y="5681"/>
                  <a:pt x="5691" y="5217"/>
                  <a:pt x="6287" y="4574"/>
                </a:cubicBezTo>
                <a:cubicBezTo>
                  <a:pt x="6882" y="3931"/>
                  <a:pt x="7322" y="3133"/>
                  <a:pt x="7608" y="2181"/>
                </a:cubicBezTo>
                <a:cubicBezTo>
                  <a:pt x="7608" y="2097"/>
                  <a:pt x="7560" y="2002"/>
                  <a:pt x="7477" y="1966"/>
                </a:cubicBezTo>
                <a:cubicBezTo>
                  <a:pt x="7463" y="1963"/>
                  <a:pt x="7448" y="1961"/>
                  <a:pt x="7434" y="1961"/>
                </a:cubicBezTo>
                <a:cubicBezTo>
                  <a:pt x="7358" y="1961"/>
                  <a:pt x="7293" y="2013"/>
                  <a:pt x="7263" y="2074"/>
                </a:cubicBezTo>
                <a:cubicBezTo>
                  <a:pt x="7001" y="2990"/>
                  <a:pt x="6560" y="3741"/>
                  <a:pt x="6013" y="4336"/>
                </a:cubicBezTo>
                <a:cubicBezTo>
                  <a:pt x="5465" y="4919"/>
                  <a:pt x="4774" y="5348"/>
                  <a:pt x="3977" y="5634"/>
                </a:cubicBezTo>
                <a:cubicBezTo>
                  <a:pt x="2727" y="5205"/>
                  <a:pt x="1774" y="4395"/>
                  <a:pt x="1143" y="3252"/>
                </a:cubicBezTo>
                <a:cubicBezTo>
                  <a:pt x="691" y="2383"/>
                  <a:pt x="417" y="1347"/>
                  <a:pt x="345" y="157"/>
                </a:cubicBezTo>
                <a:cubicBezTo>
                  <a:pt x="345" y="68"/>
                  <a:pt x="263" y="1"/>
                  <a:pt x="18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598;p35">
            <a:extLst>
              <a:ext uri="{FF2B5EF4-FFF2-40B4-BE49-F238E27FC236}">
                <a16:creationId xmlns:a16="http://schemas.microsoft.com/office/drawing/2014/main" id="{BE75BE7D-6921-489A-AF6E-C96D1626BD88}"/>
              </a:ext>
            </a:extLst>
          </p:cNvPr>
          <p:cNvSpPr/>
          <p:nvPr/>
        </p:nvSpPr>
        <p:spPr>
          <a:xfrm>
            <a:off x="4497969" y="5568913"/>
            <a:ext cx="429199" cy="472679"/>
          </a:xfrm>
          <a:custGeom>
            <a:avLst/>
            <a:gdLst/>
            <a:ahLst/>
            <a:cxnLst/>
            <a:rect l="l" t="t" r="r" b="b"/>
            <a:pathLst>
              <a:path w="10276" h="11317" extrusionOk="0">
                <a:moveTo>
                  <a:pt x="5132" y="363"/>
                </a:moveTo>
                <a:cubicBezTo>
                  <a:pt x="5334" y="482"/>
                  <a:pt x="5906" y="792"/>
                  <a:pt x="6644" y="1125"/>
                </a:cubicBezTo>
                <a:cubicBezTo>
                  <a:pt x="7823" y="1625"/>
                  <a:pt x="8835" y="1899"/>
                  <a:pt x="9668" y="1923"/>
                </a:cubicBezTo>
                <a:cubicBezTo>
                  <a:pt x="9728" y="2375"/>
                  <a:pt x="9882" y="3947"/>
                  <a:pt x="9501" y="5673"/>
                </a:cubicBezTo>
                <a:cubicBezTo>
                  <a:pt x="9251" y="6888"/>
                  <a:pt x="8823" y="7912"/>
                  <a:pt x="8192" y="8757"/>
                </a:cubicBezTo>
                <a:cubicBezTo>
                  <a:pt x="7442" y="9781"/>
                  <a:pt x="6406" y="10531"/>
                  <a:pt x="5132" y="10972"/>
                </a:cubicBezTo>
                <a:cubicBezTo>
                  <a:pt x="3846" y="10543"/>
                  <a:pt x="2822" y="9805"/>
                  <a:pt x="2060" y="8769"/>
                </a:cubicBezTo>
                <a:cubicBezTo>
                  <a:pt x="1453" y="7936"/>
                  <a:pt x="1012" y="6900"/>
                  <a:pt x="750" y="5709"/>
                </a:cubicBezTo>
                <a:cubicBezTo>
                  <a:pt x="393" y="3983"/>
                  <a:pt x="536" y="2387"/>
                  <a:pt x="596" y="1923"/>
                </a:cubicBezTo>
                <a:cubicBezTo>
                  <a:pt x="1429" y="1899"/>
                  <a:pt x="2453" y="1625"/>
                  <a:pt x="3608" y="1125"/>
                </a:cubicBezTo>
                <a:cubicBezTo>
                  <a:pt x="4346" y="816"/>
                  <a:pt x="4917" y="482"/>
                  <a:pt x="5132" y="363"/>
                </a:cubicBezTo>
                <a:close/>
                <a:moveTo>
                  <a:pt x="5129" y="0"/>
                </a:moveTo>
                <a:cubicBezTo>
                  <a:pt x="5102" y="0"/>
                  <a:pt x="5078" y="6"/>
                  <a:pt x="5060" y="18"/>
                </a:cubicBezTo>
                <a:cubicBezTo>
                  <a:pt x="5025" y="42"/>
                  <a:pt x="2417" y="1589"/>
                  <a:pt x="453" y="1589"/>
                </a:cubicBezTo>
                <a:cubicBezTo>
                  <a:pt x="381" y="1589"/>
                  <a:pt x="310" y="1649"/>
                  <a:pt x="298" y="1720"/>
                </a:cubicBezTo>
                <a:cubicBezTo>
                  <a:pt x="274" y="1792"/>
                  <a:pt x="0" y="3637"/>
                  <a:pt x="441" y="5757"/>
                </a:cubicBezTo>
                <a:cubicBezTo>
                  <a:pt x="691" y="7007"/>
                  <a:pt x="1155" y="8078"/>
                  <a:pt x="1810" y="8948"/>
                </a:cubicBezTo>
                <a:cubicBezTo>
                  <a:pt x="2620" y="10055"/>
                  <a:pt x="3727" y="10841"/>
                  <a:pt x="5096" y="11305"/>
                </a:cubicBezTo>
                <a:cubicBezTo>
                  <a:pt x="5120" y="11305"/>
                  <a:pt x="5132" y="11317"/>
                  <a:pt x="5156" y="11317"/>
                </a:cubicBezTo>
                <a:cubicBezTo>
                  <a:pt x="5179" y="11317"/>
                  <a:pt x="5191" y="11317"/>
                  <a:pt x="5215" y="11305"/>
                </a:cubicBezTo>
                <a:cubicBezTo>
                  <a:pt x="6584" y="10841"/>
                  <a:pt x="7692" y="10055"/>
                  <a:pt x="8513" y="8948"/>
                </a:cubicBezTo>
                <a:cubicBezTo>
                  <a:pt x="9144" y="8078"/>
                  <a:pt x="9609" y="6983"/>
                  <a:pt x="9882" y="5757"/>
                </a:cubicBezTo>
                <a:cubicBezTo>
                  <a:pt x="10275" y="3637"/>
                  <a:pt x="10001" y="1792"/>
                  <a:pt x="9978" y="1720"/>
                </a:cubicBezTo>
                <a:cubicBezTo>
                  <a:pt x="9966" y="1649"/>
                  <a:pt x="9894" y="1589"/>
                  <a:pt x="9823" y="1589"/>
                </a:cubicBezTo>
                <a:cubicBezTo>
                  <a:pt x="7858" y="1589"/>
                  <a:pt x="5251" y="42"/>
                  <a:pt x="5215" y="18"/>
                </a:cubicBezTo>
                <a:cubicBezTo>
                  <a:pt x="5185" y="6"/>
                  <a:pt x="5156" y="0"/>
                  <a:pt x="5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5262489" y="5413800"/>
            <a:ext cx="338235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4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Гарантия безубыточности </a:t>
            </a:r>
            <a:r>
              <a:rPr lang="ru-RU" b="1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– </a:t>
            </a: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НПФ </a:t>
            </a:r>
            <a:b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обязан обеспечить сохранность средств на счете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862" y="1119513"/>
            <a:ext cx="11632223" cy="538399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3030" y="1130146"/>
            <a:ext cx="5846024" cy="5791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Гибкие условия Программы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4579" y="6492875"/>
            <a:ext cx="2743200" cy="365125"/>
          </a:xfrm>
        </p:spPr>
        <p:txBody>
          <a:bodyPr/>
          <a:lstStyle/>
          <a:p>
            <a:fld id="{82D6EB8C-06A6-4CEE-8757-769B3E324293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D3E4FEA-0497-5468-7C74-46DB98661FA3}"/>
              </a:ext>
            </a:extLst>
          </p:cNvPr>
          <p:cNvSpPr txBox="1">
            <a:spLocks/>
          </p:cNvSpPr>
          <p:nvPr/>
        </p:nvSpPr>
        <p:spPr>
          <a:xfrm>
            <a:off x="634368" y="375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ПРОГРАММА ДОЛГОСРОЧНЫХ СБЕРЕЖЕНИЙ (ПДС) – ЧТО ЭТО?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110CB09-0CC6-9B88-8500-B7CD67DA1B3B}"/>
              </a:ext>
            </a:extLst>
          </p:cNvPr>
          <p:cNvSpPr/>
          <p:nvPr/>
        </p:nvSpPr>
        <p:spPr>
          <a:xfrm>
            <a:off x="6247422" y="1860558"/>
            <a:ext cx="5585248" cy="481157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3096B4B-9570-F846-6207-4F90C2A13348}"/>
              </a:ext>
            </a:extLst>
          </p:cNvPr>
          <p:cNvSpPr/>
          <p:nvPr/>
        </p:nvSpPr>
        <p:spPr>
          <a:xfrm>
            <a:off x="718325" y="1860558"/>
            <a:ext cx="3990310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362;p6">
            <a:extLst>
              <a:ext uri="{FF2B5EF4-FFF2-40B4-BE49-F238E27FC236}">
                <a16:creationId xmlns:a16="http://schemas.microsoft.com/office/drawing/2014/main" id="{12502C30-A6C9-C194-F2C9-FCA588F2D6D1}"/>
              </a:ext>
            </a:extLst>
          </p:cNvPr>
          <p:cNvSpPr/>
          <p:nvPr/>
        </p:nvSpPr>
        <p:spPr bwMode="auto">
          <a:xfrm>
            <a:off x="93269" y="1860559"/>
            <a:ext cx="514099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ПДС формируется за счет</a:t>
            </a:r>
          </a:p>
        </p:txBody>
      </p:sp>
      <p:sp>
        <p:nvSpPr>
          <p:cNvPr id="7" name="Google Shape;362;p6">
            <a:extLst>
              <a:ext uri="{FF2B5EF4-FFF2-40B4-BE49-F238E27FC236}">
                <a16:creationId xmlns:a16="http://schemas.microsoft.com/office/drawing/2014/main" id="{03C1B0E0-EA6F-A3FD-7910-77D83E56C7C6}"/>
              </a:ext>
            </a:extLst>
          </p:cNvPr>
          <p:cNvSpPr/>
          <p:nvPr/>
        </p:nvSpPr>
        <p:spPr bwMode="auto">
          <a:xfrm>
            <a:off x="6127127" y="1860559"/>
            <a:ext cx="5668764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Средства ПДС можно гибко использовать</a:t>
            </a:r>
          </a:p>
        </p:txBody>
      </p:sp>
      <p:sp>
        <p:nvSpPr>
          <p:cNvPr id="8" name="Google Shape;331;g277b4458855_0_0">
            <a:extLst>
              <a:ext uri="{FF2B5EF4-FFF2-40B4-BE49-F238E27FC236}">
                <a16:creationId xmlns:a16="http://schemas.microsoft.com/office/drawing/2014/main" id="{34CFFA25-6148-12B0-3DDB-58BFADF2F6CD}"/>
              </a:ext>
            </a:extLst>
          </p:cNvPr>
          <p:cNvSpPr/>
          <p:nvPr/>
        </p:nvSpPr>
        <p:spPr bwMode="auto">
          <a:xfrm>
            <a:off x="6510693" y="2565620"/>
            <a:ext cx="2233914" cy="28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После 15 лет действия договора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При достижении 55 лет (женщины) </a:t>
            </a:r>
            <a:br>
              <a:rPr lang="ru-RU" sz="1600" dirty="0"/>
            </a:br>
            <a:r>
              <a:rPr lang="ru-RU" sz="1600" dirty="0"/>
              <a:t>и 60 лет (мужчины)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В особых жизненных ситуациях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endParaRPr lang="ru-RU" sz="1600" dirty="0"/>
          </a:p>
        </p:txBody>
      </p:sp>
      <p:sp>
        <p:nvSpPr>
          <p:cNvPr id="9" name="Google Shape;331;g277b4458855_0_0">
            <a:extLst>
              <a:ext uri="{FF2B5EF4-FFF2-40B4-BE49-F238E27FC236}">
                <a16:creationId xmlns:a16="http://schemas.microsoft.com/office/drawing/2014/main" id="{76F7DF89-6DB7-2E9E-2217-1B4B8F0CCBF0}"/>
              </a:ext>
            </a:extLst>
          </p:cNvPr>
          <p:cNvSpPr/>
          <p:nvPr/>
        </p:nvSpPr>
        <p:spPr bwMode="auto">
          <a:xfrm>
            <a:off x="932939" y="2565619"/>
            <a:ext cx="3775695" cy="2882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Добровольных взносов гражданина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Средств пенсионных накоплений по ОПС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Софинансирования государства </a:t>
            </a:r>
            <a:br>
              <a:rPr lang="ru-RU" sz="1600" dirty="0"/>
            </a:br>
            <a:r>
              <a:rPr lang="ru-RU" sz="1600" dirty="0"/>
              <a:t>(от 2 тыс. в год)</a:t>
            </a:r>
          </a:p>
          <a:p>
            <a:pPr marL="292100" indent="-29210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Взносов работодателей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Инвестиционного дохода</a:t>
            </a: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C185B7E7-85D4-C0D0-6F77-B17E14250EEF}"/>
              </a:ext>
            </a:extLst>
          </p:cNvPr>
          <p:cNvSpPr/>
          <p:nvPr/>
        </p:nvSpPr>
        <p:spPr>
          <a:xfrm>
            <a:off x="4927911" y="1953819"/>
            <a:ext cx="1276950" cy="3310758"/>
          </a:xfrm>
          <a:prstGeom prst="chevron">
            <a:avLst/>
          </a:prstGeom>
          <a:solidFill>
            <a:srgbClr val="F2673A"/>
          </a:solidFill>
          <a:ln w="12700">
            <a:solidFill>
              <a:srgbClr val="251A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22B453-E7B6-2D47-F385-9F0C23B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7785" y="2478296"/>
            <a:ext cx="2401743" cy="42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8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6328D8-3D36-A5BF-E81B-9E9461D4A1ED}"/>
              </a:ext>
            </a:extLst>
          </p:cNvPr>
          <p:cNvSpPr/>
          <p:nvPr/>
        </p:nvSpPr>
        <p:spPr>
          <a:xfrm>
            <a:off x="2814984" y="3110132"/>
            <a:ext cx="6785870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6E006D-547A-9DD7-B5F2-41ABAEEC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5</a:t>
            </a:fld>
            <a:endParaRPr lang="ru-RU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08D2F319-5763-6114-226B-3254BEBC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8" y="-11085"/>
            <a:ext cx="9701938" cy="1325563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ВИДЫ ВЫПЛАТ ПО ПДС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8BD709A6-4790-1328-28AD-FAFF276A2B42}"/>
              </a:ext>
            </a:extLst>
          </p:cNvPr>
          <p:cNvSpPr/>
          <p:nvPr/>
        </p:nvSpPr>
        <p:spPr bwMode="auto">
          <a:xfrm>
            <a:off x="762096" y="1208245"/>
            <a:ext cx="11000546" cy="1346867"/>
          </a:xfrm>
          <a:prstGeom prst="roundRect">
            <a:avLst>
              <a:gd name="adj" fmla="val 14947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95132F-A059-5614-C1D6-7A6D993003D9}"/>
              </a:ext>
            </a:extLst>
          </p:cNvPr>
          <p:cNvSpPr txBox="1"/>
          <p:nvPr/>
        </p:nvSpPr>
        <p:spPr bwMode="auto">
          <a:xfrm>
            <a:off x="6011237" y="1419888"/>
            <a:ext cx="59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Срок участия в Программе не менее чем 15 лет</a:t>
            </a: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D36D96B7-A636-EC74-5C50-E50439C03A64}"/>
              </a:ext>
            </a:extLst>
          </p:cNvPr>
          <p:cNvGrpSpPr/>
          <p:nvPr/>
        </p:nvGrpSpPr>
        <p:grpSpPr>
          <a:xfrm>
            <a:off x="5484816" y="1456282"/>
            <a:ext cx="665957" cy="914330"/>
            <a:chOff x="6201410" y="1549934"/>
            <a:chExt cx="665957" cy="914330"/>
          </a:xfrm>
        </p:grpSpPr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26AC823F-AF7A-BBF1-D54F-6451D2048878}"/>
                </a:ext>
              </a:extLst>
            </p:cNvPr>
            <p:cNvSpPr/>
            <p:nvPr/>
          </p:nvSpPr>
          <p:spPr>
            <a:xfrm>
              <a:off x="6371868" y="1549934"/>
              <a:ext cx="295135" cy="30548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А</a:t>
              </a: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28ECAC6B-35AD-9E30-4A8E-DA767DEBF98E}"/>
                </a:ext>
              </a:extLst>
            </p:cNvPr>
            <p:cNvSpPr/>
            <p:nvPr/>
          </p:nvSpPr>
          <p:spPr>
            <a:xfrm>
              <a:off x="6371868" y="2158780"/>
              <a:ext cx="295135" cy="30548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Б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AA9D43-05A6-F116-8841-E01F24CF4934}"/>
                </a:ext>
              </a:extLst>
            </p:cNvPr>
            <p:cNvSpPr txBox="1"/>
            <p:nvPr/>
          </p:nvSpPr>
          <p:spPr bwMode="auto">
            <a:xfrm>
              <a:off x="6201410" y="1828208"/>
              <a:ext cx="6659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</a:t>
              </a:r>
            </a:p>
          </p:txBody>
        </p:sp>
      </p:grpSp>
      <p:sp>
        <p:nvSpPr>
          <p:cNvPr id="87" name="Объект 2">
            <a:extLst>
              <a:ext uri="{FF2B5EF4-FFF2-40B4-BE49-F238E27FC236}">
                <a16:creationId xmlns:a16="http://schemas.microsoft.com/office/drawing/2014/main" id="{470CC922-8D2C-4A0E-9E6C-1D6CD2986836}"/>
              </a:ext>
            </a:extLst>
          </p:cNvPr>
          <p:cNvSpPr txBox="1">
            <a:spLocks/>
          </p:cNvSpPr>
          <p:nvPr/>
        </p:nvSpPr>
        <p:spPr bwMode="auto">
          <a:xfrm>
            <a:off x="2781846" y="1324952"/>
            <a:ext cx="2508505" cy="11063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Основания </a:t>
            </a:r>
            <a:b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</a:br>
            <a: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для назначения выплат: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BA686CBB-1A86-FD78-D7CA-DB1E4443E858}"/>
              </a:ext>
            </a:extLst>
          </p:cNvPr>
          <p:cNvCxnSpPr>
            <a:cxnSpLocks/>
          </p:cNvCxnSpPr>
          <p:nvPr/>
        </p:nvCxnSpPr>
        <p:spPr bwMode="auto">
          <a:xfrm>
            <a:off x="5320765" y="1377605"/>
            <a:ext cx="0" cy="1051383"/>
          </a:xfrm>
          <a:prstGeom prst="line">
            <a:avLst/>
          </a:prstGeom>
          <a:ln w="19050">
            <a:solidFill>
              <a:srgbClr val="1410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Треугольник 47">
            <a:extLst>
              <a:ext uri="{FF2B5EF4-FFF2-40B4-BE49-F238E27FC236}">
                <a16:creationId xmlns:a16="http://schemas.microsoft.com/office/drawing/2014/main" id="{C82C4444-527E-87BC-A785-04FB4B4D319A}"/>
              </a:ext>
            </a:extLst>
          </p:cNvPr>
          <p:cNvSpPr/>
          <p:nvPr/>
        </p:nvSpPr>
        <p:spPr bwMode="auto">
          <a:xfrm rot="10800000">
            <a:off x="762094" y="2685362"/>
            <a:ext cx="11000544" cy="31995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Google Shape;362;p6">
            <a:extLst>
              <a:ext uri="{FF2B5EF4-FFF2-40B4-BE49-F238E27FC236}">
                <a16:creationId xmlns:a16="http://schemas.microsoft.com/office/drawing/2014/main" id="{215B1DA7-E399-6472-4D49-E045959D3DDD}"/>
              </a:ext>
            </a:extLst>
          </p:cNvPr>
          <p:cNvSpPr/>
          <p:nvPr/>
        </p:nvSpPr>
        <p:spPr bwMode="auto">
          <a:xfrm>
            <a:off x="3775210" y="3109289"/>
            <a:ext cx="4751126" cy="48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Варианты выплаты накоплений:</a:t>
            </a:r>
          </a:p>
        </p:txBody>
      </p:sp>
      <p:sp>
        <p:nvSpPr>
          <p:cNvPr id="92" name="Google Shape;362;p6">
            <a:extLst>
              <a:ext uri="{FF2B5EF4-FFF2-40B4-BE49-F238E27FC236}">
                <a16:creationId xmlns:a16="http://schemas.microsoft.com/office/drawing/2014/main" id="{1C3B9F6F-3B4C-4703-2266-3D9DE68C4065}"/>
              </a:ext>
            </a:extLst>
          </p:cNvPr>
          <p:cNvSpPr/>
          <p:nvPr/>
        </p:nvSpPr>
        <p:spPr bwMode="auto">
          <a:xfrm>
            <a:off x="762095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1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4" name="Google Shape;362;p6">
            <a:extLst>
              <a:ext uri="{FF2B5EF4-FFF2-40B4-BE49-F238E27FC236}">
                <a16:creationId xmlns:a16="http://schemas.microsoft.com/office/drawing/2014/main" id="{82AA0860-7167-CC4D-7306-F11BC8A62398}"/>
              </a:ext>
            </a:extLst>
          </p:cNvPr>
          <p:cNvSpPr/>
          <p:nvPr/>
        </p:nvSpPr>
        <p:spPr bwMode="auto">
          <a:xfrm>
            <a:off x="3751516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2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6" name="Google Shape;362;p6">
            <a:extLst>
              <a:ext uri="{FF2B5EF4-FFF2-40B4-BE49-F238E27FC236}">
                <a16:creationId xmlns:a16="http://schemas.microsoft.com/office/drawing/2014/main" id="{9D8BE8BA-2D1E-BC15-7273-4DAEDBD588BA}"/>
              </a:ext>
            </a:extLst>
          </p:cNvPr>
          <p:cNvSpPr/>
          <p:nvPr/>
        </p:nvSpPr>
        <p:spPr bwMode="auto">
          <a:xfrm>
            <a:off x="6716194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dirty="0">
                <a:solidFill>
                  <a:srgbClr val="FFFFFF"/>
                </a:solidFill>
              </a:rPr>
              <a:t>3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8" name="Google Shape;362;p6">
            <a:extLst>
              <a:ext uri="{FF2B5EF4-FFF2-40B4-BE49-F238E27FC236}">
                <a16:creationId xmlns:a16="http://schemas.microsoft.com/office/drawing/2014/main" id="{D279E7E2-A2A0-1BB5-A2DB-6E7BFA879F40}"/>
              </a:ext>
            </a:extLst>
          </p:cNvPr>
          <p:cNvSpPr/>
          <p:nvPr/>
        </p:nvSpPr>
        <p:spPr bwMode="auto">
          <a:xfrm>
            <a:off x="9408140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dirty="0">
                <a:solidFill>
                  <a:srgbClr val="FFFFFF"/>
                </a:solidFill>
              </a:rPr>
              <a:t>4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5756596-CE5F-965C-ACE7-59FFDA5561D1}"/>
              </a:ext>
            </a:extLst>
          </p:cNvPr>
          <p:cNvSpPr txBox="1"/>
          <p:nvPr/>
        </p:nvSpPr>
        <p:spPr bwMode="auto">
          <a:xfrm>
            <a:off x="931397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Периодические выплаты</a:t>
            </a:r>
          </a:p>
        </p:txBody>
      </p:sp>
      <p:sp>
        <p:nvSpPr>
          <p:cNvPr id="100" name="Google Shape;331;g277b4458855_0_0">
            <a:extLst>
              <a:ext uri="{FF2B5EF4-FFF2-40B4-BE49-F238E27FC236}">
                <a16:creationId xmlns:a16="http://schemas.microsoft.com/office/drawing/2014/main" id="{EACAB4ED-6611-3870-79A1-E3FD8B5F0BA4}"/>
              </a:ext>
            </a:extLst>
          </p:cNvPr>
          <p:cNvSpPr/>
          <p:nvPr/>
        </p:nvSpPr>
        <p:spPr bwMode="auto">
          <a:xfrm>
            <a:off x="1027075" y="4627468"/>
            <a:ext cx="2364052" cy="183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Пожизненно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Периодическая выплата </a:t>
            </a: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(срочная выплата)</a:t>
            </a:r>
            <a:endParaRPr lang="ru-RU" sz="12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Единовременно</a:t>
            </a:r>
            <a:b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(после 15 лет участия </a:t>
            </a:r>
            <a:b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или при возрасте 55/60, если сбережений на счете менее 412 </a:t>
            </a:r>
            <a:r>
              <a:rPr lang="ru-RU" sz="1100" dirty="0">
                <a:solidFill>
                  <a:srgbClr val="000000"/>
                </a:solidFill>
                <a:ea typeface="Arial"/>
                <a:cs typeface="Arial"/>
              </a:rPr>
              <a:t>тыс. </a:t>
            </a:r>
            <a:r>
              <a:rPr lang="ru-RU" sz="11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)</a:t>
            </a:r>
            <a:endParaRPr lang="ru-RU" sz="105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3AF1CCE-0C19-8B1B-F546-5C662B9EE945}"/>
              </a:ext>
            </a:extLst>
          </p:cNvPr>
          <p:cNvSpPr txBox="1"/>
          <p:nvPr/>
        </p:nvSpPr>
        <p:spPr bwMode="auto">
          <a:xfrm>
            <a:off x="3919352" y="4045424"/>
            <a:ext cx="2581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Выплаты в особой жизненной ситуации</a:t>
            </a:r>
          </a:p>
        </p:txBody>
      </p:sp>
      <p:sp>
        <p:nvSpPr>
          <p:cNvPr id="102" name="Google Shape;331;g277b4458855_0_0">
            <a:extLst>
              <a:ext uri="{FF2B5EF4-FFF2-40B4-BE49-F238E27FC236}">
                <a16:creationId xmlns:a16="http://schemas.microsoft.com/office/drawing/2014/main" id="{B33D8721-F032-C314-6909-516C5B59BD81}"/>
              </a:ext>
            </a:extLst>
          </p:cNvPr>
          <p:cNvSpPr/>
          <p:nvPr/>
        </p:nvSpPr>
        <p:spPr bwMode="auto">
          <a:xfrm>
            <a:off x="4015030" y="4627468"/>
            <a:ext cx="2186046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Дорогостоящие виды лечения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Потеря кормильца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61D9CD2-6A5C-66A4-4064-8B892EE9D22F}"/>
              </a:ext>
            </a:extLst>
          </p:cNvPr>
          <p:cNvSpPr txBox="1"/>
          <p:nvPr/>
        </p:nvSpPr>
        <p:spPr bwMode="auto">
          <a:xfrm>
            <a:off x="6874682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Выплата выкупной суммы</a:t>
            </a:r>
          </a:p>
        </p:txBody>
      </p:sp>
      <p:sp>
        <p:nvSpPr>
          <p:cNvPr id="104" name="Google Shape;331;g277b4458855_0_0">
            <a:extLst>
              <a:ext uri="{FF2B5EF4-FFF2-40B4-BE49-F238E27FC236}">
                <a16:creationId xmlns:a16="http://schemas.microsoft.com/office/drawing/2014/main" id="{343AD906-2AC5-328E-B67B-00137F7030AF}"/>
              </a:ext>
            </a:extLst>
          </p:cNvPr>
          <p:cNvSpPr/>
          <p:nvPr/>
        </p:nvSpPr>
        <p:spPr bwMode="auto">
          <a:xfrm>
            <a:off x="6970360" y="4627468"/>
            <a:ext cx="2186046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За счет личных взносов участника ПДС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324947B-47EA-C9A5-F86C-E1CF684428DD}"/>
              </a:ext>
            </a:extLst>
          </p:cNvPr>
          <p:cNvSpPr txBox="1"/>
          <p:nvPr/>
        </p:nvSpPr>
        <p:spPr bwMode="auto">
          <a:xfrm>
            <a:off x="9566627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Выплата наследникам </a:t>
            </a:r>
          </a:p>
        </p:txBody>
      </p:sp>
      <p:sp>
        <p:nvSpPr>
          <p:cNvPr id="106" name="Google Shape;331;g277b4458855_0_0">
            <a:extLst>
              <a:ext uri="{FF2B5EF4-FFF2-40B4-BE49-F238E27FC236}">
                <a16:creationId xmlns:a16="http://schemas.microsoft.com/office/drawing/2014/main" id="{4B29805F-AE17-EB04-E37A-821368EFF3E3}"/>
              </a:ext>
            </a:extLst>
          </p:cNvPr>
          <p:cNvSpPr/>
          <p:nvPr/>
        </p:nvSpPr>
        <p:spPr bwMode="auto">
          <a:xfrm>
            <a:off x="9662305" y="4627468"/>
            <a:ext cx="2354758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В случае смерти участника ПДС </a:t>
            </a:r>
            <a:b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(исключение — назначенная пожизненная выплата участнику ПДС</a:t>
            </a:r>
            <a:endParaRPr lang="ru-RU" sz="14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281B239E-175C-8C64-4400-D6D444C3B7C6}"/>
              </a:ext>
            </a:extLst>
          </p:cNvPr>
          <p:cNvCxnSpPr>
            <a:cxnSpLocks/>
          </p:cNvCxnSpPr>
          <p:nvPr/>
        </p:nvCxnSpPr>
        <p:spPr>
          <a:xfrm>
            <a:off x="3545363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1C2F005A-79D8-A04A-F7F6-4EDF91B761DD}"/>
              </a:ext>
            </a:extLst>
          </p:cNvPr>
          <p:cNvCxnSpPr>
            <a:cxnSpLocks/>
          </p:cNvCxnSpPr>
          <p:nvPr/>
        </p:nvCxnSpPr>
        <p:spPr>
          <a:xfrm>
            <a:off x="6531763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835C9040-BAE5-FBAA-27A0-2A6DCB1C82A4}"/>
              </a:ext>
            </a:extLst>
          </p:cNvPr>
          <p:cNvCxnSpPr>
            <a:cxnSpLocks/>
          </p:cNvCxnSpPr>
          <p:nvPr/>
        </p:nvCxnSpPr>
        <p:spPr>
          <a:xfrm>
            <a:off x="9221268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725A1A06-C365-D617-8879-8DA2086C7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508" y="1281370"/>
            <a:ext cx="2486921" cy="12358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80F5E54C-E96E-0167-CB84-8F5EE49F905E}"/>
              </a:ext>
            </a:extLst>
          </p:cNvPr>
          <p:cNvSpPr txBox="1"/>
          <p:nvPr/>
        </p:nvSpPr>
        <p:spPr bwMode="auto">
          <a:xfrm>
            <a:off x="6011237" y="2018978"/>
            <a:ext cx="59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Достижение возраста 55 женщины/60 мужчины</a:t>
            </a:r>
          </a:p>
        </p:txBody>
      </p:sp>
    </p:spTree>
    <p:extLst>
      <p:ext uri="{BB962C8B-B14F-4D97-AF65-F5344CB8AC3E}">
        <p14:creationId xmlns:p14="http://schemas.microsoft.com/office/powerpoint/2010/main" val="74268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6</a:t>
            </a:fld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F291DB6-6385-B01E-71B8-44ED3F339C50}"/>
              </a:ext>
            </a:extLst>
          </p:cNvPr>
          <p:cNvSpPr txBox="1">
            <a:spLocks/>
          </p:cNvSpPr>
          <p:nvPr/>
        </p:nvSpPr>
        <p:spPr>
          <a:xfrm>
            <a:off x="1387604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Среднемесячный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доход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D9D2025-6E0E-28F3-2345-1F0823FD32F5}"/>
              </a:ext>
            </a:extLst>
          </p:cNvPr>
          <p:cNvSpPr txBox="1">
            <a:spLocks/>
          </p:cNvSpPr>
          <p:nvPr/>
        </p:nvSpPr>
        <p:spPr>
          <a:xfrm>
            <a:off x="637434" y="2833797"/>
            <a:ext cx="2191535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до НДФЛ, тыс. руб.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82E0616-DDC7-CD4D-58B5-87ACB0F5760B}"/>
              </a:ext>
            </a:extLst>
          </p:cNvPr>
          <p:cNvSpPr txBox="1">
            <a:spLocks/>
          </p:cNvSpPr>
          <p:nvPr/>
        </p:nvSpPr>
        <p:spPr>
          <a:xfrm>
            <a:off x="631719" y="1564944"/>
            <a:ext cx="9588045" cy="459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kern="100" dirty="0">
                <a:ea typeface="Times New Roman" panose="02020603050405020304" pitchFamily="18" charset="0"/>
                <a:cs typeface="Arial" panose="020B0604020202020204" pitchFamily="34" charset="0"/>
              </a:rPr>
              <a:t>РАЗМЕР СОФИНАНСИРОВАНИЯ В ЗАВИСИМОСТИ ОТ ДОХОДА ГРАЖДАНИНА В ПДС</a:t>
            </a:r>
          </a:p>
        </p:txBody>
      </p:sp>
      <p:grpSp>
        <p:nvGrpSpPr>
          <p:cNvPr id="11" name="Google Shape;759;p33">
            <a:extLst>
              <a:ext uri="{FF2B5EF4-FFF2-40B4-BE49-F238E27FC236}">
                <a16:creationId xmlns:a16="http://schemas.microsoft.com/office/drawing/2014/main" id="{88291018-5AC5-FB14-3A3A-03481B498E4D}"/>
              </a:ext>
            </a:extLst>
          </p:cNvPr>
          <p:cNvGrpSpPr/>
          <p:nvPr/>
        </p:nvGrpSpPr>
        <p:grpSpPr>
          <a:xfrm>
            <a:off x="733143" y="2305101"/>
            <a:ext cx="663349" cy="537644"/>
            <a:chOff x="5220616" y="2791061"/>
            <a:chExt cx="373185" cy="302466"/>
          </a:xfrm>
          <a:solidFill>
            <a:srgbClr val="F2673A"/>
          </a:solidFill>
        </p:grpSpPr>
        <p:sp>
          <p:nvSpPr>
            <p:cNvPr id="20" name="Google Shape;760;p33">
              <a:extLst>
                <a:ext uri="{FF2B5EF4-FFF2-40B4-BE49-F238E27FC236}">
                  <a16:creationId xmlns:a16="http://schemas.microsoft.com/office/drawing/2014/main" id="{2A3D76A6-9924-6E94-FD16-9DE1ADFD3658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1;p33">
              <a:extLst>
                <a:ext uri="{FF2B5EF4-FFF2-40B4-BE49-F238E27FC236}">
                  <a16:creationId xmlns:a16="http://schemas.microsoft.com/office/drawing/2014/main" id="{38280721-D40A-0907-BDE2-F1D718FD44E9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2;p33">
              <a:extLst>
                <a:ext uri="{FF2B5EF4-FFF2-40B4-BE49-F238E27FC236}">
                  <a16:creationId xmlns:a16="http://schemas.microsoft.com/office/drawing/2014/main" id="{5A710C96-9CBF-3716-06D2-044F80AAD888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63;p33">
              <a:extLst>
                <a:ext uri="{FF2B5EF4-FFF2-40B4-BE49-F238E27FC236}">
                  <a16:creationId xmlns:a16="http://schemas.microsoft.com/office/drawing/2014/main" id="{6186D9F7-32EA-1461-887E-F648F4256C3D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4;p33">
              <a:extLst>
                <a:ext uri="{FF2B5EF4-FFF2-40B4-BE49-F238E27FC236}">
                  <a16:creationId xmlns:a16="http://schemas.microsoft.com/office/drawing/2014/main" id="{9CB7A4F0-52EE-7283-9CC5-2C66E9CD6CD4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65;p33">
              <a:extLst>
                <a:ext uri="{FF2B5EF4-FFF2-40B4-BE49-F238E27FC236}">
                  <a16:creationId xmlns:a16="http://schemas.microsoft.com/office/drawing/2014/main" id="{E95F5123-59B5-53C5-B960-FA51B8E4F045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6;p33">
              <a:extLst>
                <a:ext uri="{FF2B5EF4-FFF2-40B4-BE49-F238E27FC236}">
                  <a16:creationId xmlns:a16="http://schemas.microsoft.com/office/drawing/2014/main" id="{15BAE57E-B020-C6DD-22F6-56AE01A24CCC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7;p33">
              <a:extLst>
                <a:ext uri="{FF2B5EF4-FFF2-40B4-BE49-F238E27FC236}">
                  <a16:creationId xmlns:a16="http://schemas.microsoft.com/office/drawing/2014/main" id="{7AB8D48E-170C-F833-5436-823F4EEAEAFB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8;p33">
              <a:extLst>
                <a:ext uri="{FF2B5EF4-FFF2-40B4-BE49-F238E27FC236}">
                  <a16:creationId xmlns:a16="http://schemas.microsoft.com/office/drawing/2014/main" id="{301CAFA8-434D-FE48-78C9-9ADE619BDAAC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9;p33">
              <a:extLst>
                <a:ext uri="{FF2B5EF4-FFF2-40B4-BE49-F238E27FC236}">
                  <a16:creationId xmlns:a16="http://schemas.microsoft.com/office/drawing/2014/main" id="{9884573A-7EA6-363B-CB21-BAB2C6BE89FE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0;p33">
              <a:extLst>
                <a:ext uri="{FF2B5EF4-FFF2-40B4-BE49-F238E27FC236}">
                  <a16:creationId xmlns:a16="http://schemas.microsoft.com/office/drawing/2014/main" id="{B7F90BD0-BF70-E95B-705E-DB2B639F00A1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1;p33">
              <a:extLst>
                <a:ext uri="{FF2B5EF4-FFF2-40B4-BE49-F238E27FC236}">
                  <a16:creationId xmlns:a16="http://schemas.microsoft.com/office/drawing/2014/main" id="{2FF4F777-1D44-414F-37BC-62D80A22B264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2;p33">
              <a:extLst>
                <a:ext uri="{FF2B5EF4-FFF2-40B4-BE49-F238E27FC236}">
                  <a16:creationId xmlns:a16="http://schemas.microsoft.com/office/drawing/2014/main" id="{FB88B8B3-9B22-6CC5-BBD8-54F60979A7A8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73;p33">
              <a:extLst>
                <a:ext uri="{FF2B5EF4-FFF2-40B4-BE49-F238E27FC236}">
                  <a16:creationId xmlns:a16="http://schemas.microsoft.com/office/drawing/2014/main" id="{67A1DB56-9096-1508-AC7A-CBA61602EBDC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74;p33">
              <a:extLst>
                <a:ext uri="{FF2B5EF4-FFF2-40B4-BE49-F238E27FC236}">
                  <a16:creationId xmlns:a16="http://schemas.microsoft.com/office/drawing/2014/main" id="{3E8902DD-03C2-065D-7FB1-EF5180677550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75;p33">
              <a:extLst>
                <a:ext uri="{FF2B5EF4-FFF2-40B4-BE49-F238E27FC236}">
                  <a16:creationId xmlns:a16="http://schemas.microsoft.com/office/drawing/2014/main" id="{EB7C50C3-DD8D-D555-961A-DF21A979C768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76;p33">
              <a:extLst>
                <a:ext uri="{FF2B5EF4-FFF2-40B4-BE49-F238E27FC236}">
                  <a16:creationId xmlns:a16="http://schemas.microsoft.com/office/drawing/2014/main" id="{99115EA3-4663-4904-C350-4A5D2E4D2B79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77;p33">
              <a:extLst>
                <a:ext uri="{FF2B5EF4-FFF2-40B4-BE49-F238E27FC236}">
                  <a16:creationId xmlns:a16="http://schemas.microsoft.com/office/drawing/2014/main" id="{DC163154-383F-938E-6E4A-C4CCCAF04DFE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Объект 2">
            <a:extLst>
              <a:ext uri="{FF2B5EF4-FFF2-40B4-BE49-F238E27FC236}">
                <a16:creationId xmlns:a16="http://schemas.microsoft.com/office/drawing/2014/main" id="{F2FDFE5A-9D18-9034-3F76-F67F164A9FEE}"/>
              </a:ext>
            </a:extLst>
          </p:cNvPr>
          <p:cNvSpPr txBox="1">
            <a:spLocks/>
          </p:cNvSpPr>
          <p:nvPr/>
        </p:nvSpPr>
        <p:spPr>
          <a:xfrm>
            <a:off x="4441226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Соотношение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софинансирования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6AD69DB1-196E-1205-7400-5DE2F0F1586A}"/>
              </a:ext>
            </a:extLst>
          </p:cNvPr>
          <p:cNvSpPr txBox="1">
            <a:spLocks/>
          </p:cNvSpPr>
          <p:nvPr/>
        </p:nvSpPr>
        <p:spPr>
          <a:xfrm>
            <a:off x="3839125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Государство: участник</a:t>
            </a:r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E05BF6E0-E419-9395-10B2-B8D2AC78B584}"/>
              </a:ext>
            </a:extLst>
          </p:cNvPr>
          <p:cNvGrpSpPr/>
          <p:nvPr/>
        </p:nvGrpSpPr>
        <p:grpSpPr>
          <a:xfrm>
            <a:off x="3934834" y="2302108"/>
            <a:ext cx="508065" cy="552350"/>
            <a:chOff x="4058181" y="2713501"/>
            <a:chExt cx="508065" cy="552350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46DAAF7F-CE71-076E-9999-B800D7803CD8}"/>
                </a:ext>
              </a:extLst>
            </p:cNvPr>
            <p:cNvGrpSpPr/>
            <p:nvPr/>
          </p:nvGrpSpPr>
          <p:grpSpPr>
            <a:xfrm>
              <a:off x="4058181" y="2713501"/>
              <a:ext cx="508065" cy="552350"/>
              <a:chOff x="4058181" y="2713501"/>
              <a:chExt cx="508065" cy="552350"/>
            </a:xfrm>
          </p:grpSpPr>
          <p:grpSp>
            <p:nvGrpSpPr>
              <p:cNvPr id="59" name="Google Shape;3073;p37">
                <a:extLst>
                  <a:ext uri="{FF2B5EF4-FFF2-40B4-BE49-F238E27FC236}">
                    <a16:creationId xmlns:a16="http://schemas.microsoft.com/office/drawing/2014/main" id="{13FE91BF-3326-450C-5C1A-2BDBEEAD9A48}"/>
                  </a:ext>
                </a:extLst>
              </p:cNvPr>
              <p:cNvGrpSpPr/>
              <p:nvPr/>
            </p:nvGrpSpPr>
            <p:grpSpPr>
              <a:xfrm>
                <a:off x="4058181" y="2713501"/>
                <a:ext cx="508065" cy="552350"/>
                <a:chOff x="2667058" y="1500293"/>
                <a:chExt cx="330231" cy="359015"/>
              </a:xfrm>
              <a:solidFill>
                <a:srgbClr val="F2673A"/>
              </a:solidFill>
            </p:grpSpPr>
            <p:sp>
              <p:nvSpPr>
                <p:cNvPr id="64" name="Google Shape;3074;p37">
                  <a:extLst>
                    <a:ext uri="{FF2B5EF4-FFF2-40B4-BE49-F238E27FC236}">
                      <a16:creationId xmlns:a16="http://schemas.microsoft.com/office/drawing/2014/main" id="{08A04EB9-5B13-D91F-467A-C3BFB60EB158}"/>
                    </a:ext>
                  </a:extLst>
                </p:cNvPr>
                <p:cNvSpPr/>
                <p:nvPr/>
              </p:nvSpPr>
              <p:spPr>
                <a:xfrm>
                  <a:off x="2944239" y="1581714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3075;p37">
                  <a:extLst>
                    <a:ext uri="{FF2B5EF4-FFF2-40B4-BE49-F238E27FC236}">
                      <a16:creationId xmlns:a16="http://schemas.microsoft.com/office/drawing/2014/main" id="{475E5AEA-66E7-2482-3219-9F47BD7C56D9}"/>
                    </a:ext>
                  </a:extLst>
                </p:cNvPr>
                <p:cNvSpPr/>
                <p:nvPr/>
              </p:nvSpPr>
              <p:spPr>
                <a:xfrm>
                  <a:off x="2667058" y="1500293"/>
                  <a:ext cx="330231" cy="359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3" h="11288" extrusionOk="0">
                      <a:moveTo>
                        <a:pt x="1036" y="322"/>
                      </a:moveTo>
                      <a:lnTo>
                        <a:pt x="1036" y="1048"/>
                      </a:lnTo>
                      <a:lnTo>
                        <a:pt x="322" y="1048"/>
                      </a:lnTo>
                      <a:lnTo>
                        <a:pt x="322" y="322"/>
                      </a:lnTo>
                      <a:close/>
                      <a:moveTo>
                        <a:pt x="5561" y="334"/>
                      </a:moveTo>
                      <a:lnTo>
                        <a:pt x="5561" y="1048"/>
                      </a:lnTo>
                      <a:lnTo>
                        <a:pt x="4846" y="1048"/>
                      </a:lnTo>
                      <a:lnTo>
                        <a:pt x="4846" y="334"/>
                      </a:lnTo>
                      <a:close/>
                      <a:moveTo>
                        <a:pt x="10049" y="334"/>
                      </a:moveTo>
                      <a:lnTo>
                        <a:pt x="10049" y="1048"/>
                      </a:lnTo>
                      <a:lnTo>
                        <a:pt x="9335" y="1048"/>
                      </a:lnTo>
                      <a:lnTo>
                        <a:pt x="9335" y="334"/>
                      </a:lnTo>
                      <a:close/>
                      <a:moveTo>
                        <a:pt x="8799" y="1905"/>
                      </a:moveTo>
                      <a:lnTo>
                        <a:pt x="8799" y="1905"/>
                      </a:lnTo>
                      <a:cubicBezTo>
                        <a:pt x="8740" y="2381"/>
                        <a:pt x="8728" y="2536"/>
                        <a:pt x="8728" y="2560"/>
                      </a:cubicBezTo>
                      <a:lnTo>
                        <a:pt x="8549" y="2381"/>
                      </a:lnTo>
                      <a:lnTo>
                        <a:pt x="8311" y="2143"/>
                      </a:lnTo>
                      <a:lnTo>
                        <a:pt x="8132" y="1965"/>
                      </a:lnTo>
                      <a:lnTo>
                        <a:pt x="8132" y="1965"/>
                      </a:lnTo>
                      <a:cubicBezTo>
                        <a:pt x="8140" y="1967"/>
                        <a:pt x="8153" y="1969"/>
                        <a:pt x="8173" y="1969"/>
                      </a:cubicBezTo>
                      <a:cubicBezTo>
                        <a:pt x="8242" y="1969"/>
                        <a:pt x="8402" y="1951"/>
                        <a:pt x="8799" y="1905"/>
                      </a:cubicBezTo>
                      <a:close/>
                      <a:moveTo>
                        <a:pt x="7061" y="3048"/>
                      </a:moveTo>
                      <a:lnTo>
                        <a:pt x="7656" y="3644"/>
                      </a:lnTo>
                      <a:cubicBezTo>
                        <a:pt x="7156" y="3703"/>
                        <a:pt x="7347" y="3679"/>
                        <a:pt x="6989" y="3727"/>
                      </a:cubicBezTo>
                      <a:cubicBezTo>
                        <a:pt x="6989" y="3727"/>
                        <a:pt x="7001" y="3644"/>
                        <a:pt x="7061" y="3048"/>
                      </a:cubicBezTo>
                      <a:close/>
                      <a:moveTo>
                        <a:pt x="1036" y="5299"/>
                      </a:moveTo>
                      <a:lnTo>
                        <a:pt x="1036" y="6013"/>
                      </a:lnTo>
                      <a:lnTo>
                        <a:pt x="322" y="6013"/>
                      </a:lnTo>
                      <a:lnTo>
                        <a:pt x="322" y="5299"/>
                      </a:lnTo>
                      <a:close/>
                      <a:moveTo>
                        <a:pt x="10049" y="5299"/>
                      </a:moveTo>
                      <a:lnTo>
                        <a:pt x="10049" y="6013"/>
                      </a:lnTo>
                      <a:lnTo>
                        <a:pt x="9335" y="6013"/>
                      </a:lnTo>
                      <a:lnTo>
                        <a:pt x="9335" y="5299"/>
                      </a:lnTo>
                      <a:close/>
                      <a:moveTo>
                        <a:pt x="6728" y="3227"/>
                      </a:moveTo>
                      <a:lnTo>
                        <a:pt x="6656" y="3894"/>
                      </a:lnTo>
                      <a:cubicBezTo>
                        <a:pt x="6644" y="4001"/>
                        <a:pt x="6751" y="4096"/>
                        <a:pt x="6847" y="4096"/>
                      </a:cubicBezTo>
                      <a:lnTo>
                        <a:pt x="7418" y="4036"/>
                      </a:lnTo>
                      <a:lnTo>
                        <a:pt x="7418" y="10418"/>
                      </a:lnTo>
                      <a:lnTo>
                        <a:pt x="5906" y="10418"/>
                      </a:lnTo>
                      <a:lnTo>
                        <a:pt x="5906" y="10061"/>
                      </a:lnTo>
                      <a:cubicBezTo>
                        <a:pt x="5906" y="9978"/>
                        <a:pt x="5823" y="9894"/>
                        <a:pt x="5739" y="9894"/>
                      </a:cubicBezTo>
                      <a:lnTo>
                        <a:pt x="4680" y="9894"/>
                      </a:lnTo>
                      <a:cubicBezTo>
                        <a:pt x="4596" y="9894"/>
                        <a:pt x="4513" y="9978"/>
                        <a:pt x="4513" y="10061"/>
                      </a:cubicBezTo>
                      <a:lnTo>
                        <a:pt x="4513" y="10418"/>
                      </a:lnTo>
                      <a:lnTo>
                        <a:pt x="1394" y="10418"/>
                      </a:lnTo>
                      <a:lnTo>
                        <a:pt x="1394" y="10061"/>
                      </a:lnTo>
                      <a:cubicBezTo>
                        <a:pt x="1394" y="9978"/>
                        <a:pt x="1322" y="9894"/>
                        <a:pt x="1227" y="9894"/>
                      </a:cubicBezTo>
                      <a:lnTo>
                        <a:pt x="870" y="9894"/>
                      </a:lnTo>
                      <a:lnTo>
                        <a:pt x="870" y="6346"/>
                      </a:lnTo>
                      <a:lnTo>
                        <a:pt x="1227" y="6346"/>
                      </a:lnTo>
                      <a:cubicBezTo>
                        <a:pt x="1322" y="6346"/>
                        <a:pt x="1394" y="6263"/>
                        <a:pt x="1394" y="6180"/>
                      </a:cubicBezTo>
                      <a:lnTo>
                        <a:pt x="1394" y="5120"/>
                      </a:lnTo>
                      <a:cubicBezTo>
                        <a:pt x="1394" y="5025"/>
                        <a:pt x="1322" y="4953"/>
                        <a:pt x="1227" y="4953"/>
                      </a:cubicBezTo>
                      <a:lnTo>
                        <a:pt x="870" y="4953"/>
                      </a:lnTo>
                      <a:lnTo>
                        <a:pt x="870" y="3227"/>
                      </a:lnTo>
                      <a:close/>
                      <a:moveTo>
                        <a:pt x="9002" y="834"/>
                      </a:moveTo>
                      <a:lnTo>
                        <a:pt x="9002" y="1191"/>
                      </a:lnTo>
                      <a:cubicBezTo>
                        <a:pt x="9002" y="1274"/>
                        <a:pt x="9073" y="1358"/>
                        <a:pt x="9156" y="1358"/>
                      </a:cubicBezTo>
                      <a:lnTo>
                        <a:pt x="9514" y="1358"/>
                      </a:lnTo>
                      <a:lnTo>
                        <a:pt x="9514" y="4929"/>
                      </a:lnTo>
                      <a:lnTo>
                        <a:pt x="9156" y="4929"/>
                      </a:lnTo>
                      <a:cubicBezTo>
                        <a:pt x="9073" y="4929"/>
                        <a:pt x="9002" y="5001"/>
                        <a:pt x="9002" y="5084"/>
                      </a:cubicBezTo>
                      <a:lnTo>
                        <a:pt x="9002" y="6144"/>
                      </a:lnTo>
                      <a:cubicBezTo>
                        <a:pt x="9002" y="6239"/>
                        <a:pt x="9073" y="6311"/>
                        <a:pt x="9156" y="6311"/>
                      </a:cubicBezTo>
                      <a:lnTo>
                        <a:pt x="9514" y="6311"/>
                      </a:lnTo>
                      <a:lnTo>
                        <a:pt x="9514" y="9870"/>
                      </a:lnTo>
                      <a:lnTo>
                        <a:pt x="9156" y="9870"/>
                      </a:lnTo>
                      <a:cubicBezTo>
                        <a:pt x="9073" y="9894"/>
                        <a:pt x="9002" y="9978"/>
                        <a:pt x="9002" y="10061"/>
                      </a:cubicBezTo>
                      <a:lnTo>
                        <a:pt x="9002" y="10418"/>
                      </a:lnTo>
                      <a:lnTo>
                        <a:pt x="7716" y="10418"/>
                      </a:lnTo>
                      <a:lnTo>
                        <a:pt x="7716" y="3977"/>
                      </a:lnTo>
                      <a:lnTo>
                        <a:pt x="8049" y="3929"/>
                      </a:lnTo>
                      <a:cubicBezTo>
                        <a:pt x="8180" y="3917"/>
                        <a:pt x="8240" y="3739"/>
                        <a:pt x="8144" y="3644"/>
                      </a:cubicBezTo>
                      <a:lnTo>
                        <a:pt x="7728" y="3227"/>
                      </a:lnTo>
                      <a:lnTo>
                        <a:pt x="8323" y="2632"/>
                      </a:lnTo>
                      <a:cubicBezTo>
                        <a:pt x="8728" y="3024"/>
                        <a:pt x="8740" y="3096"/>
                        <a:pt x="8859" y="3096"/>
                      </a:cubicBezTo>
                      <a:cubicBezTo>
                        <a:pt x="8954" y="3096"/>
                        <a:pt x="9025" y="3036"/>
                        <a:pt x="9025" y="2953"/>
                      </a:cubicBezTo>
                      <a:lnTo>
                        <a:pt x="9025" y="2929"/>
                      </a:lnTo>
                      <a:cubicBezTo>
                        <a:pt x="9025" y="2882"/>
                        <a:pt x="9061" y="2667"/>
                        <a:pt x="9180" y="1715"/>
                      </a:cubicBezTo>
                      <a:cubicBezTo>
                        <a:pt x="9192" y="1608"/>
                        <a:pt x="9097" y="1512"/>
                        <a:pt x="8978" y="1512"/>
                      </a:cubicBezTo>
                      <a:lnTo>
                        <a:pt x="7763" y="1667"/>
                      </a:lnTo>
                      <a:cubicBezTo>
                        <a:pt x="7632" y="1679"/>
                        <a:pt x="7573" y="1858"/>
                        <a:pt x="7656" y="1953"/>
                      </a:cubicBezTo>
                      <a:lnTo>
                        <a:pt x="8085" y="2381"/>
                      </a:lnTo>
                      <a:lnTo>
                        <a:pt x="7513" y="2965"/>
                      </a:lnTo>
                      <a:lnTo>
                        <a:pt x="7406" y="2858"/>
                      </a:lnTo>
                      <a:lnTo>
                        <a:pt x="7073" y="2524"/>
                      </a:lnTo>
                      <a:cubicBezTo>
                        <a:pt x="7041" y="2493"/>
                        <a:pt x="7001" y="2478"/>
                        <a:pt x="6962" y="2478"/>
                      </a:cubicBezTo>
                      <a:cubicBezTo>
                        <a:pt x="6884" y="2478"/>
                        <a:pt x="6807" y="2536"/>
                        <a:pt x="6799" y="2632"/>
                      </a:cubicBezTo>
                      <a:lnTo>
                        <a:pt x="6763" y="2858"/>
                      </a:lnTo>
                      <a:lnTo>
                        <a:pt x="870" y="2858"/>
                      </a:lnTo>
                      <a:lnTo>
                        <a:pt x="870" y="1358"/>
                      </a:lnTo>
                      <a:lnTo>
                        <a:pt x="1227" y="1358"/>
                      </a:lnTo>
                      <a:cubicBezTo>
                        <a:pt x="1322" y="1358"/>
                        <a:pt x="1394" y="1274"/>
                        <a:pt x="1394" y="1191"/>
                      </a:cubicBezTo>
                      <a:lnTo>
                        <a:pt x="1394" y="834"/>
                      </a:lnTo>
                      <a:lnTo>
                        <a:pt x="4513" y="834"/>
                      </a:lnTo>
                      <a:lnTo>
                        <a:pt x="4513" y="1191"/>
                      </a:lnTo>
                      <a:cubicBezTo>
                        <a:pt x="4513" y="1274"/>
                        <a:pt x="4596" y="1358"/>
                        <a:pt x="4680" y="1358"/>
                      </a:cubicBezTo>
                      <a:lnTo>
                        <a:pt x="5739" y="1358"/>
                      </a:lnTo>
                      <a:cubicBezTo>
                        <a:pt x="5823" y="1358"/>
                        <a:pt x="5906" y="1274"/>
                        <a:pt x="5906" y="1191"/>
                      </a:cubicBezTo>
                      <a:lnTo>
                        <a:pt x="5906" y="834"/>
                      </a:lnTo>
                      <a:close/>
                      <a:moveTo>
                        <a:pt x="1036" y="10228"/>
                      </a:moveTo>
                      <a:lnTo>
                        <a:pt x="1036" y="10942"/>
                      </a:lnTo>
                      <a:lnTo>
                        <a:pt x="322" y="10942"/>
                      </a:lnTo>
                      <a:lnTo>
                        <a:pt x="322" y="10228"/>
                      </a:lnTo>
                      <a:close/>
                      <a:moveTo>
                        <a:pt x="5561" y="10228"/>
                      </a:moveTo>
                      <a:lnTo>
                        <a:pt x="5561" y="10942"/>
                      </a:lnTo>
                      <a:lnTo>
                        <a:pt x="4846" y="10942"/>
                      </a:lnTo>
                      <a:lnTo>
                        <a:pt x="4846" y="10228"/>
                      </a:lnTo>
                      <a:close/>
                      <a:moveTo>
                        <a:pt x="10049" y="10228"/>
                      </a:moveTo>
                      <a:lnTo>
                        <a:pt x="10049" y="10942"/>
                      </a:lnTo>
                      <a:lnTo>
                        <a:pt x="9335" y="10942"/>
                      </a:lnTo>
                      <a:lnTo>
                        <a:pt x="9335" y="10228"/>
                      </a:lnTo>
                      <a:close/>
                      <a:moveTo>
                        <a:pt x="167" y="0"/>
                      </a:moveTo>
                      <a:cubicBezTo>
                        <a:pt x="84" y="0"/>
                        <a:pt x="0" y="72"/>
                        <a:pt x="0" y="167"/>
                      </a:cubicBezTo>
                      <a:lnTo>
                        <a:pt x="0" y="1215"/>
                      </a:lnTo>
                      <a:cubicBezTo>
                        <a:pt x="0" y="1310"/>
                        <a:pt x="84" y="1381"/>
                        <a:pt x="167" y="1381"/>
                      </a:cubicBezTo>
                      <a:lnTo>
                        <a:pt x="524" y="1381"/>
                      </a:lnTo>
                      <a:lnTo>
                        <a:pt x="524" y="4953"/>
                      </a:lnTo>
                      <a:lnTo>
                        <a:pt x="167" y="4953"/>
                      </a:lnTo>
                      <a:cubicBezTo>
                        <a:pt x="84" y="4953"/>
                        <a:pt x="0" y="5025"/>
                        <a:pt x="0" y="5120"/>
                      </a:cubicBezTo>
                      <a:lnTo>
                        <a:pt x="0" y="6180"/>
                      </a:lnTo>
                      <a:cubicBezTo>
                        <a:pt x="0" y="6263"/>
                        <a:pt x="84" y="6346"/>
                        <a:pt x="167" y="6346"/>
                      </a:cubicBezTo>
                      <a:lnTo>
                        <a:pt x="524" y="6346"/>
                      </a:lnTo>
                      <a:lnTo>
                        <a:pt x="524" y="9894"/>
                      </a:lnTo>
                      <a:lnTo>
                        <a:pt x="167" y="9894"/>
                      </a:lnTo>
                      <a:cubicBezTo>
                        <a:pt x="84" y="9894"/>
                        <a:pt x="0" y="9978"/>
                        <a:pt x="0" y="10061"/>
                      </a:cubicBezTo>
                      <a:lnTo>
                        <a:pt x="0" y="11121"/>
                      </a:lnTo>
                      <a:cubicBezTo>
                        <a:pt x="0" y="11204"/>
                        <a:pt x="84" y="11287"/>
                        <a:pt x="167" y="11287"/>
                      </a:cubicBezTo>
                      <a:lnTo>
                        <a:pt x="1227" y="11287"/>
                      </a:lnTo>
                      <a:cubicBezTo>
                        <a:pt x="1322" y="11287"/>
                        <a:pt x="1394" y="11204"/>
                        <a:pt x="1394" y="11121"/>
                      </a:cubicBezTo>
                      <a:lnTo>
                        <a:pt x="1394" y="10763"/>
                      </a:lnTo>
                      <a:lnTo>
                        <a:pt x="4513" y="10763"/>
                      </a:lnTo>
                      <a:lnTo>
                        <a:pt x="4513" y="11121"/>
                      </a:lnTo>
                      <a:cubicBezTo>
                        <a:pt x="4513" y="11204"/>
                        <a:pt x="4596" y="11287"/>
                        <a:pt x="4680" y="11287"/>
                      </a:cubicBezTo>
                      <a:lnTo>
                        <a:pt x="5739" y="11287"/>
                      </a:lnTo>
                      <a:cubicBezTo>
                        <a:pt x="5823" y="11287"/>
                        <a:pt x="5906" y="11204"/>
                        <a:pt x="5906" y="11121"/>
                      </a:cubicBezTo>
                      <a:lnTo>
                        <a:pt x="5906" y="10763"/>
                      </a:lnTo>
                      <a:lnTo>
                        <a:pt x="9002" y="10763"/>
                      </a:lnTo>
                      <a:lnTo>
                        <a:pt x="9002" y="11121"/>
                      </a:lnTo>
                      <a:cubicBezTo>
                        <a:pt x="9002" y="11204"/>
                        <a:pt x="9073" y="11287"/>
                        <a:pt x="9156" y="11287"/>
                      </a:cubicBezTo>
                      <a:lnTo>
                        <a:pt x="10216" y="11287"/>
                      </a:lnTo>
                      <a:cubicBezTo>
                        <a:pt x="10311" y="11287"/>
                        <a:pt x="10383" y="11204"/>
                        <a:pt x="10383" y="11121"/>
                      </a:cubicBezTo>
                      <a:lnTo>
                        <a:pt x="10383" y="10061"/>
                      </a:lnTo>
                      <a:cubicBezTo>
                        <a:pt x="10383" y="9978"/>
                        <a:pt x="10311" y="9894"/>
                        <a:pt x="10216" y="9894"/>
                      </a:cubicBezTo>
                      <a:lnTo>
                        <a:pt x="9859" y="9894"/>
                      </a:lnTo>
                      <a:lnTo>
                        <a:pt x="9859" y="6346"/>
                      </a:lnTo>
                      <a:lnTo>
                        <a:pt x="10216" y="6346"/>
                      </a:lnTo>
                      <a:cubicBezTo>
                        <a:pt x="10311" y="6346"/>
                        <a:pt x="10383" y="6263"/>
                        <a:pt x="10383" y="6180"/>
                      </a:cubicBezTo>
                      <a:lnTo>
                        <a:pt x="10383" y="5120"/>
                      </a:lnTo>
                      <a:cubicBezTo>
                        <a:pt x="10383" y="5025"/>
                        <a:pt x="10311" y="4953"/>
                        <a:pt x="10216" y="4953"/>
                      </a:cubicBezTo>
                      <a:lnTo>
                        <a:pt x="9859" y="4953"/>
                      </a:lnTo>
                      <a:lnTo>
                        <a:pt x="9859" y="1381"/>
                      </a:lnTo>
                      <a:lnTo>
                        <a:pt x="10216" y="1381"/>
                      </a:lnTo>
                      <a:cubicBezTo>
                        <a:pt x="10311" y="1381"/>
                        <a:pt x="10383" y="1310"/>
                        <a:pt x="10383" y="1215"/>
                      </a:cubicBezTo>
                      <a:lnTo>
                        <a:pt x="10383" y="167"/>
                      </a:lnTo>
                      <a:cubicBezTo>
                        <a:pt x="10383" y="72"/>
                        <a:pt x="10311" y="0"/>
                        <a:pt x="10216" y="0"/>
                      </a:cubicBezTo>
                      <a:lnTo>
                        <a:pt x="9156" y="0"/>
                      </a:lnTo>
                      <a:cubicBezTo>
                        <a:pt x="9073" y="0"/>
                        <a:pt x="9002" y="72"/>
                        <a:pt x="9002" y="167"/>
                      </a:cubicBezTo>
                      <a:lnTo>
                        <a:pt x="9002" y="524"/>
                      </a:lnTo>
                      <a:lnTo>
                        <a:pt x="5882" y="524"/>
                      </a:lnTo>
                      <a:lnTo>
                        <a:pt x="5882" y="167"/>
                      </a:lnTo>
                      <a:cubicBezTo>
                        <a:pt x="5882" y="72"/>
                        <a:pt x="5811" y="0"/>
                        <a:pt x="5727" y="0"/>
                      </a:cubicBezTo>
                      <a:lnTo>
                        <a:pt x="4680" y="0"/>
                      </a:lnTo>
                      <a:cubicBezTo>
                        <a:pt x="4596" y="0"/>
                        <a:pt x="4513" y="72"/>
                        <a:pt x="4513" y="167"/>
                      </a:cubicBezTo>
                      <a:lnTo>
                        <a:pt x="4513" y="524"/>
                      </a:lnTo>
                      <a:lnTo>
                        <a:pt x="1394" y="524"/>
                      </a:lnTo>
                      <a:lnTo>
                        <a:pt x="1394" y="167"/>
                      </a:lnTo>
                      <a:cubicBezTo>
                        <a:pt x="1394" y="72"/>
                        <a:pt x="1322" y="0"/>
                        <a:pt x="1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3076;p37">
                  <a:extLst>
                    <a:ext uri="{FF2B5EF4-FFF2-40B4-BE49-F238E27FC236}">
                      <a16:creationId xmlns:a16="http://schemas.microsoft.com/office/drawing/2014/main" id="{B8409986-938F-4B86-0A72-E0C680836AA8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3077;p37">
                  <a:extLst>
                    <a:ext uri="{FF2B5EF4-FFF2-40B4-BE49-F238E27FC236}">
                      <a16:creationId xmlns:a16="http://schemas.microsoft.com/office/drawing/2014/main" id="{9F44A8FA-C453-A207-E6E1-FBFEC4516EF8}"/>
                    </a:ext>
                  </a:extLst>
                </p:cNvPr>
                <p:cNvSpPr/>
                <p:nvPr/>
              </p:nvSpPr>
              <p:spPr>
                <a:xfrm>
                  <a:off x="2953717" y="1594563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3078;p37">
                  <a:extLst>
                    <a:ext uri="{FF2B5EF4-FFF2-40B4-BE49-F238E27FC236}">
                      <a16:creationId xmlns:a16="http://schemas.microsoft.com/office/drawing/2014/main" id="{34A4271C-9635-6B58-D493-E80791B008E2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" extrusionOk="0">
                      <a:moveTo>
                        <a:pt x="1" y="1"/>
                      </a:moveTo>
                      <a:cubicBezTo>
                        <a:pt x="1" y="1"/>
                        <a:pt x="1" y="13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3079;p37">
                  <a:extLst>
                    <a:ext uri="{FF2B5EF4-FFF2-40B4-BE49-F238E27FC236}">
                      <a16:creationId xmlns:a16="http://schemas.microsoft.com/office/drawing/2014/main" id="{02E0FC40-E084-09B6-67DF-63649506F5B2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3080;p37">
                  <a:extLst>
                    <a:ext uri="{FF2B5EF4-FFF2-40B4-BE49-F238E27FC236}">
                      <a16:creationId xmlns:a16="http://schemas.microsoft.com/office/drawing/2014/main" id="{3013B6DB-09A1-3B60-3B4B-D50D3C2DA89D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3081;p37">
                  <a:extLst>
                    <a:ext uri="{FF2B5EF4-FFF2-40B4-BE49-F238E27FC236}">
                      <a16:creationId xmlns:a16="http://schemas.microsoft.com/office/drawing/2014/main" id="{C86AF79E-F42F-CE90-7CE7-F2B7D5B9E9C8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082;p37">
                  <a:extLst>
                    <a:ext uri="{FF2B5EF4-FFF2-40B4-BE49-F238E27FC236}">
                      <a16:creationId xmlns:a16="http://schemas.microsoft.com/office/drawing/2014/main" id="{352C1B73-7CE8-2AA4-D686-A65D881E4DAA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083;p37">
                  <a:extLst>
                    <a:ext uri="{FF2B5EF4-FFF2-40B4-BE49-F238E27FC236}">
                      <a16:creationId xmlns:a16="http://schemas.microsoft.com/office/drawing/2014/main" id="{3964A26D-5D87-1F16-2485-1EE0FF4D7169}"/>
                    </a:ext>
                  </a:extLst>
                </p:cNvPr>
                <p:cNvSpPr/>
                <p:nvPr/>
              </p:nvSpPr>
              <p:spPr>
                <a:xfrm>
                  <a:off x="2923788" y="1576403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084;p37">
                  <a:extLst>
                    <a:ext uri="{FF2B5EF4-FFF2-40B4-BE49-F238E27FC236}">
                      <a16:creationId xmlns:a16="http://schemas.microsoft.com/office/drawing/2014/main" id="{60BD94FA-0C09-A6E6-CE61-2F2455A1ABF0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085;p37">
                  <a:extLst>
                    <a:ext uri="{FF2B5EF4-FFF2-40B4-BE49-F238E27FC236}">
                      <a16:creationId xmlns:a16="http://schemas.microsoft.com/office/drawing/2014/main" id="{E604F49F-3F4D-4902-16F8-43FBF5CFEC02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086;p37">
                  <a:extLst>
                    <a:ext uri="{FF2B5EF4-FFF2-40B4-BE49-F238E27FC236}">
                      <a16:creationId xmlns:a16="http://schemas.microsoft.com/office/drawing/2014/main" id="{FDBC9AAC-1DB5-C7CB-B2CE-077BB7DEC343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087;p37">
                  <a:extLst>
                    <a:ext uri="{FF2B5EF4-FFF2-40B4-BE49-F238E27FC236}">
                      <a16:creationId xmlns:a16="http://schemas.microsoft.com/office/drawing/2014/main" id="{E9D366F5-8B91-9D1E-6D1A-CE6A81A909DD}"/>
                    </a:ext>
                  </a:extLst>
                </p:cNvPr>
                <p:cNvSpPr/>
                <p:nvPr/>
              </p:nvSpPr>
              <p:spPr>
                <a:xfrm>
                  <a:off x="2923438" y="1576784"/>
                  <a:ext cx="0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" extrusionOk="0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088;p37">
                  <a:extLst>
                    <a:ext uri="{FF2B5EF4-FFF2-40B4-BE49-F238E27FC236}">
                      <a16:creationId xmlns:a16="http://schemas.microsoft.com/office/drawing/2014/main" id="{0D4AA5A7-C4EF-AF26-3166-CBE9F98A6E6B}"/>
                    </a:ext>
                  </a:extLst>
                </p:cNvPr>
                <p:cNvSpPr/>
                <p:nvPr/>
              </p:nvSpPr>
              <p:spPr>
                <a:xfrm>
                  <a:off x="2792783" y="1631298"/>
                  <a:ext cx="87877" cy="10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3180" extrusionOk="0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7"/>
                      </a:cubicBezTo>
                      <a:cubicBezTo>
                        <a:pt x="0" y="263"/>
                        <a:pt x="72" y="334"/>
                        <a:pt x="167" y="334"/>
                      </a:cubicBezTo>
                      <a:lnTo>
                        <a:pt x="2167" y="334"/>
                      </a:lnTo>
                      <a:cubicBezTo>
                        <a:pt x="2310" y="334"/>
                        <a:pt x="2429" y="453"/>
                        <a:pt x="2429" y="584"/>
                      </a:cubicBezTo>
                      <a:lnTo>
                        <a:pt x="2429" y="3013"/>
                      </a:lnTo>
                      <a:cubicBezTo>
                        <a:pt x="2429" y="3096"/>
                        <a:pt x="2501" y="3180"/>
                        <a:pt x="2584" y="3180"/>
                      </a:cubicBezTo>
                      <a:cubicBezTo>
                        <a:pt x="2679" y="3180"/>
                        <a:pt x="2751" y="3096"/>
                        <a:pt x="2751" y="3013"/>
                      </a:cubicBezTo>
                      <a:lnTo>
                        <a:pt x="2751" y="584"/>
                      </a:lnTo>
                      <a:cubicBezTo>
                        <a:pt x="2763" y="275"/>
                        <a:pt x="2501" y="1"/>
                        <a:pt x="2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089;p37">
                  <a:extLst>
                    <a:ext uri="{FF2B5EF4-FFF2-40B4-BE49-F238E27FC236}">
                      <a16:creationId xmlns:a16="http://schemas.microsoft.com/office/drawing/2014/main" id="{208C06A8-74B9-C079-057C-982B5F3661D6}"/>
                    </a:ext>
                  </a:extLst>
                </p:cNvPr>
                <p:cNvSpPr/>
                <p:nvPr/>
              </p:nvSpPr>
              <p:spPr>
                <a:xfrm>
                  <a:off x="2715147" y="1631298"/>
                  <a:ext cx="66695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" h="3859" extrusionOk="0">
                      <a:moveTo>
                        <a:pt x="596" y="1"/>
                      </a:moveTo>
                      <a:cubicBezTo>
                        <a:pt x="263" y="1"/>
                        <a:pt x="1" y="275"/>
                        <a:pt x="1" y="596"/>
                      </a:cubicBezTo>
                      <a:lnTo>
                        <a:pt x="1" y="3692"/>
                      </a:lnTo>
                      <a:cubicBezTo>
                        <a:pt x="1" y="3787"/>
                        <a:pt x="72" y="3858"/>
                        <a:pt x="167" y="3858"/>
                      </a:cubicBezTo>
                      <a:cubicBezTo>
                        <a:pt x="251" y="3858"/>
                        <a:pt x="322" y="3787"/>
                        <a:pt x="322" y="3692"/>
                      </a:cubicBezTo>
                      <a:lnTo>
                        <a:pt x="322" y="596"/>
                      </a:lnTo>
                      <a:cubicBezTo>
                        <a:pt x="322" y="453"/>
                        <a:pt x="441" y="346"/>
                        <a:pt x="584" y="346"/>
                      </a:cubicBezTo>
                      <a:lnTo>
                        <a:pt x="1917" y="346"/>
                      </a:lnTo>
                      <a:cubicBezTo>
                        <a:pt x="2013" y="346"/>
                        <a:pt x="2084" y="275"/>
                        <a:pt x="2084" y="179"/>
                      </a:cubicBezTo>
                      <a:cubicBezTo>
                        <a:pt x="2096" y="72"/>
                        <a:pt x="2025" y="1"/>
                        <a:pt x="192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090;p37">
                  <a:extLst>
                    <a:ext uri="{FF2B5EF4-FFF2-40B4-BE49-F238E27FC236}">
                      <a16:creationId xmlns:a16="http://schemas.microsoft.com/office/drawing/2014/main" id="{31A95C98-BC48-AD71-BC91-6C14AE81979B}"/>
                    </a:ext>
                  </a:extLst>
                </p:cNvPr>
                <p:cNvSpPr/>
                <p:nvPr/>
              </p:nvSpPr>
              <p:spPr>
                <a:xfrm>
                  <a:off x="2715911" y="1743026"/>
                  <a:ext cx="166244" cy="58335"/>
                </a:xfrm>
                <a:custGeom>
                  <a:avLst/>
                  <a:gdLst>
                    <a:gd name="connsiteX0" fmla="*/ 3827 w 9998"/>
                    <a:gd name="connsiteY0" fmla="*/ 1214 h 9997"/>
                    <a:gd name="connsiteX1" fmla="*/ 4396 w 9998"/>
                    <a:gd name="connsiteY1" fmla="*/ 1822 h 9997"/>
                    <a:gd name="connsiteX2" fmla="*/ 4966 w 9998"/>
                    <a:gd name="connsiteY2" fmla="*/ 3845 h 9997"/>
                    <a:gd name="connsiteX3" fmla="*/ 3827 w 9998"/>
                    <a:gd name="connsiteY3" fmla="*/ 4694 h 9997"/>
                    <a:gd name="connsiteX4" fmla="*/ 2643 w 9998"/>
                    <a:gd name="connsiteY4" fmla="*/ 3845 h 9997"/>
                    <a:gd name="connsiteX5" fmla="*/ 3257 w 9998"/>
                    <a:gd name="connsiteY5" fmla="*/ 1822 h 9997"/>
                    <a:gd name="connsiteX6" fmla="*/ 3827 w 9998"/>
                    <a:gd name="connsiteY6" fmla="*/ 1214 h 9997"/>
                    <a:gd name="connsiteX7" fmla="*/ 5239 w 9998"/>
                    <a:gd name="connsiteY7" fmla="*/ 4936 h 9997"/>
                    <a:gd name="connsiteX8" fmla="*/ 6377 w 9998"/>
                    <a:gd name="connsiteY8" fmla="*/ 8943 h 9997"/>
                    <a:gd name="connsiteX9" fmla="*/ 1207 w 9998"/>
                    <a:gd name="connsiteY9" fmla="*/ 8943 h 9997"/>
                    <a:gd name="connsiteX10" fmla="*/ 2347 w 9998"/>
                    <a:gd name="connsiteY10" fmla="*/ 4936 h 9997"/>
                    <a:gd name="connsiteX11" fmla="*/ 3805 w 9998"/>
                    <a:gd name="connsiteY11" fmla="*/ 5908 h 9997"/>
                    <a:gd name="connsiteX12" fmla="*/ 5239 w 9998"/>
                    <a:gd name="connsiteY12" fmla="*/ 4936 h 9997"/>
                    <a:gd name="connsiteX13" fmla="*/ 3827 w 9998"/>
                    <a:gd name="connsiteY13" fmla="*/ 0 h 9997"/>
                    <a:gd name="connsiteX14" fmla="*/ 2687 w 9998"/>
                    <a:gd name="connsiteY14" fmla="*/ 1255 h 9997"/>
                    <a:gd name="connsiteX15" fmla="*/ 2005 w 9998"/>
                    <a:gd name="connsiteY15" fmla="*/ 3641 h 9997"/>
                    <a:gd name="connsiteX16" fmla="*/ 662 w 9998"/>
                    <a:gd name="connsiteY16" fmla="*/ 8338 h 9997"/>
                    <a:gd name="connsiteX17" fmla="*/ 639 w 9998"/>
                    <a:gd name="connsiteY17" fmla="*/ 7971 h 9997"/>
                    <a:gd name="connsiteX18" fmla="*/ 639 w 9998"/>
                    <a:gd name="connsiteY18" fmla="*/ 6557 h 9997"/>
                    <a:gd name="connsiteX19" fmla="*/ 319 w 9998"/>
                    <a:gd name="connsiteY19" fmla="*/ 5990 h 9997"/>
                    <a:gd name="connsiteX20" fmla="*/ 0 w 9998"/>
                    <a:gd name="connsiteY20" fmla="*/ 6557 h 9997"/>
                    <a:gd name="connsiteX21" fmla="*/ 0 w 9998"/>
                    <a:gd name="connsiteY21" fmla="*/ 7971 h 9997"/>
                    <a:gd name="connsiteX22" fmla="*/ 1140 w 9998"/>
                    <a:gd name="connsiteY22" fmla="*/ 9997 h 9997"/>
                    <a:gd name="connsiteX23" fmla="*/ 8860 w 9998"/>
                    <a:gd name="connsiteY23" fmla="*/ 9997 h 9997"/>
                    <a:gd name="connsiteX24" fmla="*/ 9998 w 9998"/>
                    <a:gd name="connsiteY24" fmla="*/ 7971 h 9997"/>
                    <a:gd name="connsiteX25" fmla="*/ 9998 w 9998"/>
                    <a:gd name="connsiteY25" fmla="*/ 4290 h 9997"/>
                    <a:gd name="connsiteX26" fmla="*/ 9612 w 9998"/>
                    <a:gd name="connsiteY26" fmla="*/ 3763 h 9997"/>
                    <a:gd name="connsiteX27" fmla="*/ 9292 w 9998"/>
                    <a:gd name="connsiteY27" fmla="*/ 4331 h 9997"/>
                    <a:gd name="connsiteX28" fmla="*/ 9292 w 9998"/>
                    <a:gd name="connsiteY28" fmla="*/ 8012 h 9997"/>
                    <a:gd name="connsiteX29" fmla="*/ 8791 w 9998"/>
                    <a:gd name="connsiteY29" fmla="*/ 8903 h 9997"/>
                    <a:gd name="connsiteX30" fmla="*/ 7152 w 9998"/>
                    <a:gd name="connsiteY30" fmla="*/ 8903 h 9997"/>
                    <a:gd name="connsiteX31" fmla="*/ 4510 w 9998"/>
                    <a:gd name="connsiteY31" fmla="*/ 323 h 9997"/>
                    <a:gd name="connsiteX32" fmla="*/ 3827 w 9998"/>
                    <a:gd name="connsiteY32" fmla="*/ 0 h 9997"/>
                    <a:gd name="connsiteX0" fmla="*/ 3828 w 10000"/>
                    <a:gd name="connsiteY0" fmla="*/ 1362 h 10148"/>
                    <a:gd name="connsiteX1" fmla="*/ 4397 w 10000"/>
                    <a:gd name="connsiteY1" fmla="*/ 1971 h 10148"/>
                    <a:gd name="connsiteX2" fmla="*/ 4967 w 10000"/>
                    <a:gd name="connsiteY2" fmla="*/ 3994 h 10148"/>
                    <a:gd name="connsiteX3" fmla="*/ 3828 w 10000"/>
                    <a:gd name="connsiteY3" fmla="*/ 4843 h 10148"/>
                    <a:gd name="connsiteX4" fmla="*/ 2644 w 10000"/>
                    <a:gd name="connsiteY4" fmla="*/ 3994 h 10148"/>
                    <a:gd name="connsiteX5" fmla="*/ 3258 w 10000"/>
                    <a:gd name="connsiteY5" fmla="*/ 1971 h 10148"/>
                    <a:gd name="connsiteX6" fmla="*/ 3828 w 10000"/>
                    <a:gd name="connsiteY6" fmla="*/ 1362 h 10148"/>
                    <a:gd name="connsiteX7" fmla="*/ 5240 w 10000"/>
                    <a:gd name="connsiteY7" fmla="*/ 5085 h 10148"/>
                    <a:gd name="connsiteX8" fmla="*/ 6378 w 10000"/>
                    <a:gd name="connsiteY8" fmla="*/ 9094 h 10148"/>
                    <a:gd name="connsiteX9" fmla="*/ 1207 w 10000"/>
                    <a:gd name="connsiteY9" fmla="*/ 9094 h 10148"/>
                    <a:gd name="connsiteX10" fmla="*/ 2347 w 10000"/>
                    <a:gd name="connsiteY10" fmla="*/ 5085 h 10148"/>
                    <a:gd name="connsiteX11" fmla="*/ 3806 w 10000"/>
                    <a:gd name="connsiteY11" fmla="*/ 6058 h 10148"/>
                    <a:gd name="connsiteX12" fmla="*/ 5240 w 10000"/>
                    <a:gd name="connsiteY12" fmla="*/ 5085 h 10148"/>
                    <a:gd name="connsiteX13" fmla="*/ 4511 w 10000"/>
                    <a:gd name="connsiteY13" fmla="*/ 471 h 10148"/>
                    <a:gd name="connsiteX14" fmla="*/ 2688 w 10000"/>
                    <a:gd name="connsiteY14" fmla="*/ 1403 h 10148"/>
                    <a:gd name="connsiteX15" fmla="*/ 2005 w 10000"/>
                    <a:gd name="connsiteY15" fmla="*/ 3790 h 10148"/>
                    <a:gd name="connsiteX16" fmla="*/ 662 w 10000"/>
                    <a:gd name="connsiteY16" fmla="*/ 8489 h 10148"/>
                    <a:gd name="connsiteX17" fmla="*/ 639 w 10000"/>
                    <a:gd name="connsiteY17" fmla="*/ 8121 h 10148"/>
                    <a:gd name="connsiteX18" fmla="*/ 639 w 10000"/>
                    <a:gd name="connsiteY18" fmla="*/ 6707 h 10148"/>
                    <a:gd name="connsiteX19" fmla="*/ 319 w 10000"/>
                    <a:gd name="connsiteY19" fmla="*/ 6140 h 10148"/>
                    <a:gd name="connsiteX20" fmla="*/ 0 w 10000"/>
                    <a:gd name="connsiteY20" fmla="*/ 6707 h 10148"/>
                    <a:gd name="connsiteX21" fmla="*/ 0 w 10000"/>
                    <a:gd name="connsiteY21" fmla="*/ 8121 h 10148"/>
                    <a:gd name="connsiteX22" fmla="*/ 1140 w 10000"/>
                    <a:gd name="connsiteY22" fmla="*/ 10148 h 10148"/>
                    <a:gd name="connsiteX23" fmla="*/ 8862 w 10000"/>
                    <a:gd name="connsiteY23" fmla="*/ 10148 h 10148"/>
                    <a:gd name="connsiteX24" fmla="*/ 10000 w 10000"/>
                    <a:gd name="connsiteY24" fmla="*/ 8121 h 10148"/>
                    <a:gd name="connsiteX25" fmla="*/ 10000 w 10000"/>
                    <a:gd name="connsiteY25" fmla="*/ 4439 h 10148"/>
                    <a:gd name="connsiteX26" fmla="*/ 9614 w 10000"/>
                    <a:gd name="connsiteY26" fmla="*/ 3912 h 10148"/>
                    <a:gd name="connsiteX27" fmla="*/ 9294 w 10000"/>
                    <a:gd name="connsiteY27" fmla="*/ 4480 h 10148"/>
                    <a:gd name="connsiteX28" fmla="*/ 9294 w 10000"/>
                    <a:gd name="connsiteY28" fmla="*/ 8162 h 10148"/>
                    <a:gd name="connsiteX29" fmla="*/ 8793 w 10000"/>
                    <a:gd name="connsiteY29" fmla="*/ 9054 h 10148"/>
                    <a:gd name="connsiteX30" fmla="*/ 7153 w 10000"/>
                    <a:gd name="connsiteY30" fmla="*/ 9054 h 10148"/>
                    <a:gd name="connsiteX31" fmla="*/ 4511 w 10000"/>
                    <a:gd name="connsiteY31" fmla="*/ 471 h 10148"/>
                    <a:gd name="connsiteX0" fmla="*/ 3258 w 10000"/>
                    <a:gd name="connsiteY0" fmla="*/ 1971 h 10148"/>
                    <a:gd name="connsiteX1" fmla="*/ 4397 w 10000"/>
                    <a:gd name="connsiteY1" fmla="*/ 1971 h 10148"/>
                    <a:gd name="connsiteX2" fmla="*/ 4967 w 10000"/>
                    <a:gd name="connsiteY2" fmla="*/ 3994 h 10148"/>
                    <a:gd name="connsiteX3" fmla="*/ 3828 w 10000"/>
                    <a:gd name="connsiteY3" fmla="*/ 4843 h 10148"/>
                    <a:gd name="connsiteX4" fmla="*/ 2644 w 10000"/>
                    <a:gd name="connsiteY4" fmla="*/ 3994 h 10148"/>
                    <a:gd name="connsiteX5" fmla="*/ 3258 w 10000"/>
                    <a:gd name="connsiteY5" fmla="*/ 1971 h 10148"/>
                    <a:gd name="connsiteX6" fmla="*/ 5240 w 10000"/>
                    <a:gd name="connsiteY6" fmla="*/ 5085 h 10148"/>
                    <a:gd name="connsiteX7" fmla="*/ 6378 w 10000"/>
                    <a:gd name="connsiteY7" fmla="*/ 9094 h 10148"/>
                    <a:gd name="connsiteX8" fmla="*/ 1207 w 10000"/>
                    <a:gd name="connsiteY8" fmla="*/ 9094 h 10148"/>
                    <a:gd name="connsiteX9" fmla="*/ 2347 w 10000"/>
                    <a:gd name="connsiteY9" fmla="*/ 5085 h 10148"/>
                    <a:gd name="connsiteX10" fmla="*/ 3806 w 10000"/>
                    <a:gd name="connsiteY10" fmla="*/ 6058 h 10148"/>
                    <a:gd name="connsiteX11" fmla="*/ 5240 w 10000"/>
                    <a:gd name="connsiteY11" fmla="*/ 5085 h 10148"/>
                    <a:gd name="connsiteX12" fmla="*/ 4511 w 10000"/>
                    <a:gd name="connsiteY12" fmla="*/ 471 h 10148"/>
                    <a:gd name="connsiteX13" fmla="*/ 2688 w 10000"/>
                    <a:gd name="connsiteY13" fmla="*/ 1403 h 10148"/>
                    <a:gd name="connsiteX14" fmla="*/ 2005 w 10000"/>
                    <a:gd name="connsiteY14" fmla="*/ 3790 h 10148"/>
                    <a:gd name="connsiteX15" fmla="*/ 662 w 10000"/>
                    <a:gd name="connsiteY15" fmla="*/ 8489 h 10148"/>
                    <a:gd name="connsiteX16" fmla="*/ 639 w 10000"/>
                    <a:gd name="connsiteY16" fmla="*/ 8121 h 10148"/>
                    <a:gd name="connsiteX17" fmla="*/ 639 w 10000"/>
                    <a:gd name="connsiteY17" fmla="*/ 6707 h 10148"/>
                    <a:gd name="connsiteX18" fmla="*/ 319 w 10000"/>
                    <a:gd name="connsiteY18" fmla="*/ 6140 h 10148"/>
                    <a:gd name="connsiteX19" fmla="*/ 0 w 10000"/>
                    <a:gd name="connsiteY19" fmla="*/ 6707 h 10148"/>
                    <a:gd name="connsiteX20" fmla="*/ 0 w 10000"/>
                    <a:gd name="connsiteY20" fmla="*/ 8121 h 10148"/>
                    <a:gd name="connsiteX21" fmla="*/ 1140 w 10000"/>
                    <a:gd name="connsiteY21" fmla="*/ 10148 h 10148"/>
                    <a:gd name="connsiteX22" fmla="*/ 8862 w 10000"/>
                    <a:gd name="connsiteY22" fmla="*/ 10148 h 10148"/>
                    <a:gd name="connsiteX23" fmla="*/ 10000 w 10000"/>
                    <a:gd name="connsiteY23" fmla="*/ 8121 h 10148"/>
                    <a:gd name="connsiteX24" fmla="*/ 10000 w 10000"/>
                    <a:gd name="connsiteY24" fmla="*/ 4439 h 10148"/>
                    <a:gd name="connsiteX25" fmla="*/ 9614 w 10000"/>
                    <a:gd name="connsiteY25" fmla="*/ 3912 h 10148"/>
                    <a:gd name="connsiteX26" fmla="*/ 9294 w 10000"/>
                    <a:gd name="connsiteY26" fmla="*/ 4480 h 10148"/>
                    <a:gd name="connsiteX27" fmla="*/ 9294 w 10000"/>
                    <a:gd name="connsiteY27" fmla="*/ 8162 h 10148"/>
                    <a:gd name="connsiteX28" fmla="*/ 8793 w 10000"/>
                    <a:gd name="connsiteY28" fmla="*/ 9054 h 10148"/>
                    <a:gd name="connsiteX29" fmla="*/ 7153 w 10000"/>
                    <a:gd name="connsiteY29" fmla="*/ 9054 h 10148"/>
                    <a:gd name="connsiteX30" fmla="*/ 4511 w 10000"/>
                    <a:gd name="connsiteY30" fmla="*/ 471 h 10148"/>
                    <a:gd name="connsiteX0" fmla="*/ 3258 w 10000"/>
                    <a:gd name="connsiteY0" fmla="*/ 568 h 8745"/>
                    <a:gd name="connsiteX1" fmla="*/ 4397 w 10000"/>
                    <a:gd name="connsiteY1" fmla="*/ 568 h 8745"/>
                    <a:gd name="connsiteX2" fmla="*/ 4967 w 10000"/>
                    <a:gd name="connsiteY2" fmla="*/ 2591 h 8745"/>
                    <a:gd name="connsiteX3" fmla="*/ 3828 w 10000"/>
                    <a:gd name="connsiteY3" fmla="*/ 3440 h 8745"/>
                    <a:gd name="connsiteX4" fmla="*/ 2644 w 10000"/>
                    <a:gd name="connsiteY4" fmla="*/ 2591 h 8745"/>
                    <a:gd name="connsiteX5" fmla="*/ 3258 w 10000"/>
                    <a:gd name="connsiteY5" fmla="*/ 568 h 8745"/>
                    <a:gd name="connsiteX6" fmla="*/ 5240 w 10000"/>
                    <a:gd name="connsiteY6" fmla="*/ 3682 h 8745"/>
                    <a:gd name="connsiteX7" fmla="*/ 6378 w 10000"/>
                    <a:gd name="connsiteY7" fmla="*/ 7691 h 8745"/>
                    <a:gd name="connsiteX8" fmla="*/ 1207 w 10000"/>
                    <a:gd name="connsiteY8" fmla="*/ 7691 h 8745"/>
                    <a:gd name="connsiteX9" fmla="*/ 2347 w 10000"/>
                    <a:gd name="connsiteY9" fmla="*/ 3682 h 8745"/>
                    <a:gd name="connsiteX10" fmla="*/ 3806 w 10000"/>
                    <a:gd name="connsiteY10" fmla="*/ 4655 h 8745"/>
                    <a:gd name="connsiteX11" fmla="*/ 5240 w 10000"/>
                    <a:gd name="connsiteY11" fmla="*/ 3682 h 8745"/>
                    <a:gd name="connsiteX12" fmla="*/ 7153 w 10000"/>
                    <a:gd name="connsiteY12" fmla="*/ 7651 h 8745"/>
                    <a:gd name="connsiteX13" fmla="*/ 2688 w 10000"/>
                    <a:gd name="connsiteY13" fmla="*/ 0 h 8745"/>
                    <a:gd name="connsiteX14" fmla="*/ 2005 w 10000"/>
                    <a:gd name="connsiteY14" fmla="*/ 2387 h 8745"/>
                    <a:gd name="connsiteX15" fmla="*/ 662 w 10000"/>
                    <a:gd name="connsiteY15" fmla="*/ 7086 h 8745"/>
                    <a:gd name="connsiteX16" fmla="*/ 639 w 10000"/>
                    <a:gd name="connsiteY16" fmla="*/ 6718 h 8745"/>
                    <a:gd name="connsiteX17" fmla="*/ 639 w 10000"/>
                    <a:gd name="connsiteY17" fmla="*/ 5304 h 8745"/>
                    <a:gd name="connsiteX18" fmla="*/ 319 w 10000"/>
                    <a:gd name="connsiteY18" fmla="*/ 4737 h 8745"/>
                    <a:gd name="connsiteX19" fmla="*/ 0 w 10000"/>
                    <a:gd name="connsiteY19" fmla="*/ 5304 h 8745"/>
                    <a:gd name="connsiteX20" fmla="*/ 0 w 10000"/>
                    <a:gd name="connsiteY20" fmla="*/ 6718 h 8745"/>
                    <a:gd name="connsiteX21" fmla="*/ 1140 w 10000"/>
                    <a:gd name="connsiteY21" fmla="*/ 8745 h 8745"/>
                    <a:gd name="connsiteX22" fmla="*/ 8862 w 10000"/>
                    <a:gd name="connsiteY22" fmla="*/ 8745 h 8745"/>
                    <a:gd name="connsiteX23" fmla="*/ 10000 w 10000"/>
                    <a:gd name="connsiteY23" fmla="*/ 6718 h 8745"/>
                    <a:gd name="connsiteX24" fmla="*/ 10000 w 10000"/>
                    <a:gd name="connsiteY24" fmla="*/ 3036 h 8745"/>
                    <a:gd name="connsiteX25" fmla="*/ 9614 w 10000"/>
                    <a:gd name="connsiteY25" fmla="*/ 2509 h 8745"/>
                    <a:gd name="connsiteX26" fmla="*/ 9294 w 10000"/>
                    <a:gd name="connsiteY26" fmla="*/ 3077 h 8745"/>
                    <a:gd name="connsiteX27" fmla="*/ 9294 w 10000"/>
                    <a:gd name="connsiteY27" fmla="*/ 6759 h 8745"/>
                    <a:gd name="connsiteX28" fmla="*/ 8793 w 10000"/>
                    <a:gd name="connsiteY28" fmla="*/ 7651 h 8745"/>
                    <a:gd name="connsiteX29" fmla="*/ 7153 w 10000"/>
                    <a:gd name="connsiteY29" fmla="*/ 7651 h 8745"/>
                    <a:gd name="connsiteX0" fmla="*/ 3258 w 10000"/>
                    <a:gd name="connsiteY0" fmla="*/ 650 h 10000"/>
                    <a:gd name="connsiteX1" fmla="*/ 4967 w 10000"/>
                    <a:gd name="connsiteY1" fmla="*/ 2963 h 10000"/>
                    <a:gd name="connsiteX2" fmla="*/ 3828 w 10000"/>
                    <a:gd name="connsiteY2" fmla="*/ 3934 h 10000"/>
                    <a:gd name="connsiteX3" fmla="*/ 2644 w 10000"/>
                    <a:gd name="connsiteY3" fmla="*/ 2963 h 10000"/>
                    <a:gd name="connsiteX4" fmla="*/ 3258 w 10000"/>
                    <a:gd name="connsiteY4" fmla="*/ 650 h 10000"/>
                    <a:gd name="connsiteX5" fmla="*/ 5240 w 10000"/>
                    <a:gd name="connsiteY5" fmla="*/ 4210 h 10000"/>
                    <a:gd name="connsiteX6" fmla="*/ 6378 w 10000"/>
                    <a:gd name="connsiteY6" fmla="*/ 8795 h 10000"/>
                    <a:gd name="connsiteX7" fmla="*/ 1207 w 10000"/>
                    <a:gd name="connsiteY7" fmla="*/ 8795 h 10000"/>
                    <a:gd name="connsiteX8" fmla="*/ 2347 w 10000"/>
                    <a:gd name="connsiteY8" fmla="*/ 4210 h 10000"/>
                    <a:gd name="connsiteX9" fmla="*/ 3806 w 10000"/>
                    <a:gd name="connsiteY9" fmla="*/ 5323 h 10000"/>
                    <a:gd name="connsiteX10" fmla="*/ 5240 w 10000"/>
                    <a:gd name="connsiteY10" fmla="*/ 4210 h 10000"/>
                    <a:gd name="connsiteX11" fmla="*/ 7153 w 10000"/>
                    <a:gd name="connsiteY11" fmla="*/ 8749 h 10000"/>
                    <a:gd name="connsiteX12" fmla="*/ 2688 w 10000"/>
                    <a:gd name="connsiteY12" fmla="*/ 0 h 10000"/>
                    <a:gd name="connsiteX13" fmla="*/ 2005 w 10000"/>
                    <a:gd name="connsiteY13" fmla="*/ 2730 h 10000"/>
                    <a:gd name="connsiteX14" fmla="*/ 662 w 10000"/>
                    <a:gd name="connsiteY14" fmla="*/ 8103 h 10000"/>
                    <a:gd name="connsiteX15" fmla="*/ 639 w 10000"/>
                    <a:gd name="connsiteY15" fmla="*/ 7682 h 10000"/>
                    <a:gd name="connsiteX16" fmla="*/ 639 w 10000"/>
                    <a:gd name="connsiteY16" fmla="*/ 6065 h 10000"/>
                    <a:gd name="connsiteX17" fmla="*/ 319 w 10000"/>
                    <a:gd name="connsiteY17" fmla="*/ 5417 h 10000"/>
                    <a:gd name="connsiteX18" fmla="*/ 0 w 10000"/>
                    <a:gd name="connsiteY18" fmla="*/ 6065 h 10000"/>
                    <a:gd name="connsiteX19" fmla="*/ 0 w 10000"/>
                    <a:gd name="connsiteY19" fmla="*/ 7682 h 10000"/>
                    <a:gd name="connsiteX20" fmla="*/ 1140 w 10000"/>
                    <a:gd name="connsiteY20" fmla="*/ 10000 h 10000"/>
                    <a:gd name="connsiteX21" fmla="*/ 8862 w 10000"/>
                    <a:gd name="connsiteY21" fmla="*/ 10000 h 10000"/>
                    <a:gd name="connsiteX22" fmla="*/ 10000 w 10000"/>
                    <a:gd name="connsiteY22" fmla="*/ 7682 h 10000"/>
                    <a:gd name="connsiteX23" fmla="*/ 10000 w 10000"/>
                    <a:gd name="connsiteY23" fmla="*/ 3472 h 10000"/>
                    <a:gd name="connsiteX24" fmla="*/ 9614 w 10000"/>
                    <a:gd name="connsiteY24" fmla="*/ 2869 h 10000"/>
                    <a:gd name="connsiteX25" fmla="*/ 9294 w 10000"/>
                    <a:gd name="connsiteY25" fmla="*/ 3519 h 10000"/>
                    <a:gd name="connsiteX26" fmla="*/ 9294 w 10000"/>
                    <a:gd name="connsiteY26" fmla="*/ 7729 h 10000"/>
                    <a:gd name="connsiteX27" fmla="*/ 8793 w 10000"/>
                    <a:gd name="connsiteY27" fmla="*/ 8749 h 10000"/>
                    <a:gd name="connsiteX28" fmla="*/ 7153 w 10000"/>
                    <a:gd name="connsiteY28" fmla="*/ 8749 h 10000"/>
                    <a:gd name="connsiteX0" fmla="*/ 2644 w 10000"/>
                    <a:gd name="connsiteY0" fmla="*/ 2963 h 10000"/>
                    <a:gd name="connsiteX1" fmla="*/ 4967 w 10000"/>
                    <a:gd name="connsiteY1" fmla="*/ 2963 h 10000"/>
                    <a:gd name="connsiteX2" fmla="*/ 3828 w 10000"/>
                    <a:gd name="connsiteY2" fmla="*/ 3934 h 10000"/>
                    <a:gd name="connsiteX3" fmla="*/ 2644 w 10000"/>
                    <a:gd name="connsiteY3" fmla="*/ 2963 h 10000"/>
                    <a:gd name="connsiteX4" fmla="*/ 5240 w 10000"/>
                    <a:gd name="connsiteY4" fmla="*/ 4210 h 10000"/>
                    <a:gd name="connsiteX5" fmla="*/ 6378 w 10000"/>
                    <a:gd name="connsiteY5" fmla="*/ 8795 h 10000"/>
                    <a:gd name="connsiteX6" fmla="*/ 1207 w 10000"/>
                    <a:gd name="connsiteY6" fmla="*/ 8795 h 10000"/>
                    <a:gd name="connsiteX7" fmla="*/ 2347 w 10000"/>
                    <a:gd name="connsiteY7" fmla="*/ 4210 h 10000"/>
                    <a:gd name="connsiteX8" fmla="*/ 3806 w 10000"/>
                    <a:gd name="connsiteY8" fmla="*/ 5323 h 10000"/>
                    <a:gd name="connsiteX9" fmla="*/ 5240 w 10000"/>
                    <a:gd name="connsiteY9" fmla="*/ 4210 h 10000"/>
                    <a:gd name="connsiteX10" fmla="*/ 7153 w 10000"/>
                    <a:gd name="connsiteY10" fmla="*/ 8749 h 10000"/>
                    <a:gd name="connsiteX11" fmla="*/ 2688 w 10000"/>
                    <a:gd name="connsiteY11" fmla="*/ 0 h 10000"/>
                    <a:gd name="connsiteX12" fmla="*/ 2005 w 10000"/>
                    <a:gd name="connsiteY12" fmla="*/ 2730 h 10000"/>
                    <a:gd name="connsiteX13" fmla="*/ 662 w 10000"/>
                    <a:gd name="connsiteY13" fmla="*/ 8103 h 10000"/>
                    <a:gd name="connsiteX14" fmla="*/ 639 w 10000"/>
                    <a:gd name="connsiteY14" fmla="*/ 7682 h 10000"/>
                    <a:gd name="connsiteX15" fmla="*/ 639 w 10000"/>
                    <a:gd name="connsiteY15" fmla="*/ 6065 h 10000"/>
                    <a:gd name="connsiteX16" fmla="*/ 319 w 10000"/>
                    <a:gd name="connsiteY16" fmla="*/ 5417 h 10000"/>
                    <a:gd name="connsiteX17" fmla="*/ 0 w 10000"/>
                    <a:gd name="connsiteY17" fmla="*/ 6065 h 10000"/>
                    <a:gd name="connsiteX18" fmla="*/ 0 w 10000"/>
                    <a:gd name="connsiteY18" fmla="*/ 7682 h 10000"/>
                    <a:gd name="connsiteX19" fmla="*/ 1140 w 10000"/>
                    <a:gd name="connsiteY19" fmla="*/ 10000 h 10000"/>
                    <a:gd name="connsiteX20" fmla="*/ 8862 w 10000"/>
                    <a:gd name="connsiteY20" fmla="*/ 10000 h 10000"/>
                    <a:gd name="connsiteX21" fmla="*/ 10000 w 10000"/>
                    <a:gd name="connsiteY21" fmla="*/ 7682 h 10000"/>
                    <a:gd name="connsiteX22" fmla="*/ 10000 w 10000"/>
                    <a:gd name="connsiteY22" fmla="*/ 3472 h 10000"/>
                    <a:gd name="connsiteX23" fmla="*/ 9614 w 10000"/>
                    <a:gd name="connsiteY23" fmla="*/ 2869 h 10000"/>
                    <a:gd name="connsiteX24" fmla="*/ 9294 w 10000"/>
                    <a:gd name="connsiteY24" fmla="*/ 3519 h 10000"/>
                    <a:gd name="connsiteX25" fmla="*/ 9294 w 10000"/>
                    <a:gd name="connsiteY25" fmla="*/ 7729 h 10000"/>
                    <a:gd name="connsiteX26" fmla="*/ 8793 w 10000"/>
                    <a:gd name="connsiteY26" fmla="*/ 8749 h 10000"/>
                    <a:gd name="connsiteX27" fmla="*/ 7153 w 10000"/>
                    <a:gd name="connsiteY27" fmla="*/ 8749 h 10000"/>
                    <a:gd name="connsiteX0" fmla="*/ 2644 w 10000"/>
                    <a:gd name="connsiteY0" fmla="*/ 233 h 7270"/>
                    <a:gd name="connsiteX1" fmla="*/ 4967 w 10000"/>
                    <a:gd name="connsiteY1" fmla="*/ 233 h 7270"/>
                    <a:gd name="connsiteX2" fmla="*/ 3828 w 10000"/>
                    <a:gd name="connsiteY2" fmla="*/ 1204 h 7270"/>
                    <a:gd name="connsiteX3" fmla="*/ 2644 w 10000"/>
                    <a:gd name="connsiteY3" fmla="*/ 233 h 7270"/>
                    <a:gd name="connsiteX4" fmla="*/ 5240 w 10000"/>
                    <a:gd name="connsiteY4" fmla="*/ 1480 h 7270"/>
                    <a:gd name="connsiteX5" fmla="*/ 6378 w 10000"/>
                    <a:gd name="connsiteY5" fmla="*/ 6065 h 7270"/>
                    <a:gd name="connsiteX6" fmla="*/ 1207 w 10000"/>
                    <a:gd name="connsiteY6" fmla="*/ 6065 h 7270"/>
                    <a:gd name="connsiteX7" fmla="*/ 2347 w 10000"/>
                    <a:gd name="connsiteY7" fmla="*/ 1480 h 7270"/>
                    <a:gd name="connsiteX8" fmla="*/ 3806 w 10000"/>
                    <a:gd name="connsiteY8" fmla="*/ 2593 h 7270"/>
                    <a:gd name="connsiteX9" fmla="*/ 5240 w 10000"/>
                    <a:gd name="connsiteY9" fmla="*/ 1480 h 7270"/>
                    <a:gd name="connsiteX10" fmla="*/ 7153 w 10000"/>
                    <a:gd name="connsiteY10" fmla="*/ 6019 h 7270"/>
                    <a:gd name="connsiteX11" fmla="*/ 2005 w 10000"/>
                    <a:gd name="connsiteY11" fmla="*/ 0 h 7270"/>
                    <a:gd name="connsiteX12" fmla="*/ 662 w 10000"/>
                    <a:gd name="connsiteY12" fmla="*/ 5373 h 7270"/>
                    <a:gd name="connsiteX13" fmla="*/ 639 w 10000"/>
                    <a:gd name="connsiteY13" fmla="*/ 4952 h 7270"/>
                    <a:gd name="connsiteX14" fmla="*/ 639 w 10000"/>
                    <a:gd name="connsiteY14" fmla="*/ 3335 h 7270"/>
                    <a:gd name="connsiteX15" fmla="*/ 319 w 10000"/>
                    <a:gd name="connsiteY15" fmla="*/ 2687 h 7270"/>
                    <a:gd name="connsiteX16" fmla="*/ 0 w 10000"/>
                    <a:gd name="connsiteY16" fmla="*/ 3335 h 7270"/>
                    <a:gd name="connsiteX17" fmla="*/ 0 w 10000"/>
                    <a:gd name="connsiteY17" fmla="*/ 4952 h 7270"/>
                    <a:gd name="connsiteX18" fmla="*/ 1140 w 10000"/>
                    <a:gd name="connsiteY18" fmla="*/ 7270 h 7270"/>
                    <a:gd name="connsiteX19" fmla="*/ 8862 w 10000"/>
                    <a:gd name="connsiteY19" fmla="*/ 7270 h 7270"/>
                    <a:gd name="connsiteX20" fmla="*/ 10000 w 10000"/>
                    <a:gd name="connsiteY20" fmla="*/ 4952 h 7270"/>
                    <a:gd name="connsiteX21" fmla="*/ 10000 w 10000"/>
                    <a:gd name="connsiteY21" fmla="*/ 742 h 7270"/>
                    <a:gd name="connsiteX22" fmla="*/ 9614 w 10000"/>
                    <a:gd name="connsiteY22" fmla="*/ 139 h 7270"/>
                    <a:gd name="connsiteX23" fmla="*/ 9294 w 10000"/>
                    <a:gd name="connsiteY23" fmla="*/ 789 h 7270"/>
                    <a:gd name="connsiteX24" fmla="*/ 9294 w 10000"/>
                    <a:gd name="connsiteY24" fmla="*/ 4999 h 7270"/>
                    <a:gd name="connsiteX25" fmla="*/ 8793 w 10000"/>
                    <a:gd name="connsiteY25" fmla="*/ 6019 h 7270"/>
                    <a:gd name="connsiteX26" fmla="*/ 7153 w 10000"/>
                    <a:gd name="connsiteY26" fmla="*/ 6019 h 7270"/>
                    <a:gd name="connsiteX0" fmla="*/ 2644 w 10000"/>
                    <a:gd name="connsiteY0" fmla="*/ 320 h 10000"/>
                    <a:gd name="connsiteX1" fmla="*/ 4967 w 10000"/>
                    <a:gd name="connsiteY1" fmla="*/ 320 h 10000"/>
                    <a:gd name="connsiteX2" fmla="*/ 3828 w 10000"/>
                    <a:gd name="connsiteY2" fmla="*/ 1656 h 10000"/>
                    <a:gd name="connsiteX3" fmla="*/ 2644 w 10000"/>
                    <a:gd name="connsiteY3" fmla="*/ 320 h 10000"/>
                    <a:gd name="connsiteX4" fmla="*/ 3806 w 10000"/>
                    <a:gd name="connsiteY4" fmla="*/ 3567 h 10000"/>
                    <a:gd name="connsiteX5" fmla="*/ 6378 w 10000"/>
                    <a:gd name="connsiteY5" fmla="*/ 8343 h 10000"/>
                    <a:gd name="connsiteX6" fmla="*/ 1207 w 10000"/>
                    <a:gd name="connsiteY6" fmla="*/ 8343 h 10000"/>
                    <a:gd name="connsiteX7" fmla="*/ 2347 w 10000"/>
                    <a:gd name="connsiteY7" fmla="*/ 2036 h 10000"/>
                    <a:gd name="connsiteX8" fmla="*/ 3806 w 10000"/>
                    <a:gd name="connsiteY8" fmla="*/ 3567 h 10000"/>
                    <a:gd name="connsiteX9" fmla="*/ 7153 w 10000"/>
                    <a:gd name="connsiteY9" fmla="*/ 8279 h 10000"/>
                    <a:gd name="connsiteX10" fmla="*/ 2005 w 10000"/>
                    <a:gd name="connsiteY10" fmla="*/ 0 h 10000"/>
                    <a:gd name="connsiteX11" fmla="*/ 662 w 10000"/>
                    <a:gd name="connsiteY11" fmla="*/ 7391 h 10000"/>
                    <a:gd name="connsiteX12" fmla="*/ 639 w 10000"/>
                    <a:gd name="connsiteY12" fmla="*/ 6812 h 10000"/>
                    <a:gd name="connsiteX13" fmla="*/ 639 w 10000"/>
                    <a:gd name="connsiteY13" fmla="*/ 4587 h 10000"/>
                    <a:gd name="connsiteX14" fmla="*/ 319 w 10000"/>
                    <a:gd name="connsiteY14" fmla="*/ 3696 h 10000"/>
                    <a:gd name="connsiteX15" fmla="*/ 0 w 10000"/>
                    <a:gd name="connsiteY15" fmla="*/ 4587 h 10000"/>
                    <a:gd name="connsiteX16" fmla="*/ 0 w 10000"/>
                    <a:gd name="connsiteY16" fmla="*/ 6812 h 10000"/>
                    <a:gd name="connsiteX17" fmla="*/ 1140 w 10000"/>
                    <a:gd name="connsiteY17" fmla="*/ 10000 h 10000"/>
                    <a:gd name="connsiteX18" fmla="*/ 8862 w 10000"/>
                    <a:gd name="connsiteY18" fmla="*/ 10000 h 10000"/>
                    <a:gd name="connsiteX19" fmla="*/ 10000 w 10000"/>
                    <a:gd name="connsiteY19" fmla="*/ 6812 h 10000"/>
                    <a:gd name="connsiteX20" fmla="*/ 10000 w 10000"/>
                    <a:gd name="connsiteY20" fmla="*/ 1021 h 10000"/>
                    <a:gd name="connsiteX21" fmla="*/ 9614 w 10000"/>
                    <a:gd name="connsiteY21" fmla="*/ 191 h 10000"/>
                    <a:gd name="connsiteX22" fmla="*/ 9294 w 10000"/>
                    <a:gd name="connsiteY22" fmla="*/ 1085 h 10000"/>
                    <a:gd name="connsiteX23" fmla="*/ 9294 w 10000"/>
                    <a:gd name="connsiteY23" fmla="*/ 6876 h 10000"/>
                    <a:gd name="connsiteX24" fmla="*/ 8793 w 10000"/>
                    <a:gd name="connsiteY24" fmla="*/ 8279 h 10000"/>
                    <a:gd name="connsiteX25" fmla="*/ 7153 w 10000"/>
                    <a:gd name="connsiteY25" fmla="*/ 8279 h 10000"/>
                    <a:gd name="connsiteX0" fmla="*/ 2644 w 10000"/>
                    <a:gd name="connsiteY0" fmla="*/ 320 h 10000"/>
                    <a:gd name="connsiteX1" fmla="*/ 4967 w 10000"/>
                    <a:gd name="connsiteY1" fmla="*/ 320 h 10000"/>
                    <a:gd name="connsiteX2" fmla="*/ 2644 w 10000"/>
                    <a:gd name="connsiteY2" fmla="*/ 320 h 10000"/>
                    <a:gd name="connsiteX3" fmla="*/ 3806 w 10000"/>
                    <a:gd name="connsiteY3" fmla="*/ 3567 h 10000"/>
                    <a:gd name="connsiteX4" fmla="*/ 6378 w 10000"/>
                    <a:gd name="connsiteY4" fmla="*/ 8343 h 10000"/>
                    <a:gd name="connsiteX5" fmla="*/ 1207 w 10000"/>
                    <a:gd name="connsiteY5" fmla="*/ 8343 h 10000"/>
                    <a:gd name="connsiteX6" fmla="*/ 2347 w 10000"/>
                    <a:gd name="connsiteY6" fmla="*/ 2036 h 10000"/>
                    <a:gd name="connsiteX7" fmla="*/ 3806 w 10000"/>
                    <a:gd name="connsiteY7" fmla="*/ 3567 h 10000"/>
                    <a:gd name="connsiteX8" fmla="*/ 7153 w 10000"/>
                    <a:gd name="connsiteY8" fmla="*/ 8279 h 10000"/>
                    <a:gd name="connsiteX9" fmla="*/ 2005 w 10000"/>
                    <a:gd name="connsiteY9" fmla="*/ 0 h 10000"/>
                    <a:gd name="connsiteX10" fmla="*/ 662 w 10000"/>
                    <a:gd name="connsiteY10" fmla="*/ 7391 h 10000"/>
                    <a:gd name="connsiteX11" fmla="*/ 639 w 10000"/>
                    <a:gd name="connsiteY11" fmla="*/ 6812 h 10000"/>
                    <a:gd name="connsiteX12" fmla="*/ 639 w 10000"/>
                    <a:gd name="connsiteY12" fmla="*/ 4587 h 10000"/>
                    <a:gd name="connsiteX13" fmla="*/ 319 w 10000"/>
                    <a:gd name="connsiteY13" fmla="*/ 3696 h 10000"/>
                    <a:gd name="connsiteX14" fmla="*/ 0 w 10000"/>
                    <a:gd name="connsiteY14" fmla="*/ 4587 h 10000"/>
                    <a:gd name="connsiteX15" fmla="*/ 0 w 10000"/>
                    <a:gd name="connsiteY15" fmla="*/ 6812 h 10000"/>
                    <a:gd name="connsiteX16" fmla="*/ 1140 w 10000"/>
                    <a:gd name="connsiteY16" fmla="*/ 10000 h 10000"/>
                    <a:gd name="connsiteX17" fmla="*/ 8862 w 10000"/>
                    <a:gd name="connsiteY17" fmla="*/ 10000 h 10000"/>
                    <a:gd name="connsiteX18" fmla="*/ 10000 w 10000"/>
                    <a:gd name="connsiteY18" fmla="*/ 6812 h 10000"/>
                    <a:gd name="connsiteX19" fmla="*/ 10000 w 10000"/>
                    <a:gd name="connsiteY19" fmla="*/ 1021 h 10000"/>
                    <a:gd name="connsiteX20" fmla="*/ 9614 w 10000"/>
                    <a:gd name="connsiteY20" fmla="*/ 191 h 10000"/>
                    <a:gd name="connsiteX21" fmla="*/ 9294 w 10000"/>
                    <a:gd name="connsiteY21" fmla="*/ 1085 h 10000"/>
                    <a:gd name="connsiteX22" fmla="*/ 9294 w 10000"/>
                    <a:gd name="connsiteY22" fmla="*/ 6876 h 10000"/>
                    <a:gd name="connsiteX23" fmla="*/ 8793 w 10000"/>
                    <a:gd name="connsiteY23" fmla="*/ 8279 h 10000"/>
                    <a:gd name="connsiteX24" fmla="*/ 7153 w 10000"/>
                    <a:gd name="connsiteY24" fmla="*/ 8279 h 10000"/>
                    <a:gd name="connsiteX0" fmla="*/ 3806 w 10000"/>
                    <a:gd name="connsiteY0" fmla="*/ 3567 h 10000"/>
                    <a:gd name="connsiteX1" fmla="*/ 6378 w 10000"/>
                    <a:gd name="connsiteY1" fmla="*/ 8343 h 10000"/>
                    <a:gd name="connsiteX2" fmla="*/ 1207 w 10000"/>
                    <a:gd name="connsiteY2" fmla="*/ 8343 h 10000"/>
                    <a:gd name="connsiteX3" fmla="*/ 2347 w 10000"/>
                    <a:gd name="connsiteY3" fmla="*/ 2036 h 10000"/>
                    <a:gd name="connsiteX4" fmla="*/ 3806 w 10000"/>
                    <a:gd name="connsiteY4" fmla="*/ 3567 h 10000"/>
                    <a:gd name="connsiteX5" fmla="*/ 7153 w 10000"/>
                    <a:gd name="connsiteY5" fmla="*/ 8279 h 10000"/>
                    <a:gd name="connsiteX6" fmla="*/ 2005 w 10000"/>
                    <a:gd name="connsiteY6" fmla="*/ 0 h 10000"/>
                    <a:gd name="connsiteX7" fmla="*/ 662 w 10000"/>
                    <a:gd name="connsiteY7" fmla="*/ 7391 h 10000"/>
                    <a:gd name="connsiteX8" fmla="*/ 639 w 10000"/>
                    <a:gd name="connsiteY8" fmla="*/ 6812 h 10000"/>
                    <a:gd name="connsiteX9" fmla="*/ 639 w 10000"/>
                    <a:gd name="connsiteY9" fmla="*/ 4587 h 10000"/>
                    <a:gd name="connsiteX10" fmla="*/ 319 w 10000"/>
                    <a:gd name="connsiteY10" fmla="*/ 3696 h 10000"/>
                    <a:gd name="connsiteX11" fmla="*/ 0 w 10000"/>
                    <a:gd name="connsiteY11" fmla="*/ 4587 h 10000"/>
                    <a:gd name="connsiteX12" fmla="*/ 0 w 10000"/>
                    <a:gd name="connsiteY12" fmla="*/ 6812 h 10000"/>
                    <a:gd name="connsiteX13" fmla="*/ 1140 w 10000"/>
                    <a:gd name="connsiteY13" fmla="*/ 10000 h 10000"/>
                    <a:gd name="connsiteX14" fmla="*/ 8862 w 10000"/>
                    <a:gd name="connsiteY14" fmla="*/ 10000 h 10000"/>
                    <a:gd name="connsiteX15" fmla="*/ 10000 w 10000"/>
                    <a:gd name="connsiteY15" fmla="*/ 6812 h 10000"/>
                    <a:gd name="connsiteX16" fmla="*/ 10000 w 10000"/>
                    <a:gd name="connsiteY16" fmla="*/ 1021 h 10000"/>
                    <a:gd name="connsiteX17" fmla="*/ 9614 w 10000"/>
                    <a:gd name="connsiteY17" fmla="*/ 191 h 10000"/>
                    <a:gd name="connsiteX18" fmla="*/ 9294 w 10000"/>
                    <a:gd name="connsiteY18" fmla="*/ 1085 h 10000"/>
                    <a:gd name="connsiteX19" fmla="*/ 9294 w 10000"/>
                    <a:gd name="connsiteY19" fmla="*/ 6876 h 10000"/>
                    <a:gd name="connsiteX20" fmla="*/ 8793 w 10000"/>
                    <a:gd name="connsiteY20" fmla="*/ 8279 h 10000"/>
                    <a:gd name="connsiteX21" fmla="*/ 7153 w 10000"/>
                    <a:gd name="connsiteY21" fmla="*/ 8279 h 10000"/>
                    <a:gd name="connsiteX0" fmla="*/ 3806 w 10000"/>
                    <a:gd name="connsiteY0" fmla="*/ 3376 h 9809"/>
                    <a:gd name="connsiteX1" fmla="*/ 6378 w 10000"/>
                    <a:gd name="connsiteY1" fmla="*/ 8152 h 9809"/>
                    <a:gd name="connsiteX2" fmla="*/ 1207 w 10000"/>
                    <a:gd name="connsiteY2" fmla="*/ 8152 h 9809"/>
                    <a:gd name="connsiteX3" fmla="*/ 2347 w 10000"/>
                    <a:gd name="connsiteY3" fmla="*/ 1845 h 9809"/>
                    <a:gd name="connsiteX4" fmla="*/ 3806 w 10000"/>
                    <a:gd name="connsiteY4" fmla="*/ 3376 h 9809"/>
                    <a:gd name="connsiteX5" fmla="*/ 7153 w 10000"/>
                    <a:gd name="connsiteY5" fmla="*/ 8088 h 9809"/>
                    <a:gd name="connsiteX6" fmla="*/ 662 w 10000"/>
                    <a:gd name="connsiteY6" fmla="*/ 7200 h 9809"/>
                    <a:gd name="connsiteX7" fmla="*/ 639 w 10000"/>
                    <a:gd name="connsiteY7" fmla="*/ 6621 h 9809"/>
                    <a:gd name="connsiteX8" fmla="*/ 639 w 10000"/>
                    <a:gd name="connsiteY8" fmla="*/ 4396 h 9809"/>
                    <a:gd name="connsiteX9" fmla="*/ 319 w 10000"/>
                    <a:gd name="connsiteY9" fmla="*/ 3505 h 9809"/>
                    <a:gd name="connsiteX10" fmla="*/ 0 w 10000"/>
                    <a:gd name="connsiteY10" fmla="*/ 4396 h 9809"/>
                    <a:gd name="connsiteX11" fmla="*/ 0 w 10000"/>
                    <a:gd name="connsiteY11" fmla="*/ 6621 h 9809"/>
                    <a:gd name="connsiteX12" fmla="*/ 1140 w 10000"/>
                    <a:gd name="connsiteY12" fmla="*/ 9809 h 9809"/>
                    <a:gd name="connsiteX13" fmla="*/ 8862 w 10000"/>
                    <a:gd name="connsiteY13" fmla="*/ 9809 h 9809"/>
                    <a:gd name="connsiteX14" fmla="*/ 10000 w 10000"/>
                    <a:gd name="connsiteY14" fmla="*/ 6621 h 9809"/>
                    <a:gd name="connsiteX15" fmla="*/ 10000 w 10000"/>
                    <a:gd name="connsiteY15" fmla="*/ 830 h 9809"/>
                    <a:gd name="connsiteX16" fmla="*/ 9614 w 10000"/>
                    <a:gd name="connsiteY16" fmla="*/ 0 h 9809"/>
                    <a:gd name="connsiteX17" fmla="*/ 9294 w 10000"/>
                    <a:gd name="connsiteY17" fmla="*/ 894 h 9809"/>
                    <a:gd name="connsiteX18" fmla="*/ 9294 w 10000"/>
                    <a:gd name="connsiteY18" fmla="*/ 6685 h 9809"/>
                    <a:gd name="connsiteX19" fmla="*/ 8793 w 10000"/>
                    <a:gd name="connsiteY19" fmla="*/ 8088 h 9809"/>
                    <a:gd name="connsiteX20" fmla="*/ 7153 w 10000"/>
                    <a:gd name="connsiteY20" fmla="*/ 8088 h 9809"/>
                    <a:gd name="connsiteX0" fmla="*/ 3806 w 10000"/>
                    <a:gd name="connsiteY0" fmla="*/ 3442 h 10000"/>
                    <a:gd name="connsiteX1" fmla="*/ 6378 w 10000"/>
                    <a:gd name="connsiteY1" fmla="*/ 8311 h 10000"/>
                    <a:gd name="connsiteX2" fmla="*/ 1207 w 10000"/>
                    <a:gd name="connsiteY2" fmla="*/ 8311 h 10000"/>
                    <a:gd name="connsiteX3" fmla="*/ 3806 w 10000"/>
                    <a:gd name="connsiteY3" fmla="*/ 3442 h 10000"/>
                    <a:gd name="connsiteX4" fmla="*/ 7153 w 10000"/>
                    <a:gd name="connsiteY4" fmla="*/ 8245 h 10000"/>
                    <a:gd name="connsiteX5" fmla="*/ 662 w 10000"/>
                    <a:gd name="connsiteY5" fmla="*/ 7340 h 10000"/>
                    <a:gd name="connsiteX6" fmla="*/ 639 w 10000"/>
                    <a:gd name="connsiteY6" fmla="*/ 6750 h 10000"/>
                    <a:gd name="connsiteX7" fmla="*/ 639 w 10000"/>
                    <a:gd name="connsiteY7" fmla="*/ 4482 h 10000"/>
                    <a:gd name="connsiteX8" fmla="*/ 319 w 10000"/>
                    <a:gd name="connsiteY8" fmla="*/ 3573 h 10000"/>
                    <a:gd name="connsiteX9" fmla="*/ 0 w 10000"/>
                    <a:gd name="connsiteY9" fmla="*/ 4482 h 10000"/>
                    <a:gd name="connsiteX10" fmla="*/ 0 w 10000"/>
                    <a:gd name="connsiteY10" fmla="*/ 6750 h 10000"/>
                    <a:gd name="connsiteX11" fmla="*/ 1140 w 10000"/>
                    <a:gd name="connsiteY11" fmla="*/ 10000 h 10000"/>
                    <a:gd name="connsiteX12" fmla="*/ 8862 w 10000"/>
                    <a:gd name="connsiteY12" fmla="*/ 10000 h 10000"/>
                    <a:gd name="connsiteX13" fmla="*/ 10000 w 10000"/>
                    <a:gd name="connsiteY13" fmla="*/ 6750 h 10000"/>
                    <a:gd name="connsiteX14" fmla="*/ 10000 w 10000"/>
                    <a:gd name="connsiteY14" fmla="*/ 846 h 10000"/>
                    <a:gd name="connsiteX15" fmla="*/ 9614 w 10000"/>
                    <a:gd name="connsiteY15" fmla="*/ 0 h 10000"/>
                    <a:gd name="connsiteX16" fmla="*/ 9294 w 10000"/>
                    <a:gd name="connsiteY16" fmla="*/ 911 h 10000"/>
                    <a:gd name="connsiteX17" fmla="*/ 9294 w 10000"/>
                    <a:gd name="connsiteY17" fmla="*/ 6815 h 10000"/>
                    <a:gd name="connsiteX18" fmla="*/ 8793 w 10000"/>
                    <a:gd name="connsiteY18" fmla="*/ 8245 h 10000"/>
                    <a:gd name="connsiteX19" fmla="*/ 7153 w 10000"/>
                    <a:gd name="connsiteY19" fmla="*/ 8245 h 10000"/>
                    <a:gd name="connsiteX0" fmla="*/ 1207 w 10000"/>
                    <a:gd name="connsiteY0" fmla="*/ 8311 h 10000"/>
                    <a:gd name="connsiteX1" fmla="*/ 6378 w 10000"/>
                    <a:gd name="connsiteY1" fmla="*/ 8311 h 10000"/>
                    <a:gd name="connsiteX2" fmla="*/ 1207 w 10000"/>
                    <a:gd name="connsiteY2" fmla="*/ 8311 h 10000"/>
                    <a:gd name="connsiteX3" fmla="*/ 7153 w 10000"/>
                    <a:gd name="connsiteY3" fmla="*/ 8245 h 10000"/>
                    <a:gd name="connsiteX4" fmla="*/ 662 w 10000"/>
                    <a:gd name="connsiteY4" fmla="*/ 7340 h 10000"/>
                    <a:gd name="connsiteX5" fmla="*/ 639 w 10000"/>
                    <a:gd name="connsiteY5" fmla="*/ 6750 h 10000"/>
                    <a:gd name="connsiteX6" fmla="*/ 639 w 10000"/>
                    <a:gd name="connsiteY6" fmla="*/ 4482 h 10000"/>
                    <a:gd name="connsiteX7" fmla="*/ 319 w 10000"/>
                    <a:gd name="connsiteY7" fmla="*/ 3573 h 10000"/>
                    <a:gd name="connsiteX8" fmla="*/ 0 w 10000"/>
                    <a:gd name="connsiteY8" fmla="*/ 4482 h 10000"/>
                    <a:gd name="connsiteX9" fmla="*/ 0 w 10000"/>
                    <a:gd name="connsiteY9" fmla="*/ 6750 h 10000"/>
                    <a:gd name="connsiteX10" fmla="*/ 1140 w 10000"/>
                    <a:gd name="connsiteY10" fmla="*/ 10000 h 10000"/>
                    <a:gd name="connsiteX11" fmla="*/ 8862 w 10000"/>
                    <a:gd name="connsiteY11" fmla="*/ 10000 h 10000"/>
                    <a:gd name="connsiteX12" fmla="*/ 10000 w 10000"/>
                    <a:gd name="connsiteY12" fmla="*/ 6750 h 10000"/>
                    <a:gd name="connsiteX13" fmla="*/ 10000 w 10000"/>
                    <a:gd name="connsiteY13" fmla="*/ 846 h 10000"/>
                    <a:gd name="connsiteX14" fmla="*/ 9614 w 10000"/>
                    <a:gd name="connsiteY14" fmla="*/ 0 h 10000"/>
                    <a:gd name="connsiteX15" fmla="*/ 9294 w 10000"/>
                    <a:gd name="connsiteY15" fmla="*/ 911 h 10000"/>
                    <a:gd name="connsiteX16" fmla="*/ 9294 w 10000"/>
                    <a:gd name="connsiteY16" fmla="*/ 6815 h 10000"/>
                    <a:gd name="connsiteX17" fmla="*/ 8793 w 10000"/>
                    <a:gd name="connsiteY17" fmla="*/ 8245 h 10000"/>
                    <a:gd name="connsiteX18" fmla="*/ 7153 w 10000"/>
                    <a:gd name="connsiteY18" fmla="*/ 8245 h 10000"/>
                    <a:gd name="connsiteX0" fmla="*/ 7153 w 10000"/>
                    <a:gd name="connsiteY0" fmla="*/ 824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  <a:gd name="connsiteX14" fmla="*/ 8793 w 10000"/>
                    <a:gd name="connsiteY14" fmla="*/ 8245 h 10000"/>
                    <a:gd name="connsiteX15" fmla="*/ 7153 w 10000"/>
                    <a:gd name="connsiteY15" fmla="*/ 8245 h 10000"/>
                    <a:gd name="connsiteX0" fmla="*/ 8793 w 10000"/>
                    <a:gd name="connsiteY0" fmla="*/ 824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  <a:gd name="connsiteX14" fmla="*/ 8793 w 10000"/>
                    <a:gd name="connsiteY14" fmla="*/ 8245 h 10000"/>
                    <a:gd name="connsiteX0" fmla="*/ 9294 w 10000"/>
                    <a:gd name="connsiteY0" fmla="*/ 681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000" h="10000" extrusionOk="0">
                      <a:moveTo>
                        <a:pt x="9294" y="6815"/>
                      </a:moveTo>
                      <a:cubicBezTo>
                        <a:pt x="7855" y="7887"/>
                        <a:pt x="2104" y="7351"/>
                        <a:pt x="662" y="7340"/>
                      </a:cubicBezTo>
                      <a:cubicBezTo>
                        <a:pt x="639" y="7142"/>
                        <a:pt x="639" y="6948"/>
                        <a:pt x="639" y="6750"/>
                      </a:cubicBezTo>
                      <a:lnTo>
                        <a:pt x="639" y="4482"/>
                      </a:lnTo>
                      <a:cubicBezTo>
                        <a:pt x="639" y="3959"/>
                        <a:pt x="478" y="3573"/>
                        <a:pt x="319" y="3573"/>
                      </a:cubicBezTo>
                      <a:cubicBezTo>
                        <a:pt x="138" y="3573"/>
                        <a:pt x="0" y="3959"/>
                        <a:pt x="0" y="4482"/>
                      </a:cubicBezTo>
                      <a:lnTo>
                        <a:pt x="0" y="6750"/>
                      </a:lnTo>
                      <a:cubicBezTo>
                        <a:pt x="0" y="8571"/>
                        <a:pt x="524" y="10000"/>
                        <a:pt x="1140" y="10000"/>
                      </a:cubicBezTo>
                      <a:lnTo>
                        <a:pt x="8862" y="10000"/>
                      </a:lnTo>
                      <a:cubicBezTo>
                        <a:pt x="9476" y="10000"/>
                        <a:pt x="10000" y="8571"/>
                        <a:pt x="10000" y="6750"/>
                      </a:cubicBezTo>
                      <a:lnTo>
                        <a:pt x="10000" y="846"/>
                      </a:lnTo>
                      <a:cubicBezTo>
                        <a:pt x="9910" y="453"/>
                        <a:pt x="9772" y="0"/>
                        <a:pt x="9614" y="0"/>
                      </a:cubicBezTo>
                      <a:cubicBezTo>
                        <a:pt x="9432" y="0"/>
                        <a:pt x="9294" y="453"/>
                        <a:pt x="9294" y="911"/>
                      </a:cubicBezTo>
                      <a:lnTo>
                        <a:pt x="9294" y="68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" name="Прямоугольник 92">
                <a:extLst>
                  <a:ext uri="{FF2B5EF4-FFF2-40B4-BE49-F238E27FC236}">
                    <a16:creationId xmlns:a16="http://schemas.microsoft.com/office/drawing/2014/main" id="{99623D3B-F0DA-8006-F4D7-77664EFB4FEE}"/>
                  </a:ext>
                </a:extLst>
              </p:cNvPr>
              <p:cNvSpPr/>
              <p:nvPr/>
            </p:nvSpPr>
            <p:spPr>
              <a:xfrm>
                <a:off x="4153890" y="3005285"/>
                <a:ext cx="215704" cy="1556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Google Shape;4531;p39">
              <a:extLst>
                <a:ext uri="{FF2B5EF4-FFF2-40B4-BE49-F238E27FC236}">
                  <a16:creationId xmlns:a16="http://schemas.microsoft.com/office/drawing/2014/main" id="{C233F9CB-839B-DF86-C4F8-DBDDB1D093AF}"/>
                </a:ext>
              </a:extLst>
            </p:cNvPr>
            <p:cNvSpPr/>
            <p:nvPr/>
          </p:nvSpPr>
          <p:spPr>
            <a:xfrm>
              <a:off x="4177853" y="2991828"/>
              <a:ext cx="166495" cy="12370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rgbClr val="F2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1" name="Объект 2">
            <a:extLst>
              <a:ext uri="{FF2B5EF4-FFF2-40B4-BE49-F238E27FC236}">
                <a16:creationId xmlns:a16="http://schemas.microsoft.com/office/drawing/2014/main" id="{B5845D41-208B-F51B-BC69-863A11B68EC3}"/>
              </a:ext>
            </a:extLst>
          </p:cNvPr>
          <p:cNvSpPr txBox="1">
            <a:spLocks/>
          </p:cNvSpPr>
          <p:nvPr/>
        </p:nvSpPr>
        <p:spPr>
          <a:xfrm>
            <a:off x="7792535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Начисления + взносы</a:t>
            </a:r>
          </a:p>
        </p:txBody>
      </p:sp>
      <p:sp>
        <p:nvSpPr>
          <p:cNvPr id="102" name="Объект 2">
            <a:extLst>
              <a:ext uri="{FF2B5EF4-FFF2-40B4-BE49-F238E27FC236}">
                <a16:creationId xmlns:a16="http://schemas.microsoft.com/office/drawing/2014/main" id="{2D6FC066-13B1-ADDF-0586-D58595E38101}"/>
              </a:ext>
            </a:extLst>
          </p:cNvPr>
          <p:cNvSpPr txBox="1">
            <a:spLocks/>
          </p:cNvSpPr>
          <p:nvPr/>
        </p:nvSpPr>
        <p:spPr>
          <a:xfrm>
            <a:off x="7216458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тыс. руб.</a:t>
            </a:r>
          </a:p>
        </p:txBody>
      </p:sp>
      <p:sp>
        <p:nvSpPr>
          <p:cNvPr id="137" name="Объект 2">
            <a:extLst>
              <a:ext uri="{FF2B5EF4-FFF2-40B4-BE49-F238E27FC236}">
                <a16:creationId xmlns:a16="http://schemas.microsoft.com/office/drawing/2014/main" id="{31C2EF5F-D992-DD0D-E532-AA7642DC3C27}"/>
              </a:ext>
            </a:extLst>
          </p:cNvPr>
          <p:cNvSpPr txBox="1">
            <a:spLocks/>
          </p:cNvSpPr>
          <p:nvPr/>
        </p:nvSpPr>
        <p:spPr>
          <a:xfrm>
            <a:off x="10490060" y="2189567"/>
            <a:ext cx="1276262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Доход 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на счете</a:t>
            </a:r>
          </a:p>
        </p:txBody>
      </p:sp>
      <p:sp>
        <p:nvSpPr>
          <p:cNvPr id="138" name="Объект 2">
            <a:extLst>
              <a:ext uri="{FF2B5EF4-FFF2-40B4-BE49-F238E27FC236}">
                <a16:creationId xmlns:a16="http://schemas.microsoft.com/office/drawing/2014/main" id="{9CFF31F4-472D-4426-4BB4-D04885400FA9}"/>
              </a:ext>
            </a:extLst>
          </p:cNvPr>
          <p:cNvSpPr txBox="1">
            <a:spLocks/>
          </p:cNvSpPr>
          <p:nvPr/>
        </p:nvSpPr>
        <p:spPr>
          <a:xfrm>
            <a:off x="9851747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тыс. руб.</a:t>
            </a:r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0BE127E-8D4A-DFAB-CA9A-D9004FA3362B}"/>
              </a:ext>
            </a:extLst>
          </p:cNvPr>
          <p:cNvGrpSpPr/>
          <p:nvPr/>
        </p:nvGrpSpPr>
        <p:grpSpPr>
          <a:xfrm>
            <a:off x="9947455" y="2320443"/>
            <a:ext cx="544617" cy="519983"/>
            <a:chOff x="7497097" y="5012200"/>
            <a:chExt cx="488718" cy="466612"/>
          </a:xfrm>
        </p:grpSpPr>
        <p:grpSp>
          <p:nvGrpSpPr>
            <p:cNvPr id="140" name="Google Shape;943;p33">
              <a:extLst>
                <a:ext uri="{FF2B5EF4-FFF2-40B4-BE49-F238E27FC236}">
                  <a16:creationId xmlns:a16="http://schemas.microsoft.com/office/drawing/2014/main" id="{7AA4A7AD-4D23-C82C-A605-716308855660}"/>
                </a:ext>
              </a:extLst>
            </p:cNvPr>
            <p:cNvGrpSpPr/>
            <p:nvPr/>
          </p:nvGrpSpPr>
          <p:grpSpPr>
            <a:xfrm>
              <a:off x="7497097" y="5012200"/>
              <a:ext cx="488718" cy="466612"/>
              <a:chOff x="7390435" y="3680868"/>
              <a:chExt cx="372073" cy="355244"/>
            </a:xfrm>
            <a:solidFill>
              <a:srgbClr val="F2673A"/>
            </a:solidFill>
          </p:grpSpPr>
          <p:sp>
            <p:nvSpPr>
              <p:cNvPr id="142" name="Google Shape;944;p33">
                <a:extLst>
                  <a:ext uri="{FF2B5EF4-FFF2-40B4-BE49-F238E27FC236}">
                    <a16:creationId xmlns:a16="http://schemas.microsoft.com/office/drawing/2014/main" id="{10D80A79-134A-D21D-8AB6-805D810B7301}"/>
                  </a:ext>
                </a:extLst>
              </p:cNvPr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45;p33">
                <a:extLst>
                  <a:ext uri="{FF2B5EF4-FFF2-40B4-BE49-F238E27FC236}">
                    <a16:creationId xmlns:a16="http://schemas.microsoft.com/office/drawing/2014/main" id="{1F1595FD-ACE0-EFD6-2704-C271C349B09D}"/>
                  </a:ext>
                </a:extLst>
              </p:cNvPr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46;p33">
                <a:extLst>
                  <a:ext uri="{FF2B5EF4-FFF2-40B4-BE49-F238E27FC236}">
                    <a16:creationId xmlns:a16="http://schemas.microsoft.com/office/drawing/2014/main" id="{8C353D11-56A3-4B43-68C5-598FC05F0B18}"/>
                  </a:ext>
                </a:extLst>
              </p:cNvPr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47;p33">
                <a:extLst>
                  <a:ext uri="{FF2B5EF4-FFF2-40B4-BE49-F238E27FC236}">
                    <a16:creationId xmlns:a16="http://schemas.microsoft.com/office/drawing/2014/main" id="{EAFC35E1-EC4E-D9E4-EB5E-54CA304F9D61}"/>
                  </a:ext>
                </a:extLst>
              </p:cNvPr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48;p33">
                <a:extLst>
                  <a:ext uri="{FF2B5EF4-FFF2-40B4-BE49-F238E27FC236}">
                    <a16:creationId xmlns:a16="http://schemas.microsoft.com/office/drawing/2014/main" id="{EA2A702D-4E1B-9B21-C5B9-043131C3BFDB}"/>
                  </a:ext>
                </a:extLst>
              </p:cNvPr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70757C25-25B7-6646-DB71-3AF5B3809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40898" y="5213693"/>
              <a:ext cx="112630" cy="153586"/>
            </a:xfrm>
            <a:prstGeom prst="rect">
              <a:avLst/>
            </a:prstGeom>
          </p:spPr>
        </p:pic>
      </p:grpSp>
      <p:grpSp>
        <p:nvGrpSpPr>
          <p:cNvPr id="147" name="Google Shape;724;p33">
            <a:extLst>
              <a:ext uri="{FF2B5EF4-FFF2-40B4-BE49-F238E27FC236}">
                <a16:creationId xmlns:a16="http://schemas.microsoft.com/office/drawing/2014/main" id="{64612256-B3D8-3A45-00C5-F3B5D3030981}"/>
              </a:ext>
            </a:extLst>
          </p:cNvPr>
          <p:cNvGrpSpPr/>
          <p:nvPr/>
        </p:nvGrpSpPr>
        <p:grpSpPr>
          <a:xfrm>
            <a:off x="7314158" y="2339453"/>
            <a:ext cx="467843" cy="467362"/>
            <a:chOff x="2497275" y="2744159"/>
            <a:chExt cx="370930" cy="370549"/>
          </a:xfrm>
          <a:solidFill>
            <a:srgbClr val="F2673A"/>
          </a:solidFill>
        </p:grpSpPr>
        <p:sp>
          <p:nvSpPr>
            <p:cNvPr id="148" name="Google Shape;725;p33">
              <a:extLst>
                <a:ext uri="{FF2B5EF4-FFF2-40B4-BE49-F238E27FC236}">
                  <a16:creationId xmlns:a16="http://schemas.microsoft.com/office/drawing/2014/main" id="{C1A6DB21-BAE1-5E22-88C1-1891EDA53E4E}"/>
                </a:ext>
              </a:extLst>
            </p:cNvPr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26;p33">
              <a:extLst>
                <a:ext uri="{FF2B5EF4-FFF2-40B4-BE49-F238E27FC236}">
                  <a16:creationId xmlns:a16="http://schemas.microsoft.com/office/drawing/2014/main" id="{16B6F7C5-654E-74FB-2E40-E11452DE2AB1}"/>
                </a:ext>
              </a:extLst>
            </p:cNvPr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27;p33">
              <a:extLst>
                <a:ext uri="{FF2B5EF4-FFF2-40B4-BE49-F238E27FC236}">
                  <a16:creationId xmlns:a16="http://schemas.microsoft.com/office/drawing/2014/main" id="{CD7086B0-BF77-E2EF-9D1E-DDCC7ABCC7BD}"/>
                </a:ext>
              </a:extLst>
            </p:cNvPr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28;p33">
              <a:extLst>
                <a:ext uri="{FF2B5EF4-FFF2-40B4-BE49-F238E27FC236}">
                  <a16:creationId xmlns:a16="http://schemas.microsoft.com/office/drawing/2014/main" id="{4FC82950-11B1-07AB-B9A5-AFE3F73399A3}"/>
                </a:ext>
              </a:extLst>
            </p:cNvPr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29;p33">
              <a:extLst>
                <a:ext uri="{FF2B5EF4-FFF2-40B4-BE49-F238E27FC236}">
                  <a16:creationId xmlns:a16="http://schemas.microsoft.com/office/drawing/2014/main" id="{0DB30596-F6EC-8F51-88AA-43252F80F458}"/>
                </a:ext>
              </a:extLst>
            </p:cNvPr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30;p33">
              <a:extLst>
                <a:ext uri="{FF2B5EF4-FFF2-40B4-BE49-F238E27FC236}">
                  <a16:creationId xmlns:a16="http://schemas.microsoft.com/office/drawing/2014/main" id="{07F75DE8-604C-8BCD-FDB0-8A392C4310C3}"/>
                </a:ext>
              </a:extLst>
            </p:cNvPr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Группа 199">
            <a:extLst>
              <a:ext uri="{FF2B5EF4-FFF2-40B4-BE49-F238E27FC236}">
                <a16:creationId xmlns:a16="http://schemas.microsoft.com/office/drawing/2014/main" id="{4AF45E96-3509-A707-703F-16C2C9E8CA63}"/>
              </a:ext>
            </a:extLst>
          </p:cNvPr>
          <p:cNvGrpSpPr/>
          <p:nvPr/>
        </p:nvGrpSpPr>
        <p:grpSpPr>
          <a:xfrm>
            <a:off x="3739081" y="2189568"/>
            <a:ext cx="5993393" cy="4161177"/>
            <a:chOff x="3739081" y="2189567"/>
            <a:chExt cx="5993393" cy="4400313"/>
          </a:xfrm>
        </p:grpSpPr>
        <p:cxnSp>
          <p:nvCxnSpPr>
            <p:cNvPr id="156" name="Прямая соединительная линия 155">
              <a:extLst>
                <a:ext uri="{FF2B5EF4-FFF2-40B4-BE49-F238E27FC236}">
                  <a16:creationId xmlns:a16="http://schemas.microsoft.com/office/drawing/2014/main" id="{47BCE41B-CD90-6EF6-6A68-4FF90CE96A99}"/>
                </a:ext>
              </a:extLst>
            </p:cNvPr>
            <p:cNvCxnSpPr/>
            <p:nvPr/>
          </p:nvCxnSpPr>
          <p:spPr>
            <a:xfrm>
              <a:off x="3739081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Прямая соединительная линия 157">
              <a:extLst>
                <a:ext uri="{FF2B5EF4-FFF2-40B4-BE49-F238E27FC236}">
                  <a16:creationId xmlns:a16="http://schemas.microsoft.com/office/drawing/2014/main" id="{C83259E4-D2B7-214A-F528-9A52B2B8D71A}"/>
                </a:ext>
              </a:extLst>
            </p:cNvPr>
            <p:cNvCxnSpPr/>
            <p:nvPr/>
          </p:nvCxnSpPr>
          <p:spPr>
            <a:xfrm>
              <a:off x="7106970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9" name="Прямая соединительная линия 158">
              <a:extLst>
                <a:ext uri="{FF2B5EF4-FFF2-40B4-BE49-F238E27FC236}">
                  <a16:creationId xmlns:a16="http://schemas.microsoft.com/office/drawing/2014/main" id="{C0593DC6-7062-0F12-E0CD-A806C9976420}"/>
                </a:ext>
              </a:extLst>
            </p:cNvPr>
            <p:cNvCxnSpPr/>
            <p:nvPr/>
          </p:nvCxnSpPr>
          <p:spPr>
            <a:xfrm>
              <a:off x="9732474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5ED2A2BB-BC10-10CF-A32D-6B7921E77F6C}"/>
              </a:ext>
            </a:extLst>
          </p:cNvPr>
          <p:cNvCxnSpPr>
            <a:cxnSpLocks/>
          </p:cNvCxnSpPr>
          <p:nvPr/>
        </p:nvCxnSpPr>
        <p:spPr>
          <a:xfrm>
            <a:off x="733143" y="3429502"/>
            <a:ext cx="2791798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id="{23EC95F6-A82B-D87D-3A81-06FB881ECCE4}"/>
              </a:ext>
            </a:extLst>
          </p:cNvPr>
          <p:cNvCxnSpPr>
            <a:cxnSpLocks/>
          </p:cNvCxnSpPr>
          <p:nvPr/>
        </p:nvCxnSpPr>
        <p:spPr>
          <a:xfrm>
            <a:off x="3934834" y="3429502"/>
            <a:ext cx="3006293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A4801702-D7C7-FDB9-50D3-DDEDF87E880A}"/>
              </a:ext>
            </a:extLst>
          </p:cNvPr>
          <p:cNvCxnSpPr>
            <a:cxnSpLocks/>
          </p:cNvCxnSpPr>
          <p:nvPr/>
        </p:nvCxnSpPr>
        <p:spPr>
          <a:xfrm>
            <a:off x="7308963" y="3429502"/>
            <a:ext cx="2229892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id="{4046A61F-20BE-4E80-4E48-5CE6D4EA0A1B}"/>
              </a:ext>
            </a:extLst>
          </p:cNvPr>
          <p:cNvCxnSpPr>
            <a:cxnSpLocks/>
          </p:cNvCxnSpPr>
          <p:nvPr/>
        </p:nvCxnSpPr>
        <p:spPr>
          <a:xfrm>
            <a:off x="9947455" y="3429502"/>
            <a:ext cx="2081048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: скругленные углы 68">
            <a:extLst>
              <a:ext uri="{FF2B5EF4-FFF2-40B4-BE49-F238E27FC236}">
                <a16:creationId xmlns:a16="http://schemas.microsoft.com/office/drawing/2014/main" id="{760D51AB-EB08-E17B-B33B-9142DF63F93B}"/>
              </a:ext>
            </a:extLst>
          </p:cNvPr>
          <p:cNvSpPr/>
          <p:nvPr/>
        </p:nvSpPr>
        <p:spPr>
          <a:xfrm>
            <a:off x="9974552" y="3625453"/>
            <a:ext cx="2053951" cy="2664668"/>
          </a:xfrm>
          <a:prstGeom prst="roundRect">
            <a:avLst>
              <a:gd name="adj" fmla="val 8504"/>
            </a:avLst>
          </a:prstGeom>
          <a:noFill/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71" name="Прямая со стрелкой 170">
            <a:extLst>
              <a:ext uri="{FF2B5EF4-FFF2-40B4-BE49-F238E27FC236}">
                <a16:creationId xmlns:a16="http://schemas.microsoft.com/office/drawing/2014/main" id="{D08FAD12-22B7-1F39-223A-482F9ED6CFCD}"/>
              </a:ext>
            </a:extLst>
          </p:cNvPr>
          <p:cNvCxnSpPr/>
          <p:nvPr/>
        </p:nvCxnSpPr>
        <p:spPr>
          <a:xfrm flipV="1">
            <a:off x="733144" y="4006023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>
            <a:extLst>
              <a:ext uri="{FF2B5EF4-FFF2-40B4-BE49-F238E27FC236}">
                <a16:creationId xmlns:a16="http://schemas.microsoft.com/office/drawing/2014/main" id="{285BEF41-D375-A00A-D595-EC53EAF071A4}"/>
              </a:ext>
            </a:extLst>
          </p:cNvPr>
          <p:cNvCxnSpPr/>
          <p:nvPr/>
        </p:nvCxnSpPr>
        <p:spPr>
          <a:xfrm flipV="1">
            <a:off x="733143" y="4993937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>
            <a:extLst>
              <a:ext uri="{FF2B5EF4-FFF2-40B4-BE49-F238E27FC236}">
                <a16:creationId xmlns:a16="http://schemas.microsoft.com/office/drawing/2014/main" id="{08BBC0E6-BC99-23C0-1639-F7C4EE85CA6A}"/>
              </a:ext>
            </a:extLst>
          </p:cNvPr>
          <p:cNvCxnSpPr/>
          <p:nvPr/>
        </p:nvCxnSpPr>
        <p:spPr>
          <a:xfrm flipV="1">
            <a:off x="797683" y="5967432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64172C70-AC35-50B7-3265-460D006F844B}"/>
              </a:ext>
            </a:extLst>
          </p:cNvPr>
          <p:cNvSpPr txBox="1"/>
          <p:nvPr/>
        </p:nvSpPr>
        <p:spPr>
          <a:xfrm>
            <a:off x="733143" y="3643900"/>
            <a:ext cx="8259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2000" dirty="0">
                <a:solidFill>
                  <a:srgbClr val="099A85"/>
                </a:solidFill>
                <a:latin typeface="+mn-lt"/>
              </a:rPr>
              <a:t>До 80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EF32D32-219E-B7EE-3D5C-2F88D2553199}"/>
              </a:ext>
            </a:extLst>
          </p:cNvPr>
          <p:cNvSpPr txBox="1"/>
          <p:nvPr/>
        </p:nvSpPr>
        <p:spPr>
          <a:xfrm>
            <a:off x="1521008" y="4624605"/>
            <a:ext cx="10468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2000" dirty="0">
                <a:solidFill>
                  <a:srgbClr val="099A85"/>
                </a:solidFill>
                <a:latin typeface="+mn-lt"/>
              </a:rPr>
              <a:t>80 - 150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E79DA06-E9CA-3BE1-9C41-E780C56964EF}"/>
              </a:ext>
            </a:extLst>
          </p:cNvPr>
          <p:cNvSpPr txBox="1"/>
          <p:nvPr/>
        </p:nvSpPr>
        <p:spPr>
          <a:xfrm>
            <a:off x="2529713" y="5598100"/>
            <a:ext cx="10062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en-US" sz="2000" dirty="0">
                <a:solidFill>
                  <a:srgbClr val="099A85"/>
                </a:solidFill>
                <a:latin typeface="+mn-lt"/>
              </a:rPr>
              <a:t>&gt; </a:t>
            </a:r>
            <a:r>
              <a:rPr lang="ru-RU" sz="2000" dirty="0">
                <a:solidFill>
                  <a:srgbClr val="099A85"/>
                </a:solidFill>
                <a:latin typeface="+mn-lt"/>
              </a:rPr>
              <a:t>150</a:t>
            </a:r>
          </a:p>
        </p:txBody>
      </p: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A85A3AB-3D9C-C047-6296-92A04C3808B1}"/>
              </a:ext>
            </a:extLst>
          </p:cNvPr>
          <p:cNvGrpSpPr/>
          <p:nvPr/>
        </p:nvGrpSpPr>
        <p:grpSpPr>
          <a:xfrm>
            <a:off x="3937268" y="3799720"/>
            <a:ext cx="1674757" cy="373095"/>
            <a:chOff x="3937268" y="3910230"/>
            <a:chExt cx="1674757" cy="373095"/>
          </a:xfrm>
        </p:grpSpPr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id="{C441D846-0388-3695-17A6-87A5A8B54621}"/>
                </a:ext>
              </a:extLst>
            </p:cNvPr>
            <p:cNvSpPr/>
            <p:nvPr/>
          </p:nvSpPr>
          <p:spPr>
            <a:xfrm>
              <a:off x="3937268" y="3910230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0A777BF2-A446-649A-9780-F24CB5A7BF4A}"/>
                </a:ext>
              </a:extLst>
            </p:cNvPr>
            <p:cNvSpPr/>
            <p:nvPr/>
          </p:nvSpPr>
          <p:spPr>
            <a:xfrm>
              <a:off x="5230571" y="3910230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4E0A474E-68AF-54C3-5C5A-50CB9111CC54}"/>
                </a:ext>
              </a:extLst>
            </p:cNvPr>
            <p:cNvSpPr txBox="1"/>
            <p:nvPr/>
          </p:nvSpPr>
          <p:spPr>
            <a:xfrm>
              <a:off x="4497577" y="3942889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1</a:t>
              </a:r>
            </a:p>
          </p:txBody>
        </p:sp>
      </p:grpSp>
      <p:grpSp>
        <p:nvGrpSpPr>
          <p:cNvPr id="198" name="Группа 197">
            <a:extLst>
              <a:ext uri="{FF2B5EF4-FFF2-40B4-BE49-F238E27FC236}">
                <a16:creationId xmlns:a16="http://schemas.microsoft.com/office/drawing/2014/main" id="{2EE07031-035A-5331-3EB4-DA3D86B68893}"/>
              </a:ext>
            </a:extLst>
          </p:cNvPr>
          <p:cNvGrpSpPr/>
          <p:nvPr/>
        </p:nvGrpSpPr>
        <p:grpSpPr>
          <a:xfrm>
            <a:off x="3933625" y="4780304"/>
            <a:ext cx="2121993" cy="373095"/>
            <a:chOff x="3933625" y="4818417"/>
            <a:chExt cx="2121993" cy="373095"/>
          </a:xfrm>
        </p:grpSpPr>
        <p:sp>
          <p:nvSpPr>
            <p:cNvPr id="178" name="Овал 177">
              <a:extLst>
                <a:ext uri="{FF2B5EF4-FFF2-40B4-BE49-F238E27FC236}">
                  <a16:creationId xmlns:a16="http://schemas.microsoft.com/office/drawing/2014/main" id="{D80A3780-19F7-48A7-2DF1-F1B30D023C07}"/>
                </a:ext>
              </a:extLst>
            </p:cNvPr>
            <p:cNvSpPr/>
            <p:nvPr/>
          </p:nvSpPr>
          <p:spPr>
            <a:xfrm>
              <a:off x="3933625" y="4818417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B3BB91B-8FCB-D2FB-E10E-7DF550708C59}"/>
                </a:ext>
              </a:extLst>
            </p:cNvPr>
            <p:cNvSpPr txBox="1"/>
            <p:nvPr/>
          </p:nvSpPr>
          <p:spPr>
            <a:xfrm>
              <a:off x="4507600" y="4851076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2</a:t>
              </a:r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id="{A10DB261-B230-1333-4D10-4E72A1F18369}"/>
                </a:ext>
              </a:extLst>
            </p:cNvPr>
            <p:cNvSpPr/>
            <p:nvPr/>
          </p:nvSpPr>
          <p:spPr>
            <a:xfrm>
              <a:off x="5241248" y="4818417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F1E53536-B72D-C942-5A06-37542DD12519}"/>
                </a:ext>
              </a:extLst>
            </p:cNvPr>
            <p:cNvSpPr/>
            <p:nvPr/>
          </p:nvSpPr>
          <p:spPr>
            <a:xfrm>
              <a:off x="5674164" y="4818417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97" name="Группа 196">
            <a:extLst>
              <a:ext uri="{FF2B5EF4-FFF2-40B4-BE49-F238E27FC236}">
                <a16:creationId xmlns:a16="http://schemas.microsoft.com/office/drawing/2014/main" id="{FE73D6DA-69ED-87FD-1DAE-ADA7F01D5C15}"/>
              </a:ext>
            </a:extLst>
          </p:cNvPr>
          <p:cNvGrpSpPr/>
          <p:nvPr/>
        </p:nvGrpSpPr>
        <p:grpSpPr>
          <a:xfrm>
            <a:off x="3937268" y="5760889"/>
            <a:ext cx="2996700" cy="373095"/>
            <a:chOff x="3937268" y="5715631"/>
            <a:chExt cx="2996700" cy="373095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01C4C62-41E1-6048-C98E-3A2D36EBABBB}"/>
                </a:ext>
              </a:extLst>
            </p:cNvPr>
            <p:cNvSpPr txBox="1"/>
            <p:nvPr/>
          </p:nvSpPr>
          <p:spPr>
            <a:xfrm>
              <a:off x="4507600" y="5748290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4</a:t>
              </a:r>
            </a:p>
          </p:txBody>
        </p:sp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id="{DE85969A-54C7-D91E-C041-A9AC70AD0E66}"/>
                </a:ext>
              </a:extLst>
            </p:cNvPr>
            <p:cNvSpPr/>
            <p:nvPr/>
          </p:nvSpPr>
          <p:spPr>
            <a:xfrm>
              <a:off x="3937268" y="5715631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id="{3A6EAD8B-94D4-4F6B-74B8-5FFFCB071164}"/>
                </a:ext>
              </a:extLst>
            </p:cNvPr>
            <p:cNvSpPr/>
            <p:nvPr/>
          </p:nvSpPr>
          <p:spPr>
            <a:xfrm>
              <a:off x="5241248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44D74EEA-B241-304B-2799-B1F50FCEE473}"/>
                </a:ext>
              </a:extLst>
            </p:cNvPr>
            <p:cNvSpPr/>
            <p:nvPr/>
          </p:nvSpPr>
          <p:spPr>
            <a:xfrm>
              <a:off x="5674164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94E66E53-326B-0998-EC07-AF30729805E1}"/>
                </a:ext>
              </a:extLst>
            </p:cNvPr>
            <p:cNvSpPr/>
            <p:nvPr/>
          </p:nvSpPr>
          <p:spPr>
            <a:xfrm>
              <a:off x="6113339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id="{9C8C9115-20AB-F684-AC8E-1D627D40D420}"/>
                </a:ext>
              </a:extLst>
            </p:cNvPr>
            <p:cNvSpPr/>
            <p:nvPr/>
          </p:nvSpPr>
          <p:spPr>
            <a:xfrm>
              <a:off x="6552514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190" name="Текст 3">
            <a:extLst>
              <a:ext uri="{FF2B5EF4-FFF2-40B4-BE49-F238E27FC236}">
                <a16:creationId xmlns:a16="http://schemas.microsoft.com/office/drawing/2014/main" id="{BE873A6D-4B3B-950C-628F-EF1F4D8E86A5}"/>
              </a:ext>
            </a:extLst>
          </p:cNvPr>
          <p:cNvSpPr txBox="1">
            <a:spLocks/>
          </p:cNvSpPr>
          <p:nvPr/>
        </p:nvSpPr>
        <p:spPr>
          <a:xfrm>
            <a:off x="7318025" y="3824598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 36   =</a:t>
            </a:r>
          </a:p>
        </p:txBody>
      </p:sp>
      <p:sp>
        <p:nvSpPr>
          <p:cNvPr id="191" name="Текст 3">
            <a:extLst>
              <a:ext uri="{FF2B5EF4-FFF2-40B4-BE49-F238E27FC236}">
                <a16:creationId xmlns:a16="http://schemas.microsoft.com/office/drawing/2014/main" id="{1901834F-A570-2F98-ED05-646388E091D6}"/>
              </a:ext>
            </a:extLst>
          </p:cNvPr>
          <p:cNvSpPr txBox="1">
            <a:spLocks/>
          </p:cNvSpPr>
          <p:nvPr/>
        </p:nvSpPr>
        <p:spPr>
          <a:xfrm>
            <a:off x="7318025" y="4784541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 72   =</a:t>
            </a:r>
          </a:p>
        </p:txBody>
      </p:sp>
      <p:sp>
        <p:nvSpPr>
          <p:cNvPr id="192" name="Текст 3">
            <a:extLst>
              <a:ext uri="{FF2B5EF4-FFF2-40B4-BE49-F238E27FC236}">
                <a16:creationId xmlns:a16="http://schemas.microsoft.com/office/drawing/2014/main" id="{0412699B-0C0D-0A66-BE6D-4BF0C287D296}"/>
              </a:ext>
            </a:extLst>
          </p:cNvPr>
          <p:cNvSpPr txBox="1">
            <a:spLocks/>
          </p:cNvSpPr>
          <p:nvPr/>
        </p:nvSpPr>
        <p:spPr>
          <a:xfrm>
            <a:off x="7324623" y="5744483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+ 144  =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50FDFFE-9AB9-DA0A-9ED3-EE85AB6A5ACB}"/>
              </a:ext>
            </a:extLst>
          </p:cNvPr>
          <p:cNvSpPr txBox="1"/>
          <p:nvPr/>
        </p:nvSpPr>
        <p:spPr>
          <a:xfrm>
            <a:off x="10676918" y="3776505"/>
            <a:ext cx="5878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72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B9E2387-61BE-5591-FD87-BA540365F280}"/>
              </a:ext>
            </a:extLst>
          </p:cNvPr>
          <p:cNvSpPr txBox="1"/>
          <p:nvPr/>
        </p:nvSpPr>
        <p:spPr>
          <a:xfrm>
            <a:off x="10614116" y="4757417"/>
            <a:ext cx="7134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108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22F4A1AD-A059-CFBB-BBDE-96E47D024CC7}"/>
              </a:ext>
            </a:extLst>
          </p:cNvPr>
          <p:cNvSpPr txBox="1"/>
          <p:nvPr/>
        </p:nvSpPr>
        <p:spPr>
          <a:xfrm>
            <a:off x="10614116" y="5738328"/>
            <a:ext cx="7134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180</a:t>
            </a:r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02592751-20F1-BEDA-DCB5-928F353F279F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ПДС: СОФИНАНСИРОВАНИЕ </a:t>
            </a:r>
          </a:p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ВЗНОСОВ ГОСУДАРСТВОМ</a:t>
            </a:r>
          </a:p>
        </p:txBody>
      </p:sp>
      <p:pic>
        <p:nvPicPr>
          <p:cNvPr id="210" name="Рисунок 209">
            <a:extLst>
              <a:ext uri="{FF2B5EF4-FFF2-40B4-BE49-F238E27FC236}">
                <a16:creationId xmlns:a16="http://schemas.microsoft.com/office/drawing/2014/main" id="{7F35A76D-FFAD-8B29-8013-8F119269D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8508" y="242282"/>
            <a:ext cx="1715199" cy="17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3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E95B38D-B4DC-53A9-6ACE-A2E5DF092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2839" y="156957"/>
            <a:ext cx="1863483" cy="1775642"/>
          </a:xfrm>
          <a:prstGeom prst="rect">
            <a:avLst/>
          </a:prstGeom>
        </p:spPr>
      </p:pic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3C149770-7F89-EB6A-6BAC-23FBFCC9FFCC}"/>
              </a:ext>
            </a:extLst>
          </p:cNvPr>
          <p:cNvSpPr/>
          <p:nvPr/>
        </p:nvSpPr>
        <p:spPr>
          <a:xfrm>
            <a:off x="6181074" y="1832308"/>
            <a:ext cx="5585248" cy="481157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: скругленные углы 119">
            <a:extLst>
              <a:ext uri="{FF2B5EF4-FFF2-40B4-BE49-F238E27FC236}">
                <a16:creationId xmlns:a16="http://schemas.microsoft.com/office/drawing/2014/main" id="{92D635F2-976F-082D-5AAD-AE4D23AA0161}"/>
              </a:ext>
            </a:extLst>
          </p:cNvPr>
          <p:cNvSpPr/>
          <p:nvPr/>
        </p:nvSpPr>
        <p:spPr>
          <a:xfrm>
            <a:off x="718324" y="1832308"/>
            <a:ext cx="5305158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217B79F-3F73-4AB7-8033-D841BA9E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5531BDBA-06E8-4AD4-A690-BAEC2E90602F}"/>
              </a:ext>
            </a:extLst>
          </p:cNvPr>
          <p:cNvSpPr txBox="1">
            <a:spLocks/>
          </p:cNvSpPr>
          <p:nvPr/>
        </p:nvSpPr>
        <p:spPr>
          <a:xfrm>
            <a:off x="630047" y="6547102"/>
            <a:ext cx="1403148" cy="30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Источник: СФР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A90827-14EE-D845-B338-C4CFA62E97EC}"/>
              </a:ext>
            </a:extLst>
          </p:cNvPr>
          <p:cNvSpPr txBox="1"/>
          <p:nvPr/>
        </p:nvSpPr>
        <p:spPr>
          <a:xfrm>
            <a:off x="1251231" y="5016194"/>
            <a:ext cx="4893415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Учитываются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в рублях, а не в пенсионных коэффициентах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A90827-14EE-D845-B338-C4CFA62E97EC}"/>
              </a:ext>
            </a:extLst>
          </p:cNvPr>
          <p:cNvSpPr txBox="1"/>
          <p:nvPr/>
        </p:nvSpPr>
        <p:spPr>
          <a:xfrm>
            <a:off x="1251231" y="5886338"/>
            <a:ext cx="4693348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Ежегодное увеличение за счёт инвестиционного дохода НПФ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7158D6B-8F46-A67B-A64C-DE96A63432CC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ПЕНСИОННЫЕ НАКОПЛЕНИЯ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У ГРАЖДАН 1967 – 1997 Г.Р.</a:t>
            </a:r>
          </a:p>
        </p:txBody>
      </p:sp>
      <p:sp>
        <p:nvSpPr>
          <p:cNvPr id="7" name="Прямоугольник: скругленные углы 20">
            <a:extLst>
              <a:ext uri="{FF2B5EF4-FFF2-40B4-BE49-F238E27FC236}">
                <a16:creationId xmlns:a16="http://schemas.microsoft.com/office/drawing/2014/main" id="{70AB4B73-F4DD-B4BF-1681-72FB75729D5B}"/>
              </a:ext>
            </a:extLst>
          </p:cNvPr>
          <p:cNvSpPr/>
          <p:nvPr/>
        </p:nvSpPr>
        <p:spPr bwMode="auto">
          <a:xfrm>
            <a:off x="1059516" y="2898957"/>
            <a:ext cx="10400117" cy="45719"/>
          </a:xfrm>
          <a:prstGeom prst="roundRect">
            <a:avLst>
              <a:gd name="adj" fmla="val 26462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00FA9C-246F-D8B4-D58E-4984FCDD274C}"/>
              </a:ext>
            </a:extLst>
          </p:cNvPr>
          <p:cNvSpPr/>
          <p:nvPr/>
        </p:nvSpPr>
        <p:spPr bwMode="auto">
          <a:xfrm>
            <a:off x="561864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2002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3D38C8-C39A-16B5-7D3D-E568B0B71778}"/>
              </a:ext>
            </a:extLst>
          </p:cNvPr>
          <p:cNvSpPr/>
          <p:nvPr/>
        </p:nvSpPr>
        <p:spPr bwMode="auto">
          <a:xfrm>
            <a:off x="5630179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2014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79BA7B-823E-E2C6-689E-EA11850F8D07}"/>
              </a:ext>
            </a:extLst>
          </p:cNvPr>
          <p:cNvSpPr/>
          <p:nvPr/>
        </p:nvSpPr>
        <p:spPr bwMode="auto">
          <a:xfrm>
            <a:off x="11055458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2024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EE84F0D-790B-7F97-CC4C-0C5533867E1D}"/>
              </a:ext>
            </a:extLst>
          </p:cNvPr>
          <p:cNvSpPr/>
          <p:nvPr/>
        </p:nvSpPr>
        <p:spPr bwMode="auto">
          <a:xfrm>
            <a:off x="873895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265D2EE-5FEC-DCCC-F377-FB6906348FBC}"/>
              </a:ext>
            </a:extLst>
          </p:cNvPr>
          <p:cNvSpPr/>
          <p:nvPr/>
        </p:nvSpPr>
        <p:spPr bwMode="auto">
          <a:xfrm>
            <a:off x="5944580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47B5534-4411-9393-E94E-BF9B3ADE91F7}"/>
              </a:ext>
            </a:extLst>
          </p:cNvPr>
          <p:cNvSpPr/>
          <p:nvPr/>
        </p:nvSpPr>
        <p:spPr bwMode="auto">
          <a:xfrm>
            <a:off x="11367490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362;p6">
            <a:extLst>
              <a:ext uri="{FF2B5EF4-FFF2-40B4-BE49-F238E27FC236}">
                <a16:creationId xmlns:a16="http://schemas.microsoft.com/office/drawing/2014/main" id="{96626712-B74C-7A63-B7E8-B3821D3532F5}"/>
              </a:ext>
            </a:extLst>
          </p:cNvPr>
          <p:cNvSpPr/>
          <p:nvPr/>
        </p:nvSpPr>
        <p:spPr bwMode="auto">
          <a:xfrm>
            <a:off x="698807" y="1832309"/>
            <a:ext cx="514099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Активное пополнение счетов граждан</a:t>
            </a:r>
          </a:p>
        </p:txBody>
      </p:sp>
      <p:sp>
        <p:nvSpPr>
          <p:cNvPr id="15" name="Google Shape;362;p6">
            <a:extLst>
              <a:ext uri="{FF2B5EF4-FFF2-40B4-BE49-F238E27FC236}">
                <a16:creationId xmlns:a16="http://schemas.microsoft.com/office/drawing/2014/main" id="{870C1E26-9368-33CF-7B68-5B87A0F7C384}"/>
              </a:ext>
            </a:extLst>
          </p:cNvPr>
          <p:cNvSpPr/>
          <p:nvPr/>
        </p:nvSpPr>
        <p:spPr bwMode="auto">
          <a:xfrm>
            <a:off x="7000142" y="1832309"/>
            <a:ext cx="370595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МОРАТОРИЙ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7040867-255E-E768-DEB9-C95C38822B8E}"/>
              </a:ext>
            </a:extLst>
          </p:cNvPr>
          <p:cNvCxnSpPr>
            <a:cxnSpLocks/>
          </p:cNvCxnSpPr>
          <p:nvPr/>
        </p:nvCxnSpPr>
        <p:spPr bwMode="auto">
          <a:xfrm>
            <a:off x="6073914" y="3219954"/>
            <a:ext cx="0" cy="1331098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331;g277b4458855_0_0">
            <a:extLst>
              <a:ext uri="{FF2B5EF4-FFF2-40B4-BE49-F238E27FC236}">
                <a16:creationId xmlns:a16="http://schemas.microsoft.com/office/drawing/2014/main" id="{33E82F37-9A06-4BE4-EA7C-BFC0E40FC77B}"/>
              </a:ext>
            </a:extLst>
          </p:cNvPr>
          <p:cNvSpPr/>
          <p:nvPr/>
        </p:nvSpPr>
        <p:spPr bwMode="auto">
          <a:xfrm>
            <a:off x="6444345" y="3104058"/>
            <a:ext cx="5185792" cy="153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3A76BB"/>
                </a:solidFill>
                <a:latin typeface="Arial"/>
                <a:ea typeface="Arial"/>
                <a:cs typeface="Arial"/>
              </a:rPr>
              <a:t>22</a:t>
            </a:r>
            <a:r>
              <a:rPr lang="ru-RU" sz="1600" b="1" i="0" u="none" strike="noStrike" cap="none" dirty="0">
                <a:solidFill>
                  <a:srgbClr val="3A76BB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/>
              <a:t>—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страховые взносы работодателя в СФР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Пополняется только инвестиционным доходом</a:t>
            </a:r>
          </a:p>
        </p:txBody>
      </p:sp>
      <p:sp>
        <p:nvSpPr>
          <p:cNvPr id="18" name="Google Shape;331;g277b4458855_0_0">
            <a:extLst>
              <a:ext uri="{FF2B5EF4-FFF2-40B4-BE49-F238E27FC236}">
                <a16:creationId xmlns:a16="http://schemas.microsoft.com/office/drawing/2014/main" id="{7FD513A2-351B-4612-98F3-0201607B8D00}"/>
              </a:ext>
            </a:extLst>
          </p:cNvPr>
          <p:cNvSpPr/>
          <p:nvPr/>
        </p:nvSpPr>
        <p:spPr bwMode="auto">
          <a:xfrm>
            <a:off x="932939" y="3104058"/>
            <a:ext cx="5011641" cy="144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16</a:t>
            </a:r>
            <a:r>
              <a:rPr lang="ru-RU" sz="16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/>
              <a:t>—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страховые взносы работодателя в СФР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6</a:t>
            </a:r>
            <a:r>
              <a:rPr lang="ru-RU" sz="16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 заработной платы </a:t>
            </a:r>
            <a:r>
              <a:rPr lang="ru-RU" sz="1600" dirty="0"/>
              <a:t>—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отчисления </a:t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накопительную часть пенсии (ОПС) — находятся в НПФ/СФР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F651598-03EA-0FB7-3C48-335F1AE53FDA}"/>
              </a:ext>
            </a:extLst>
          </p:cNvPr>
          <p:cNvCxnSpPr>
            <a:cxnSpLocks/>
          </p:cNvCxnSpPr>
          <p:nvPr/>
        </p:nvCxnSpPr>
        <p:spPr>
          <a:xfrm>
            <a:off x="732873" y="4708817"/>
            <a:ext cx="11033449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CBC47A0-7639-A7D2-D0A0-E21CFB477761}"/>
              </a:ext>
            </a:extLst>
          </p:cNvPr>
          <p:cNvGrpSpPr/>
          <p:nvPr/>
        </p:nvGrpSpPr>
        <p:grpSpPr>
          <a:xfrm>
            <a:off x="718325" y="4894221"/>
            <a:ext cx="730250" cy="730250"/>
            <a:chOff x="1239804" y="3012475"/>
            <a:chExt cx="799591" cy="799591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69330A29-9274-BEA3-4569-CD931C7BC6BC}"/>
                </a:ext>
              </a:extLst>
            </p:cNvPr>
            <p:cNvSpPr/>
            <p:nvPr/>
          </p:nvSpPr>
          <p:spPr>
            <a:xfrm>
              <a:off x="1239804" y="3012475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2FC6E5C4-713D-3783-F788-6F29189FFB91}"/>
                </a:ext>
              </a:extLst>
            </p:cNvPr>
            <p:cNvGrpSpPr/>
            <p:nvPr/>
          </p:nvGrpSpPr>
          <p:grpSpPr>
            <a:xfrm>
              <a:off x="1395240" y="3178964"/>
              <a:ext cx="488718" cy="466612"/>
              <a:chOff x="7390435" y="3215893"/>
              <a:chExt cx="372073" cy="355244"/>
            </a:xfrm>
          </p:grpSpPr>
          <p:grpSp>
            <p:nvGrpSpPr>
              <p:cNvPr id="28" name="Google Shape;943;p33">
                <a:extLst>
                  <a:ext uri="{FF2B5EF4-FFF2-40B4-BE49-F238E27FC236}">
                    <a16:creationId xmlns:a16="http://schemas.microsoft.com/office/drawing/2014/main" id="{D7ABACCA-AC1E-7B96-E001-7F2AE0EEE178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30" name="Google Shape;944;p33">
                  <a:extLst>
                    <a:ext uri="{FF2B5EF4-FFF2-40B4-BE49-F238E27FC236}">
                      <a16:creationId xmlns:a16="http://schemas.microsoft.com/office/drawing/2014/main" id="{6A351501-0451-F849-7005-DB0005C9F432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945;p33">
                  <a:extLst>
                    <a:ext uri="{FF2B5EF4-FFF2-40B4-BE49-F238E27FC236}">
                      <a16:creationId xmlns:a16="http://schemas.microsoft.com/office/drawing/2014/main" id="{5AC66E78-F9AA-BE9A-4131-958A88F45B0E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946;p33">
                  <a:extLst>
                    <a:ext uri="{FF2B5EF4-FFF2-40B4-BE49-F238E27FC236}">
                      <a16:creationId xmlns:a16="http://schemas.microsoft.com/office/drawing/2014/main" id="{754131BC-0107-8EF5-6A7E-0B5AF0BD148E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947;p33">
                  <a:extLst>
                    <a:ext uri="{FF2B5EF4-FFF2-40B4-BE49-F238E27FC236}">
                      <a16:creationId xmlns:a16="http://schemas.microsoft.com/office/drawing/2014/main" id="{73249C39-4B55-2575-6C8B-244B86C16D61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948;p33">
                  <a:extLst>
                    <a:ext uri="{FF2B5EF4-FFF2-40B4-BE49-F238E27FC236}">
                      <a16:creationId xmlns:a16="http://schemas.microsoft.com/office/drawing/2014/main" id="{538E39E9-E537-A9D2-94A1-CBA0A3167528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FDB8F634-DC16-D3B3-5539-2917FAD40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33547000-69B5-A2CC-54B0-E8E729D83DDE}"/>
              </a:ext>
            </a:extLst>
          </p:cNvPr>
          <p:cNvSpPr/>
          <p:nvPr/>
        </p:nvSpPr>
        <p:spPr>
          <a:xfrm>
            <a:off x="718325" y="5754787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6D4E1C2-A059-BDEF-F784-2C93B2A27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495" y="5929357"/>
            <a:ext cx="379126" cy="38111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72AFB37-1394-0F81-D36E-A4A4EE206CBE}"/>
              </a:ext>
            </a:extLst>
          </p:cNvPr>
          <p:cNvSpPr txBox="1"/>
          <p:nvPr/>
        </p:nvSpPr>
        <p:spPr>
          <a:xfrm>
            <a:off x="6780328" y="5016194"/>
            <a:ext cx="5039218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Дополнительное увеличение за счет материнского капитала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D804A78-9FB6-4831-36C4-9F356C0C9256}"/>
              </a:ext>
            </a:extLst>
          </p:cNvPr>
          <p:cNvSpPr txBox="1"/>
          <p:nvPr/>
        </p:nvSpPr>
        <p:spPr>
          <a:xfrm>
            <a:off x="6780328" y="6001754"/>
            <a:ext cx="4587162" cy="323165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Наследуется на этапе накопления</a:t>
            </a: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BFE40804-9361-D5EE-AEBD-F0D88582ECCB}"/>
              </a:ext>
            </a:extLst>
          </p:cNvPr>
          <p:cNvSpPr/>
          <p:nvPr/>
        </p:nvSpPr>
        <p:spPr>
          <a:xfrm>
            <a:off x="6247422" y="4894221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DA9C1BB5-E195-4B16-BC17-57DC66DCC5DF}"/>
              </a:ext>
            </a:extLst>
          </p:cNvPr>
          <p:cNvSpPr/>
          <p:nvPr/>
        </p:nvSpPr>
        <p:spPr>
          <a:xfrm>
            <a:off x="6247422" y="5754787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DACA48CD-0854-F565-61DB-2ACB285EE88A}"/>
              </a:ext>
            </a:extLst>
          </p:cNvPr>
          <p:cNvGrpSpPr/>
          <p:nvPr/>
        </p:nvGrpSpPr>
        <p:grpSpPr>
          <a:xfrm>
            <a:off x="6404621" y="5060017"/>
            <a:ext cx="416087" cy="405180"/>
            <a:chOff x="12502947" y="3796897"/>
            <a:chExt cx="374328" cy="364516"/>
          </a:xfrm>
        </p:grpSpPr>
        <p:grpSp>
          <p:nvGrpSpPr>
            <p:cNvPr id="108" name="Google Shape;1010;p33">
              <a:extLst>
                <a:ext uri="{FF2B5EF4-FFF2-40B4-BE49-F238E27FC236}">
                  <a16:creationId xmlns:a16="http://schemas.microsoft.com/office/drawing/2014/main" id="{BFA5B5F4-6349-83F6-B24B-568E8D159C0A}"/>
                </a:ext>
              </a:extLst>
            </p:cNvPr>
            <p:cNvGrpSpPr/>
            <p:nvPr/>
          </p:nvGrpSpPr>
          <p:grpSpPr>
            <a:xfrm>
              <a:off x="12502947" y="3796897"/>
              <a:ext cx="159950" cy="364516"/>
              <a:chOff x="6410063" y="4135124"/>
              <a:chExt cx="159950" cy="364516"/>
            </a:xfrm>
          </p:grpSpPr>
          <p:sp>
            <p:nvSpPr>
              <p:cNvPr id="109" name="Google Shape;1011;p33">
                <a:extLst>
                  <a:ext uri="{FF2B5EF4-FFF2-40B4-BE49-F238E27FC236}">
                    <a16:creationId xmlns:a16="http://schemas.microsoft.com/office/drawing/2014/main" id="{993D2037-B3E9-DF1E-F276-D24BC9F95B64}"/>
                  </a:ext>
                </a:extLst>
              </p:cNvPr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012;p33">
                <a:extLst>
                  <a:ext uri="{FF2B5EF4-FFF2-40B4-BE49-F238E27FC236}">
                    <a16:creationId xmlns:a16="http://schemas.microsoft.com/office/drawing/2014/main" id="{FA6709EA-2E5D-C0DF-8905-0C19FD094AC4}"/>
                  </a:ext>
                </a:extLst>
              </p:cNvPr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013;p33">
                <a:extLst>
                  <a:ext uri="{FF2B5EF4-FFF2-40B4-BE49-F238E27FC236}">
                    <a16:creationId xmlns:a16="http://schemas.microsoft.com/office/drawing/2014/main" id="{098E4492-23B2-8630-D3FB-E698C4B4E77D}"/>
                  </a:ext>
                </a:extLst>
              </p:cNvPr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014;p33">
                <a:extLst>
                  <a:ext uri="{FF2B5EF4-FFF2-40B4-BE49-F238E27FC236}">
                    <a16:creationId xmlns:a16="http://schemas.microsoft.com/office/drawing/2014/main" id="{604F36C2-EEBE-1FDC-F1C0-399E9F4DD771}"/>
                  </a:ext>
                </a:extLst>
              </p:cNvPr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1015;p33">
              <a:extLst>
                <a:ext uri="{FF2B5EF4-FFF2-40B4-BE49-F238E27FC236}">
                  <a16:creationId xmlns:a16="http://schemas.microsoft.com/office/drawing/2014/main" id="{ACB6B4D6-1245-5A31-80E0-5AEE1E1E2435}"/>
                </a:ext>
              </a:extLst>
            </p:cNvPr>
            <p:cNvGrpSpPr/>
            <p:nvPr/>
          </p:nvGrpSpPr>
          <p:grpSpPr>
            <a:xfrm>
              <a:off x="12662897" y="3797278"/>
              <a:ext cx="214378" cy="364135"/>
              <a:chOff x="6924652" y="4135505"/>
              <a:chExt cx="214378" cy="364135"/>
            </a:xfrm>
          </p:grpSpPr>
          <p:sp>
            <p:nvSpPr>
              <p:cNvPr id="114" name="Google Shape;1016;p33">
                <a:extLst>
                  <a:ext uri="{FF2B5EF4-FFF2-40B4-BE49-F238E27FC236}">
                    <a16:creationId xmlns:a16="http://schemas.microsoft.com/office/drawing/2014/main" id="{7739B42C-7FF5-2320-1CAC-C4BB1BA1D266}"/>
                  </a:ext>
                </a:extLst>
              </p:cNvPr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017;p33">
                <a:extLst>
                  <a:ext uri="{FF2B5EF4-FFF2-40B4-BE49-F238E27FC236}">
                    <a16:creationId xmlns:a16="http://schemas.microsoft.com/office/drawing/2014/main" id="{9A214F48-2813-ADE6-3CB5-C2E7F1F3B0DF}"/>
                  </a:ext>
                </a:extLst>
              </p:cNvPr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018;p33">
                <a:extLst>
                  <a:ext uri="{FF2B5EF4-FFF2-40B4-BE49-F238E27FC236}">
                    <a16:creationId xmlns:a16="http://schemas.microsoft.com/office/drawing/2014/main" id="{7F993468-909C-2FAF-333A-5B8E87A57223}"/>
                  </a:ext>
                </a:extLst>
              </p:cNvPr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019;p33">
                <a:extLst>
                  <a:ext uri="{FF2B5EF4-FFF2-40B4-BE49-F238E27FC236}">
                    <a16:creationId xmlns:a16="http://schemas.microsoft.com/office/drawing/2014/main" id="{CA1BFA01-ADC0-FC40-05FC-78E34E98F684}"/>
                  </a:ext>
                </a:extLst>
              </p:cNvPr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" name="Google Shape;1594;p35">
            <a:extLst>
              <a:ext uri="{FF2B5EF4-FFF2-40B4-BE49-F238E27FC236}">
                <a16:creationId xmlns:a16="http://schemas.microsoft.com/office/drawing/2014/main" id="{5E5E8AB9-58C4-43FB-AC95-4D42D6DD5D0F}"/>
              </a:ext>
            </a:extLst>
          </p:cNvPr>
          <p:cNvGrpSpPr/>
          <p:nvPr/>
        </p:nvGrpSpPr>
        <p:grpSpPr>
          <a:xfrm>
            <a:off x="6404622" y="5889535"/>
            <a:ext cx="416088" cy="467876"/>
            <a:chOff x="7562766" y="1514864"/>
            <a:chExt cx="327059" cy="360192"/>
          </a:xfrm>
          <a:solidFill>
            <a:schemeClr val="bg1"/>
          </a:solidFill>
        </p:grpSpPr>
        <p:sp>
          <p:nvSpPr>
            <p:cNvPr id="80" name="Google Shape;1595;p35">
              <a:extLst>
                <a:ext uri="{FF2B5EF4-FFF2-40B4-BE49-F238E27FC236}">
                  <a16:creationId xmlns:a16="http://schemas.microsoft.com/office/drawing/2014/main" id="{DB4874EB-B03B-4A50-8626-151605192160}"/>
                </a:ext>
              </a:extLst>
            </p:cNvPr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96;p35">
              <a:extLst>
                <a:ext uri="{FF2B5EF4-FFF2-40B4-BE49-F238E27FC236}">
                  <a16:creationId xmlns:a16="http://schemas.microsoft.com/office/drawing/2014/main" id="{AAEC0694-C754-49FB-BB4D-45BF27209E30}"/>
                </a:ext>
              </a:extLst>
            </p:cNvPr>
            <p:cNvSpPr/>
            <p:nvPr/>
          </p:nvSpPr>
          <p:spPr>
            <a:xfrm>
              <a:off x="7599534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97;p35">
              <a:extLst>
                <a:ext uri="{FF2B5EF4-FFF2-40B4-BE49-F238E27FC236}">
                  <a16:creationId xmlns:a16="http://schemas.microsoft.com/office/drawing/2014/main" id="{D32B570E-F664-47BD-BF4E-165EA3616ED2}"/>
                </a:ext>
              </a:extLst>
            </p:cNvPr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98;p35">
              <a:extLst>
                <a:ext uri="{FF2B5EF4-FFF2-40B4-BE49-F238E27FC236}">
                  <a16:creationId xmlns:a16="http://schemas.microsoft.com/office/drawing/2014/main" id="{BE75BE7D-6921-489A-AF6E-C96D1626BD88}"/>
                </a:ext>
              </a:extLst>
            </p:cNvPr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119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0183D530-9943-2E8C-23C5-29C215CB7249}"/>
              </a:ext>
            </a:extLst>
          </p:cNvPr>
          <p:cNvGrpSpPr/>
          <p:nvPr/>
        </p:nvGrpSpPr>
        <p:grpSpPr>
          <a:xfrm>
            <a:off x="546946" y="1687939"/>
            <a:ext cx="3131771" cy="5285759"/>
            <a:chOff x="546946" y="1840828"/>
            <a:chExt cx="3131771" cy="5285759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23F0364-CD48-03BC-A819-7C9A5F20673F}"/>
                </a:ext>
              </a:extLst>
            </p:cNvPr>
            <p:cNvSpPr/>
            <p:nvPr/>
          </p:nvSpPr>
          <p:spPr>
            <a:xfrm rot="16200000">
              <a:off x="-446355" y="3161983"/>
              <a:ext cx="5015599" cy="2586794"/>
            </a:xfrm>
            <a:custGeom>
              <a:avLst/>
              <a:gdLst>
                <a:gd name="connsiteX0" fmla="*/ 4732490 w 5015599"/>
                <a:gd name="connsiteY0" fmla="*/ 0 h 2586794"/>
                <a:gd name="connsiteX1" fmla="*/ 5015600 w 5015599"/>
                <a:gd name="connsiteY1" fmla="*/ 283110 h 2586794"/>
                <a:gd name="connsiteX2" fmla="*/ 5015600 w 5015599"/>
                <a:gd name="connsiteY2" fmla="*/ 2303685 h 2586794"/>
                <a:gd name="connsiteX3" fmla="*/ 4732490 w 5015599"/>
                <a:gd name="connsiteY3" fmla="*/ 2586795 h 2586794"/>
                <a:gd name="connsiteX4" fmla="*/ 283110 w 5015599"/>
                <a:gd name="connsiteY4" fmla="*/ 2586795 h 2586794"/>
                <a:gd name="connsiteX5" fmla="*/ 0 w 5015599"/>
                <a:gd name="connsiteY5" fmla="*/ 2303685 h 2586794"/>
                <a:gd name="connsiteX6" fmla="*/ 0 w 5015599"/>
                <a:gd name="connsiteY6" fmla="*/ 283110 h 2586794"/>
                <a:gd name="connsiteX7" fmla="*/ 283110 w 5015599"/>
                <a:gd name="connsiteY7" fmla="*/ 0 h 258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5599" h="2586794">
                  <a:moveTo>
                    <a:pt x="4732490" y="0"/>
                  </a:moveTo>
                  <a:cubicBezTo>
                    <a:pt x="4888848" y="0"/>
                    <a:pt x="5015600" y="126753"/>
                    <a:pt x="5015600" y="283110"/>
                  </a:cubicBezTo>
                  <a:lnTo>
                    <a:pt x="5015600" y="2303685"/>
                  </a:lnTo>
                  <a:cubicBezTo>
                    <a:pt x="5015600" y="2460042"/>
                    <a:pt x="4888848" y="2586795"/>
                    <a:pt x="4732490" y="2586795"/>
                  </a:cubicBezTo>
                  <a:lnTo>
                    <a:pt x="283110" y="2586795"/>
                  </a:lnTo>
                  <a:cubicBezTo>
                    <a:pt x="126753" y="2586795"/>
                    <a:pt x="0" y="2460042"/>
                    <a:pt x="0" y="2303685"/>
                  </a:cubicBezTo>
                  <a:lnTo>
                    <a:pt x="0" y="283110"/>
                  </a:lnTo>
                  <a:cubicBezTo>
                    <a:pt x="0" y="126753"/>
                    <a:pt x="126753" y="0"/>
                    <a:pt x="283110" y="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5" name="Рисунок 10">
              <a:extLst>
                <a:ext uri="{FF2B5EF4-FFF2-40B4-BE49-F238E27FC236}">
                  <a16:creationId xmlns:a16="http://schemas.microsoft.com/office/drawing/2014/main" id="{65B216EF-B334-75AD-5294-7D0FF774C392}"/>
                </a:ext>
              </a:extLst>
            </p:cNvPr>
            <p:cNvGrpSpPr/>
            <p:nvPr/>
          </p:nvGrpSpPr>
          <p:grpSpPr>
            <a:xfrm>
              <a:off x="922031" y="2017875"/>
              <a:ext cx="2311142" cy="116420"/>
              <a:chOff x="922031" y="2017875"/>
              <a:chExt cx="2311142" cy="116420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16" name="Рисунок 10">
                <a:extLst>
                  <a:ext uri="{FF2B5EF4-FFF2-40B4-BE49-F238E27FC236}">
                    <a16:creationId xmlns:a16="http://schemas.microsoft.com/office/drawing/2014/main" id="{CD98ADB1-5570-8998-26CA-7385EBD17D75}"/>
                  </a:ext>
                </a:extLst>
              </p:cNvPr>
              <p:cNvGrpSpPr/>
              <p:nvPr/>
            </p:nvGrpSpPr>
            <p:grpSpPr>
              <a:xfrm>
                <a:off x="922031" y="2030304"/>
                <a:ext cx="237397" cy="103991"/>
                <a:chOff x="922031" y="2030304"/>
                <a:chExt cx="237397" cy="103991"/>
              </a:xfrm>
              <a:grpFill/>
            </p:grpSpPr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id="{B215DFDB-24DA-935C-CB5B-1770350D8AAC}"/>
                    </a:ext>
                  </a:extLst>
                </p:cNvPr>
                <p:cNvSpPr/>
                <p:nvPr/>
              </p:nvSpPr>
              <p:spPr>
                <a:xfrm>
                  <a:off x="922031" y="2030442"/>
                  <a:ext cx="45711" cy="102748"/>
                </a:xfrm>
                <a:custGeom>
                  <a:avLst/>
                  <a:gdLst>
                    <a:gd name="connsiteX0" fmla="*/ 45712 w 45711"/>
                    <a:gd name="connsiteY0" fmla="*/ 25687 h 102748"/>
                    <a:gd name="connsiteX1" fmla="*/ 11186 w 45711"/>
                    <a:gd name="connsiteY1" fmla="*/ 90733 h 102748"/>
                    <a:gd name="connsiteX2" fmla="*/ 11186 w 45711"/>
                    <a:gd name="connsiteY2" fmla="*/ 92390 h 102748"/>
                    <a:gd name="connsiteX3" fmla="*/ 44607 w 45711"/>
                    <a:gd name="connsiteY3" fmla="*/ 92390 h 102748"/>
                    <a:gd name="connsiteX4" fmla="*/ 44607 w 45711"/>
                    <a:gd name="connsiteY4" fmla="*/ 102748 h 102748"/>
                    <a:gd name="connsiteX5" fmla="*/ 0 w 45711"/>
                    <a:gd name="connsiteY5" fmla="*/ 102748 h 102748"/>
                    <a:gd name="connsiteX6" fmla="*/ 0 w 45711"/>
                    <a:gd name="connsiteY6" fmla="*/ 94048 h 102748"/>
                    <a:gd name="connsiteX7" fmla="*/ 34387 w 45711"/>
                    <a:gd name="connsiteY7" fmla="*/ 26239 h 102748"/>
                    <a:gd name="connsiteX8" fmla="*/ 22511 w 45711"/>
                    <a:gd name="connsiteY8" fmla="*/ 10220 h 102748"/>
                    <a:gd name="connsiteX9" fmla="*/ 10634 w 45711"/>
                    <a:gd name="connsiteY9" fmla="*/ 25135 h 102748"/>
                    <a:gd name="connsiteX10" fmla="*/ 10634 w 45711"/>
                    <a:gd name="connsiteY10" fmla="*/ 34111 h 102748"/>
                    <a:gd name="connsiteX11" fmla="*/ 0 w 45711"/>
                    <a:gd name="connsiteY11" fmla="*/ 34111 h 102748"/>
                    <a:gd name="connsiteX12" fmla="*/ 0 w 45711"/>
                    <a:gd name="connsiteY12" fmla="*/ 25825 h 102748"/>
                    <a:gd name="connsiteX13" fmla="*/ 22787 w 45711"/>
                    <a:gd name="connsiteY13" fmla="*/ 0 h 102748"/>
                    <a:gd name="connsiteX14" fmla="*/ 45712 w 45711"/>
                    <a:gd name="connsiteY14" fmla="*/ 25687 h 102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711" h="102748">
                      <a:moveTo>
                        <a:pt x="45712" y="25687"/>
                      </a:moveTo>
                      <a:cubicBezTo>
                        <a:pt x="45712" y="56346"/>
                        <a:pt x="11324" y="67394"/>
                        <a:pt x="11186" y="90733"/>
                      </a:cubicBezTo>
                      <a:lnTo>
                        <a:pt x="11186" y="92390"/>
                      </a:lnTo>
                      <a:lnTo>
                        <a:pt x="44607" y="92390"/>
                      </a:lnTo>
                      <a:lnTo>
                        <a:pt x="44607" y="102748"/>
                      </a:lnTo>
                      <a:lnTo>
                        <a:pt x="0" y="102748"/>
                      </a:lnTo>
                      <a:lnTo>
                        <a:pt x="0" y="94048"/>
                      </a:lnTo>
                      <a:cubicBezTo>
                        <a:pt x="0" y="61179"/>
                        <a:pt x="34387" y="54827"/>
                        <a:pt x="34387" y="26239"/>
                      </a:cubicBezTo>
                      <a:cubicBezTo>
                        <a:pt x="34387" y="15744"/>
                        <a:pt x="30935" y="10220"/>
                        <a:pt x="22511" y="10220"/>
                      </a:cubicBezTo>
                      <a:cubicBezTo>
                        <a:pt x="14086" y="10220"/>
                        <a:pt x="10634" y="16158"/>
                        <a:pt x="10634" y="25135"/>
                      </a:cubicBezTo>
                      <a:lnTo>
                        <a:pt x="10634" y="34111"/>
                      </a:lnTo>
                      <a:lnTo>
                        <a:pt x="0" y="34111"/>
                      </a:lnTo>
                      <a:lnTo>
                        <a:pt x="0" y="25825"/>
                      </a:lnTo>
                      <a:cubicBezTo>
                        <a:pt x="0" y="10220"/>
                        <a:pt x="7181" y="0"/>
                        <a:pt x="22787" y="0"/>
                      </a:cubicBezTo>
                      <a:cubicBezTo>
                        <a:pt x="38392" y="0"/>
                        <a:pt x="45712" y="10220"/>
                        <a:pt x="45712" y="2568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FAA01D96-89A0-9DAD-4EFD-CF2B50A5C59C}"/>
                    </a:ext>
                  </a:extLst>
                </p:cNvPr>
                <p:cNvSpPr/>
                <p:nvPr/>
              </p:nvSpPr>
              <p:spPr>
                <a:xfrm>
                  <a:off x="977686" y="2030304"/>
                  <a:ext cx="45849" cy="103991"/>
                </a:xfrm>
                <a:custGeom>
                  <a:avLst/>
                  <a:gdLst>
                    <a:gd name="connsiteX0" fmla="*/ 45850 w 45849"/>
                    <a:gd name="connsiteY0" fmla="*/ 25687 h 103991"/>
                    <a:gd name="connsiteX1" fmla="*/ 45850 w 45849"/>
                    <a:gd name="connsiteY1" fmla="*/ 28311 h 103991"/>
                    <a:gd name="connsiteX2" fmla="*/ 33559 w 45849"/>
                    <a:gd name="connsiteY2" fmla="*/ 49303 h 103991"/>
                    <a:gd name="connsiteX3" fmla="*/ 45850 w 45849"/>
                    <a:gd name="connsiteY3" fmla="*/ 70432 h 103991"/>
                    <a:gd name="connsiteX4" fmla="*/ 45850 w 45849"/>
                    <a:gd name="connsiteY4" fmla="*/ 78304 h 103991"/>
                    <a:gd name="connsiteX5" fmla="*/ 22925 w 45849"/>
                    <a:gd name="connsiteY5" fmla="*/ 103991 h 103991"/>
                    <a:gd name="connsiteX6" fmla="*/ 138 w 45849"/>
                    <a:gd name="connsiteY6" fmla="*/ 78304 h 103991"/>
                    <a:gd name="connsiteX7" fmla="*/ 138 w 45849"/>
                    <a:gd name="connsiteY7" fmla="*/ 71261 h 103991"/>
                    <a:gd name="connsiteX8" fmla="*/ 10772 w 45849"/>
                    <a:gd name="connsiteY8" fmla="*/ 71261 h 103991"/>
                    <a:gd name="connsiteX9" fmla="*/ 10772 w 45849"/>
                    <a:gd name="connsiteY9" fmla="*/ 78995 h 103991"/>
                    <a:gd name="connsiteX10" fmla="*/ 22649 w 45849"/>
                    <a:gd name="connsiteY10" fmla="*/ 93633 h 103991"/>
                    <a:gd name="connsiteX11" fmla="*/ 34526 w 45849"/>
                    <a:gd name="connsiteY11" fmla="*/ 77890 h 103991"/>
                    <a:gd name="connsiteX12" fmla="*/ 34526 w 45849"/>
                    <a:gd name="connsiteY12" fmla="*/ 70018 h 103991"/>
                    <a:gd name="connsiteX13" fmla="*/ 21682 w 45849"/>
                    <a:gd name="connsiteY13" fmla="*/ 54965 h 103991"/>
                    <a:gd name="connsiteX14" fmla="*/ 15606 w 45849"/>
                    <a:gd name="connsiteY14" fmla="*/ 54965 h 103991"/>
                    <a:gd name="connsiteX15" fmla="*/ 15606 w 45849"/>
                    <a:gd name="connsiteY15" fmla="*/ 44745 h 103991"/>
                    <a:gd name="connsiteX16" fmla="*/ 22234 w 45849"/>
                    <a:gd name="connsiteY16" fmla="*/ 44745 h 103991"/>
                    <a:gd name="connsiteX17" fmla="*/ 34387 w 45849"/>
                    <a:gd name="connsiteY17" fmla="*/ 30797 h 103991"/>
                    <a:gd name="connsiteX18" fmla="*/ 34387 w 45849"/>
                    <a:gd name="connsiteY18" fmla="*/ 26101 h 103991"/>
                    <a:gd name="connsiteX19" fmla="*/ 22511 w 45849"/>
                    <a:gd name="connsiteY19" fmla="*/ 10220 h 103991"/>
                    <a:gd name="connsiteX20" fmla="*/ 10634 w 45849"/>
                    <a:gd name="connsiteY20" fmla="*/ 24997 h 103991"/>
                    <a:gd name="connsiteX21" fmla="*/ 10634 w 45849"/>
                    <a:gd name="connsiteY21" fmla="*/ 30244 h 103991"/>
                    <a:gd name="connsiteX22" fmla="*/ 0 w 45849"/>
                    <a:gd name="connsiteY22" fmla="*/ 30244 h 103991"/>
                    <a:gd name="connsiteX23" fmla="*/ 0 w 45849"/>
                    <a:gd name="connsiteY23" fmla="*/ 25549 h 103991"/>
                    <a:gd name="connsiteX24" fmla="*/ 22787 w 45849"/>
                    <a:gd name="connsiteY24" fmla="*/ 0 h 103991"/>
                    <a:gd name="connsiteX25" fmla="*/ 45712 w 45849"/>
                    <a:gd name="connsiteY25" fmla="*/ 25549 h 103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5849" h="103991">
                      <a:moveTo>
                        <a:pt x="45850" y="25687"/>
                      </a:moveTo>
                      <a:lnTo>
                        <a:pt x="45850" y="28311"/>
                      </a:lnTo>
                      <a:cubicBezTo>
                        <a:pt x="45850" y="38807"/>
                        <a:pt x="41707" y="46126"/>
                        <a:pt x="33559" y="49303"/>
                      </a:cubicBezTo>
                      <a:cubicBezTo>
                        <a:pt x="42121" y="52479"/>
                        <a:pt x="45850" y="60213"/>
                        <a:pt x="45850" y="70432"/>
                      </a:cubicBezTo>
                      <a:lnTo>
                        <a:pt x="45850" y="78304"/>
                      </a:lnTo>
                      <a:cubicBezTo>
                        <a:pt x="45850" y="93910"/>
                        <a:pt x="38531" y="103991"/>
                        <a:pt x="22925" y="103991"/>
                      </a:cubicBezTo>
                      <a:cubicBezTo>
                        <a:pt x="7319" y="103991"/>
                        <a:pt x="138" y="93771"/>
                        <a:pt x="138" y="78304"/>
                      </a:cubicBezTo>
                      <a:lnTo>
                        <a:pt x="138" y="71261"/>
                      </a:lnTo>
                      <a:lnTo>
                        <a:pt x="10772" y="71261"/>
                      </a:lnTo>
                      <a:lnTo>
                        <a:pt x="10772" y="78995"/>
                      </a:lnTo>
                      <a:cubicBezTo>
                        <a:pt x="10772" y="88109"/>
                        <a:pt x="14501" y="93633"/>
                        <a:pt x="22649" y="93633"/>
                      </a:cubicBezTo>
                      <a:cubicBezTo>
                        <a:pt x="30797" y="93633"/>
                        <a:pt x="34526" y="88247"/>
                        <a:pt x="34526" y="77890"/>
                      </a:cubicBezTo>
                      <a:lnTo>
                        <a:pt x="34526" y="70018"/>
                      </a:lnTo>
                      <a:cubicBezTo>
                        <a:pt x="34526" y="59936"/>
                        <a:pt x="30244" y="55241"/>
                        <a:pt x="21682" y="54965"/>
                      </a:cubicBezTo>
                      <a:lnTo>
                        <a:pt x="15606" y="54965"/>
                      </a:lnTo>
                      <a:lnTo>
                        <a:pt x="15606" y="44745"/>
                      </a:lnTo>
                      <a:lnTo>
                        <a:pt x="22234" y="44745"/>
                      </a:lnTo>
                      <a:cubicBezTo>
                        <a:pt x="29830" y="44469"/>
                        <a:pt x="34387" y="39635"/>
                        <a:pt x="34387" y="30797"/>
                      </a:cubicBezTo>
                      <a:lnTo>
                        <a:pt x="34387" y="26101"/>
                      </a:lnTo>
                      <a:cubicBezTo>
                        <a:pt x="34387" y="15606"/>
                        <a:pt x="30797" y="10220"/>
                        <a:pt x="22511" y="10220"/>
                      </a:cubicBezTo>
                      <a:cubicBezTo>
                        <a:pt x="14225" y="10220"/>
                        <a:pt x="10634" y="15882"/>
                        <a:pt x="10634" y="24997"/>
                      </a:cubicBezTo>
                      <a:lnTo>
                        <a:pt x="10634" y="30244"/>
                      </a:lnTo>
                      <a:lnTo>
                        <a:pt x="0" y="30244"/>
                      </a:lnTo>
                      <a:lnTo>
                        <a:pt x="0" y="25549"/>
                      </a:lnTo>
                      <a:cubicBezTo>
                        <a:pt x="0" y="9943"/>
                        <a:pt x="7319" y="0"/>
                        <a:pt x="22787" y="0"/>
                      </a:cubicBezTo>
                      <a:cubicBezTo>
                        <a:pt x="38254" y="0"/>
                        <a:pt x="45712" y="10081"/>
                        <a:pt x="45712" y="2554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EB53D9C4-ED3E-D42A-C108-5AE27F29CEFE}"/>
                    </a:ext>
                  </a:extLst>
                </p:cNvPr>
                <p:cNvSpPr/>
                <p:nvPr/>
              </p:nvSpPr>
              <p:spPr>
                <a:xfrm>
                  <a:off x="1034584" y="2063587"/>
                  <a:ext cx="10910" cy="69465"/>
                </a:xfrm>
                <a:custGeom>
                  <a:avLst/>
                  <a:gdLst>
                    <a:gd name="connsiteX0" fmla="*/ 10910 w 10910"/>
                    <a:gd name="connsiteY0" fmla="*/ 0 h 69465"/>
                    <a:gd name="connsiteX1" fmla="*/ 10910 w 10910"/>
                    <a:gd name="connsiteY1" fmla="*/ 14086 h 69465"/>
                    <a:gd name="connsiteX2" fmla="*/ 0 w 10910"/>
                    <a:gd name="connsiteY2" fmla="*/ 14086 h 69465"/>
                    <a:gd name="connsiteX3" fmla="*/ 0 w 10910"/>
                    <a:gd name="connsiteY3" fmla="*/ 0 h 69465"/>
                    <a:gd name="connsiteX4" fmla="*/ 10910 w 10910"/>
                    <a:gd name="connsiteY4" fmla="*/ 0 h 69465"/>
                    <a:gd name="connsiteX5" fmla="*/ 10910 w 10910"/>
                    <a:gd name="connsiteY5" fmla="*/ 55379 h 69465"/>
                    <a:gd name="connsiteX6" fmla="*/ 10910 w 10910"/>
                    <a:gd name="connsiteY6" fmla="*/ 69465 h 69465"/>
                    <a:gd name="connsiteX7" fmla="*/ 0 w 10910"/>
                    <a:gd name="connsiteY7" fmla="*/ 69465 h 69465"/>
                    <a:gd name="connsiteX8" fmla="*/ 0 w 10910"/>
                    <a:gd name="connsiteY8" fmla="*/ 55379 h 69465"/>
                    <a:gd name="connsiteX9" fmla="*/ 10910 w 10910"/>
                    <a:gd name="connsiteY9" fmla="*/ 55379 h 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910" h="69465">
                      <a:moveTo>
                        <a:pt x="10910" y="0"/>
                      </a:moveTo>
                      <a:lnTo>
                        <a:pt x="10910" y="14086"/>
                      </a:lnTo>
                      <a:lnTo>
                        <a:pt x="0" y="14086"/>
                      </a:lnTo>
                      <a:lnTo>
                        <a:pt x="0" y="0"/>
                      </a:lnTo>
                      <a:lnTo>
                        <a:pt x="10910" y="0"/>
                      </a:lnTo>
                      <a:close/>
                      <a:moveTo>
                        <a:pt x="10910" y="55379"/>
                      </a:moveTo>
                      <a:lnTo>
                        <a:pt x="10910" y="69465"/>
                      </a:lnTo>
                      <a:lnTo>
                        <a:pt x="0" y="69465"/>
                      </a:lnTo>
                      <a:lnTo>
                        <a:pt x="0" y="55379"/>
                      </a:lnTo>
                      <a:lnTo>
                        <a:pt x="10910" y="5537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90DEE997-E304-BC6B-1824-3062AED6CF68}"/>
                    </a:ext>
                  </a:extLst>
                </p:cNvPr>
                <p:cNvSpPr/>
                <p:nvPr/>
              </p:nvSpPr>
              <p:spPr>
                <a:xfrm>
                  <a:off x="1056680" y="2031685"/>
                  <a:ext cx="45711" cy="102471"/>
                </a:xfrm>
                <a:custGeom>
                  <a:avLst/>
                  <a:gdLst>
                    <a:gd name="connsiteX0" fmla="*/ 11739 w 45711"/>
                    <a:gd name="connsiteY0" fmla="*/ 41154 h 102471"/>
                    <a:gd name="connsiteX1" fmla="*/ 26792 w 45711"/>
                    <a:gd name="connsiteY1" fmla="*/ 32730 h 102471"/>
                    <a:gd name="connsiteX2" fmla="*/ 45712 w 45711"/>
                    <a:gd name="connsiteY2" fmla="*/ 56898 h 102471"/>
                    <a:gd name="connsiteX3" fmla="*/ 45712 w 45711"/>
                    <a:gd name="connsiteY3" fmla="*/ 76785 h 102471"/>
                    <a:gd name="connsiteX4" fmla="*/ 22787 w 45711"/>
                    <a:gd name="connsiteY4" fmla="*/ 102472 h 102471"/>
                    <a:gd name="connsiteX5" fmla="*/ 0 w 45711"/>
                    <a:gd name="connsiteY5" fmla="*/ 76785 h 102471"/>
                    <a:gd name="connsiteX6" fmla="*/ 0 w 45711"/>
                    <a:gd name="connsiteY6" fmla="*/ 70018 h 102471"/>
                    <a:gd name="connsiteX7" fmla="*/ 10634 w 45711"/>
                    <a:gd name="connsiteY7" fmla="*/ 70018 h 102471"/>
                    <a:gd name="connsiteX8" fmla="*/ 10634 w 45711"/>
                    <a:gd name="connsiteY8" fmla="*/ 77614 h 102471"/>
                    <a:gd name="connsiteX9" fmla="*/ 22511 w 45711"/>
                    <a:gd name="connsiteY9" fmla="*/ 92252 h 102471"/>
                    <a:gd name="connsiteX10" fmla="*/ 34387 w 45711"/>
                    <a:gd name="connsiteY10" fmla="*/ 77614 h 102471"/>
                    <a:gd name="connsiteX11" fmla="*/ 34387 w 45711"/>
                    <a:gd name="connsiteY11" fmla="*/ 57865 h 102471"/>
                    <a:gd name="connsiteX12" fmla="*/ 22511 w 45711"/>
                    <a:gd name="connsiteY12" fmla="*/ 43226 h 102471"/>
                    <a:gd name="connsiteX13" fmla="*/ 11048 w 45711"/>
                    <a:gd name="connsiteY13" fmla="*/ 54136 h 102471"/>
                    <a:gd name="connsiteX14" fmla="*/ 11048 w 45711"/>
                    <a:gd name="connsiteY14" fmla="*/ 56484 h 102471"/>
                    <a:gd name="connsiteX15" fmla="*/ 414 w 45711"/>
                    <a:gd name="connsiteY15" fmla="*/ 56484 h 102471"/>
                    <a:gd name="connsiteX16" fmla="*/ 3176 w 45711"/>
                    <a:gd name="connsiteY16" fmla="*/ 0 h 102471"/>
                    <a:gd name="connsiteX17" fmla="*/ 43226 w 45711"/>
                    <a:gd name="connsiteY17" fmla="*/ 0 h 102471"/>
                    <a:gd name="connsiteX18" fmla="*/ 43226 w 45711"/>
                    <a:gd name="connsiteY18" fmla="*/ 10220 h 102471"/>
                    <a:gd name="connsiteX19" fmla="*/ 13258 w 45711"/>
                    <a:gd name="connsiteY19" fmla="*/ 10220 h 102471"/>
                    <a:gd name="connsiteX20" fmla="*/ 11601 w 45711"/>
                    <a:gd name="connsiteY20" fmla="*/ 41431 h 102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5711" h="102471">
                      <a:moveTo>
                        <a:pt x="11739" y="41154"/>
                      </a:moveTo>
                      <a:cubicBezTo>
                        <a:pt x="14915" y="35630"/>
                        <a:pt x="20025" y="32730"/>
                        <a:pt x="26792" y="32730"/>
                      </a:cubicBezTo>
                      <a:cubicBezTo>
                        <a:pt x="39912" y="32730"/>
                        <a:pt x="45712" y="42259"/>
                        <a:pt x="45712" y="56898"/>
                      </a:cubicBezTo>
                      <a:lnTo>
                        <a:pt x="45712" y="76785"/>
                      </a:lnTo>
                      <a:cubicBezTo>
                        <a:pt x="45712" y="92390"/>
                        <a:pt x="38254" y="102472"/>
                        <a:pt x="22787" y="102472"/>
                      </a:cubicBezTo>
                      <a:cubicBezTo>
                        <a:pt x="7319" y="102472"/>
                        <a:pt x="0" y="92252"/>
                        <a:pt x="0" y="76785"/>
                      </a:cubicBezTo>
                      <a:lnTo>
                        <a:pt x="0" y="70018"/>
                      </a:lnTo>
                      <a:lnTo>
                        <a:pt x="10634" y="70018"/>
                      </a:lnTo>
                      <a:lnTo>
                        <a:pt x="10634" y="77614"/>
                      </a:lnTo>
                      <a:cubicBezTo>
                        <a:pt x="10634" y="86728"/>
                        <a:pt x="14363" y="92252"/>
                        <a:pt x="22511" y="92252"/>
                      </a:cubicBezTo>
                      <a:cubicBezTo>
                        <a:pt x="30659" y="92252"/>
                        <a:pt x="34387" y="86728"/>
                        <a:pt x="34387" y="77614"/>
                      </a:cubicBezTo>
                      <a:lnTo>
                        <a:pt x="34387" y="57865"/>
                      </a:lnTo>
                      <a:cubicBezTo>
                        <a:pt x="34387" y="48750"/>
                        <a:pt x="30659" y="43226"/>
                        <a:pt x="22511" y="43226"/>
                      </a:cubicBezTo>
                      <a:cubicBezTo>
                        <a:pt x="16296" y="43226"/>
                        <a:pt x="12015" y="46679"/>
                        <a:pt x="11048" y="54136"/>
                      </a:cubicBezTo>
                      <a:lnTo>
                        <a:pt x="11048" y="56484"/>
                      </a:lnTo>
                      <a:lnTo>
                        <a:pt x="414" y="56484"/>
                      </a:lnTo>
                      <a:lnTo>
                        <a:pt x="3176" y="0"/>
                      </a:lnTo>
                      <a:lnTo>
                        <a:pt x="43226" y="0"/>
                      </a:lnTo>
                      <a:lnTo>
                        <a:pt x="43226" y="10220"/>
                      </a:lnTo>
                      <a:lnTo>
                        <a:pt x="13258" y="10220"/>
                      </a:lnTo>
                      <a:lnTo>
                        <a:pt x="11601" y="4143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CDC608BE-9042-E175-40ED-05F5F44B5BE1}"/>
                    </a:ext>
                  </a:extLst>
                </p:cNvPr>
                <p:cNvSpPr/>
                <p:nvPr/>
              </p:nvSpPr>
              <p:spPr>
                <a:xfrm>
                  <a:off x="1112888" y="2030580"/>
                  <a:ext cx="46540" cy="103714"/>
                </a:xfrm>
                <a:custGeom>
                  <a:avLst/>
                  <a:gdLst>
                    <a:gd name="connsiteX0" fmla="*/ 46126 w 46540"/>
                    <a:gd name="connsiteY0" fmla="*/ 25273 h 103714"/>
                    <a:gd name="connsiteX1" fmla="*/ 46126 w 46540"/>
                    <a:gd name="connsiteY1" fmla="*/ 27206 h 103714"/>
                    <a:gd name="connsiteX2" fmla="*/ 35492 w 46540"/>
                    <a:gd name="connsiteY2" fmla="*/ 27206 h 103714"/>
                    <a:gd name="connsiteX3" fmla="*/ 35492 w 46540"/>
                    <a:gd name="connsiteY3" fmla="*/ 24582 h 103714"/>
                    <a:gd name="connsiteX4" fmla="*/ 23477 w 46540"/>
                    <a:gd name="connsiteY4" fmla="*/ 10081 h 103714"/>
                    <a:gd name="connsiteX5" fmla="*/ 11186 w 46540"/>
                    <a:gd name="connsiteY5" fmla="*/ 26516 h 103714"/>
                    <a:gd name="connsiteX6" fmla="*/ 11186 w 46540"/>
                    <a:gd name="connsiteY6" fmla="*/ 49303 h 103714"/>
                    <a:gd name="connsiteX7" fmla="*/ 27620 w 46540"/>
                    <a:gd name="connsiteY7" fmla="*/ 38392 h 103714"/>
                    <a:gd name="connsiteX8" fmla="*/ 46540 w 46540"/>
                    <a:gd name="connsiteY8" fmla="*/ 62560 h 103714"/>
                    <a:gd name="connsiteX9" fmla="*/ 46540 w 46540"/>
                    <a:gd name="connsiteY9" fmla="*/ 78028 h 103714"/>
                    <a:gd name="connsiteX10" fmla="*/ 23339 w 46540"/>
                    <a:gd name="connsiteY10" fmla="*/ 103715 h 103714"/>
                    <a:gd name="connsiteX11" fmla="*/ 0 w 46540"/>
                    <a:gd name="connsiteY11" fmla="*/ 78028 h 103714"/>
                    <a:gd name="connsiteX12" fmla="*/ 0 w 46540"/>
                    <a:gd name="connsiteY12" fmla="*/ 26101 h 103714"/>
                    <a:gd name="connsiteX13" fmla="*/ 23339 w 46540"/>
                    <a:gd name="connsiteY13" fmla="*/ 0 h 103714"/>
                    <a:gd name="connsiteX14" fmla="*/ 46264 w 46540"/>
                    <a:gd name="connsiteY14" fmla="*/ 25411 h 103714"/>
                    <a:gd name="connsiteX15" fmla="*/ 11048 w 46540"/>
                    <a:gd name="connsiteY15" fmla="*/ 63389 h 103714"/>
                    <a:gd name="connsiteX16" fmla="*/ 11048 w 46540"/>
                    <a:gd name="connsiteY16" fmla="*/ 78580 h 103714"/>
                    <a:gd name="connsiteX17" fmla="*/ 23063 w 46540"/>
                    <a:gd name="connsiteY17" fmla="*/ 93219 h 103714"/>
                    <a:gd name="connsiteX18" fmla="*/ 35078 w 46540"/>
                    <a:gd name="connsiteY18" fmla="*/ 78580 h 103714"/>
                    <a:gd name="connsiteX19" fmla="*/ 35078 w 46540"/>
                    <a:gd name="connsiteY19" fmla="*/ 63389 h 103714"/>
                    <a:gd name="connsiteX20" fmla="*/ 23063 w 46540"/>
                    <a:gd name="connsiteY20" fmla="*/ 48750 h 103714"/>
                    <a:gd name="connsiteX21" fmla="*/ 11048 w 46540"/>
                    <a:gd name="connsiteY21" fmla="*/ 63389 h 103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6540" h="103714">
                      <a:moveTo>
                        <a:pt x="46126" y="25273"/>
                      </a:moveTo>
                      <a:lnTo>
                        <a:pt x="46126" y="27206"/>
                      </a:lnTo>
                      <a:lnTo>
                        <a:pt x="35492" y="27206"/>
                      </a:lnTo>
                      <a:lnTo>
                        <a:pt x="35492" y="24582"/>
                      </a:lnTo>
                      <a:cubicBezTo>
                        <a:pt x="35492" y="15467"/>
                        <a:pt x="31764" y="10081"/>
                        <a:pt x="23477" y="10081"/>
                      </a:cubicBezTo>
                      <a:cubicBezTo>
                        <a:pt x="15191" y="10081"/>
                        <a:pt x="11186" y="15606"/>
                        <a:pt x="11186" y="26516"/>
                      </a:cubicBezTo>
                      <a:lnTo>
                        <a:pt x="11186" y="49303"/>
                      </a:lnTo>
                      <a:cubicBezTo>
                        <a:pt x="13948" y="42397"/>
                        <a:pt x="19472" y="38392"/>
                        <a:pt x="27620" y="38392"/>
                      </a:cubicBezTo>
                      <a:cubicBezTo>
                        <a:pt x="40740" y="38392"/>
                        <a:pt x="46540" y="47783"/>
                        <a:pt x="46540" y="62560"/>
                      </a:cubicBezTo>
                      <a:lnTo>
                        <a:pt x="46540" y="78028"/>
                      </a:lnTo>
                      <a:cubicBezTo>
                        <a:pt x="46540" y="93633"/>
                        <a:pt x="38807" y="103715"/>
                        <a:pt x="23339" y="103715"/>
                      </a:cubicBezTo>
                      <a:cubicBezTo>
                        <a:pt x="7872" y="103715"/>
                        <a:pt x="0" y="93495"/>
                        <a:pt x="0" y="78028"/>
                      </a:cubicBezTo>
                      <a:lnTo>
                        <a:pt x="0" y="26101"/>
                      </a:lnTo>
                      <a:cubicBezTo>
                        <a:pt x="0" y="9943"/>
                        <a:pt x="7319" y="0"/>
                        <a:pt x="23339" y="0"/>
                      </a:cubicBezTo>
                      <a:cubicBezTo>
                        <a:pt x="39359" y="0"/>
                        <a:pt x="46264" y="9943"/>
                        <a:pt x="46264" y="25411"/>
                      </a:cubicBezTo>
                      <a:close/>
                      <a:moveTo>
                        <a:pt x="11048" y="63389"/>
                      </a:moveTo>
                      <a:lnTo>
                        <a:pt x="11048" y="78580"/>
                      </a:lnTo>
                      <a:cubicBezTo>
                        <a:pt x="11048" y="87695"/>
                        <a:pt x="14777" y="93219"/>
                        <a:pt x="23063" y="93219"/>
                      </a:cubicBezTo>
                      <a:cubicBezTo>
                        <a:pt x="31349" y="93219"/>
                        <a:pt x="35078" y="87695"/>
                        <a:pt x="35078" y="78580"/>
                      </a:cubicBezTo>
                      <a:lnTo>
                        <a:pt x="35078" y="63389"/>
                      </a:lnTo>
                      <a:cubicBezTo>
                        <a:pt x="35078" y="54274"/>
                        <a:pt x="31211" y="48750"/>
                        <a:pt x="23063" y="48750"/>
                      </a:cubicBezTo>
                      <a:cubicBezTo>
                        <a:pt x="14915" y="48750"/>
                        <a:pt x="11048" y="54274"/>
                        <a:pt x="11048" y="6338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4" name="Рисунок 10">
                <a:extLst>
                  <a:ext uri="{FF2B5EF4-FFF2-40B4-BE49-F238E27FC236}">
                    <a16:creationId xmlns:a16="http://schemas.microsoft.com/office/drawing/2014/main" id="{4C4236D2-E5C5-BB53-8536-898C1DD78FD5}"/>
                  </a:ext>
                </a:extLst>
              </p:cNvPr>
              <p:cNvGrpSpPr/>
              <p:nvPr/>
            </p:nvGrpSpPr>
            <p:grpSpPr>
              <a:xfrm>
                <a:off x="2718465" y="2017875"/>
                <a:ext cx="514707" cy="116282"/>
                <a:chOff x="2718465" y="2017875"/>
                <a:chExt cx="514707" cy="116282"/>
              </a:xfrm>
              <a:grpFill/>
            </p:grpSpPr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id="{B483952A-46EF-96CA-84EA-6B60607EA490}"/>
                    </a:ext>
                  </a:extLst>
                </p:cNvPr>
                <p:cNvSpPr/>
                <p:nvPr/>
              </p:nvSpPr>
              <p:spPr>
                <a:xfrm>
                  <a:off x="2718465" y="2060272"/>
                  <a:ext cx="28725" cy="71813"/>
                </a:xfrm>
                <a:custGeom>
                  <a:avLst/>
                  <a:gdLst>
                    <a:gd name="connsiteX0" fmla="*/ 0 w 28725"/>
                    <a:gd name="connsiteY0" fmla="*/ 0 h 71813"/>
                    <a:gd name="connsiteX1" fmla="*/ 28725 w 28725"/>
                    <a:gd name="connsiteY1" fmla="*/ 0 h 71813"/>
                    <a:gd name="connsiteX2" fmla="*/ 28725 w 28725"/>
                    <a:gd name="connsiteY2" fmla="*/ 71813 h 71813"/>
                    <a:gd name="connsiteX3" fmla="*/ 0 w 28725"/>
                    <a:gd name="connsiteY3" fmla="*/ 71813 h 71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71813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71813"/>
                      </a:lnTo>
                      <a:lnTo>
                        <a:pt x="0" y="71813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F39B7180-784E-A9C7-DBD2-30EC461458C7}"/>
                    </a:ext>
                  </a:extLst>
                </p:cNvPr>
                <p:cNvSpPr/>
                <p:nvPr/>
              </p:nvSpPr>
              <p:spPr>
                <a:xfrm>
                  <a:off x="2756720" y="2045909"/>
                  <a:ext cx="28725" cy="86175"/>
                </a:xfrm>
                <a:custGeom>
                  <a:avLst/>
                  <a:gdLst>
                    <a:gd name="connsiteX0" fmla="*/ 0 w 28725"/>
                    <a:gd name="connsiteY0" fmla="*/ 0 h 86175"/>
                    <a:gd name="connsiteX1" fmla="*/ 28725 w 28725"/>
                    <a:gd name="connsiteY1" fmla="*/ 0 h 86175"/>
                    <a:gd name="connsiteX2" fmla="*/ 28725 w 28725"/>
                    <a:gd name="connsiteY2" fmla="*/ 86176 h 86175"/>
                    <a:gd name="connsiteX3" fmla="*/ 0 w 28725"/>
                    <a:gd name="connsiteY3" fmla="*/ 86176 h 8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86175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86176"/>
                      </a:lnTo>
                      <a:lnTo>
                        <a:pt x="0" y="86176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0E7B4C8E-25FF-0A70-FA59-7DFADFAB317A}"/>
                    </a:ext>
                  </a:extLst>
                </p:cNvPr>
                <p:cNvSpPr/>
                <p:nvPr/>
              </p:nvSpPr>
              <p:spPr>
                <a:xfrm>
                  <a:off x="2794974" y="2035690"/>
                  <a:ext cx="28725" cy="96395"/>
                </a:xfrm>
                <a:custGeom>
                  <a:avLst/>
                  <a:gdLst>
                    <a:gd name="connsiteX0" fmla="*/ 0 w 28725"/>
                    <a:gd name="connsiteY0" fmla="*/ 0 h 96395"/>
                    <a:gd name="connsiteX1" fmla="*/ 28725 w 28725"/>
                    <a:gd name="connsiteY1" fmla="*/ 0 h 96395"/>
                    <a:gd name="connsiteX2" fmla="*/ 28725 w 28725"/>
                    <a:gd name="connsiteY2" fmla="*/ 96395 h 96395"/>
                    <a:gd name="connsiteX3" fmla="*/ 0 w 28725"/>
                    <a:gd name="connsiteY3" fmla="*/ 96395 h 96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96395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96395"/>
                      </a:lnTo>
                      <a:lnTo>
                        <a:pt x="0" y="96395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8" name="Полилиния: фигура 47">
                  <a:extLst>
                    <a:ext uri="{FF2B5EF4-FFF2-40B4-BE49-F238E27FC236}">
                      <a16:creationId xmlns:a16="http://schemas.microsoft.com/office/drawing/2014/main" id="{993AF581-45D6-6DB8-7F86-69EF6F1B47EE}"/>
                    </a:ext>
                  </a:extLst>
                </p:cNvPr>
                <p:cNvSpPr/>
                <p:nvPr/>
              </p:nvSpPr>
              <p:spPr>
                <a:xfrm>
                  <a:off x="2833367" y="2017875"/>
                  <a:ext cx="28725" cy="114210"/>
                </a:xfrm>
                <a:custGeom>
                  <a:avLst/>
                  <a:gdLst>
                    <a:gd name="connsiteX0" fmla="*/ 0 w 28725"/>
                    <a:gd name="connsiteY0" fmla="*/ 0 h 114210"/>
                    <a:gd name="connsiteX1" fmla="*/ 28725 w 28725"/>
                    <a:gd name="connsiteY1" fmla="*/ 0 h 114210"/>
                    <a:gd name="connsiteX2" fmla="*/ 28725 w 28725"/>
                    <a:gd name="connsiteY2" fmla="*/ 114211 h 114210"/>
                    <a:gd name="connsiteX3" fmla="*/ 0 w 28725"/>
                    <a:gd name="connsiteY3" fmla="*/ 114211 h 11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114210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114211"/>
                      </a:lnTo>
                      <a:lnTo>
                        <a:pt x="0" y="11421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49" name="Рисунок 10">
                  <a:extLst>
                    <a:ext uri="{FF2B5EF4-FFF2-40B4-BE49-F238E27FC236}">
                      <a16:creationId xmlns:a16="http://schemas.microsoft.com/office/drawing/2014/main" id="{56FFB8B3-4914-744F-BE09-E6395E21A5D9}"/>
                    </a:ext>
                  </a:extLst>
                </p:cNvPr>
                <p:cNvGrpSpPr/>
                <p:nvPr/>
              </p:nvGrpSpPr>
              <p:grpSpPr>
                <a:xfrm>
                  <a:off x="3045216" y="2024780"/>
                  <a:ext cx="187957" cy="105372"/>
                  <a:chOff x="3045216" y="2024780"/>
                  <a:chExt cx="187957" cy="105372"/>
                </a:xfrm>
                <a:grpFill/>
              </p:grpSpPr>
              <p:sp>
                <p:nvSpPr>
                  <p:cNvPr id="50" name="Полилиния: фигура 49">
                    <a:extLst>
                      <a:ext uri="{FF2B5EF4-FFF2-40B4-BE49-F238E27FC236}">
                        <a16:creationId xmlns:a16="http://schemas.microsoft.com/office/drawing/2014/main" id="{0F0CE446-84A9-80E1-2795-DECE28190409}"/>
                      </a:ext>
                    </a:extLst>
                  </p:cNvPr>
                  <p:cNvSpPr/>
                  <p:nvPr/>
                </p:nvSpPr>
                <p:spPr>
                  <a:xfrm>
                    <a:off x="3045216" y="2024780"/>
                    <a:ext cx="172351" cy="105372"/>
                  </a:xfrm>
                  <a:custGeom>
                    <a:avLst/>
                    <a:gdLst>
                      <a:gd name="connsiteX0" fmla="*/ 172352 w 172351"/>
                      <a:gd name="connsiteY0" fmla="*/ 105372 h 105372"/>
                      <a:gd name="connsiteX1" fmla="*/ 0 w 172351"/>
                      <a:gd name="connsiteY1" fmla="*/ 105372 h 105372"/>
                      <a:gd name="connsiteX2" fmla="*/ 0 w 172351"/>
                      <a:gd name="connsiteY2" fmla="*/ 0 h 105372"/>
                      <a:gd name="connsiteX3" fmla="*/ 172352 w 172351"/>
                      <a:gd name="connsiteY3" fmla="*/ 0 h 105372"/>
                      <a:gd name="connsiteX4" fmla="*/ 172352 w 172351"/>
                      <a:gd name="connsiteY4" fmla="*/ 105372 h 105372"/>
                      <a:gd name="connsiteX5" fmla="*/ 9529 w 172351"/>
                      <a:gd name="connsiteY5" fmla="*/ 95843 h 105372"/>
                      <a:gd name="connsiteX6" fmla="*/ 162685 w 172351"/>
                      <a:gd name="connsiteY6" fmla="*/ 95843 h 105372"/>
                      <a:gd name="connsiteX7" fmla="*/ 162685 w 172351"/>
                      <a:gd name="connsiteY7" fmla="*/ 9667 h 105372"/>
                      <a:gd name="connsiteX8" fmla="*/ 9529 w 172351"/>
                      <a:gd name="connsiteY8" fmla="*/ 9667 h 105372"/>
                      <a:gd name="connsiteX9" fmla="*/ 9529 w 172351"/>
                      <a:gd name="connsiteY9" fmla="*/ 95843 h 105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2351" h="105372">
                        <a:moveTo>
                          <a:pt x="172352" y="105372"/>
                        </a:moveTo>
                        <a:lnTo>
                          <a:pt x="0" y="105372"/>
                        </a:lnTo>
                        <a:lnTo>
                          <a:pt x="0" y="0"/>
                        </a:lnTo>
                        <a:lnTo>
                          <a:pt x="172352" y="0"/>
                        </a:lnTo>
                        <a:lnTo>
                          <a:pt x="172352" y="105372"/>
                        </a:lnTo>
                        <a:close/>
                        <a:moveTo>
                          <a:pt x="9529" y="95843"/>
                        </a:moveTo>
                        <a:lnTo>
                          <a:pt x="162685" y="95843"/>
                        </a:lnTo>
                        <a:lnTo>
                          <a:pt x="162685" y="9667"/>
                        </a:lnTo>
                        <a:lnTo>
                          <a:pt x="9529" y="9667"/>
                        </a:lnTo>
                        <a:lnTo>
                          <a:pt x="9529" y="95843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1" name="Полилиния: фигура 50">
                    <a:extLst>
                      <a:ext uri="{FF2B5EF4-FFF2-40B4-BE49-F238E27FC236}">
                        <a16:creationId xmlns:a16="http://schemas.microsoft.com/office/drawing/2014/main" id="{58A8346E-239E-EB6F-4CA7-78D80A53881E}"/>
                      </a:ext>
                    </a:extLst>
                  </p:cNvPr>
                  <p:cNvSpPr/>
                  <p:nvPr/>
                </p:nvSpPr>
                <p:spPr>
                  <a:xfrm>
                    <a:off x="3069107" y="2044805"/>
                    <a:ext cx="91009" cy="65322"/>
                  </a:xfrm>
                  <a:custGeom>
                    <a:avLst/>
                    <a:gdLst>
                      <a:gd name="connsiteX0" fmla="*/ 0 w 91009"/>
                      <a:gd name="connsiteY0" fmla="*/ 0 h 65322"/>
                      <a:gd name="connsiteX1" fmla="*/ 91009 w 91009"/>
                      <a:gd name="connsiteY1" fmla="*/ 0 h 65322"/>
                      <a:gd name="connsiteX2" fmla="*/ 91009 w 91009"/>
                      <a:gd name="connsiteY2" fmla="*/ 65322 h 65322"/>
                      <a:gd name="connsiteX3" fmla="*/ 0 w 91009"/>
                      <a:gd name="connsiteY3" fmla="*/ 65322 h 65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009" h="65322">
                        <a:moveTo>
                          <a:pt x="0" y="0"/>
                        </a:moveTo>
                        <a:lnTo>
                          <a:pt x="91009" y="0"/>
                        </a:lnTo>
                        <a:lnTo>
                          <a:pt x="91009" y="65322"/>
                        </a:lnTo>
                        <a:lnTo>
                          <a:pt x="0" y="65322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Полилиния: фигура 51">
                    <a:extLst>
                      <a:ext uri="{FF2B5EF4-FFF2-40B4-BE49-F238E27FC236}">
                        <a16:creationId xmlns:a16="http://schemas.microsoft.com/office/drawing/2014/main" id="{3D32E71A-F880-C1F2-210A-C8E5AB611153}"/>
                      </a:ext>
                    </a:extLst>
                  </p:cNvPr>
                  <p:cNvSpPr/>
                  <p:nvPr/>
                </p:nvSpPr>
                <p:spPr>
                  <a:xfrm>
                    <a:off x="3211491" y="2065106"/>
                    <a:ext cx="21682" cy="24858"/>
                  </a:xfrm>
                  <a:custGeom>
                    <a:avLst/>
                    <a:gdLst>
                      <a:gd name="connsiteX0" fmla="*/ 0 w 21682"/>
                      <a:gd name="connsiteY0" fmla="*/ 0 h 24858"/>
                      <a:gd name="connsiteX1" fmla="*/ 21682 w 21682"/>
                      <a:gd name="connsiteY1" fmla="*/ 0 h 24858"/>
                      <a:gd name="connsiteX2" fmla="*/ 21682 w 21682"/>
                      <a:gd name="connsiteY2" fmla="*/ 24858 h 24858"/>
                      <a:gd name="connsiteX3" fmla="*/ 0 w 21682"/>
                      <a:gd name="connsiteY3" fmla="*/ 24858 h 24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82" h="24858">
                        <a:moveTo>
                          <a:pt x="0" y="0"/>
                        </a:moveTo>
                        <a:lnTo>
                          <a:pt x="21682" y="0"/>
                        </a:lnTo>
                        <a:lnTo>
                          <a:pt x="21682" y="24858"/>
                        </a:lnTo>
                        <a:lnTo>
                          <a:pt x="0" y="24858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" name="Полилиния: фигура 52">
                  <a:extLst>
                    <a:ext uri="{FF2B5EF4-FFF2-40B4-BE49-F238E27FC236}">
                      <a16:creationId xmlns:a16="http://schemas.microsoft.com/office/drawing/2014/main" id="{786FF94D-A53C-FC34-8ECC-85B14A4493C2}"/>
                    </a:ext>
                  </a:extLst>
                </p:cNvPr>
                <p:cNvSpPr/>
                <p:nvPr/>
              </p:nvSpPr>
              <p:spPr>
                <a:xfrm>
                  <a:off x="2908688" y="2083668"/>
                  <a:ext cx="79562" cy="23559"/>
                </a:xfrm>
                <a:custGeom>
                  <a:avLst/>
                  <a:gdLst>
                    <a:gd name="connsiteX0" fmla="*/ 73276 w 79562"/>
                    <a:gd name="connsiteY0" fmla="*/ 23559 h 23559"/>
                    <a:gd name="connsiteX1" fmla="*/ 69962 w 79562"/>
                    <a:gd name="connsiteY1" fmla="*/ 22593 h 23559"/>
                    <a:gd name="connsiteX2" fmla="*/ 10716 w 79562"/>
                    <a:gd name="connsiteY2" fmla="*/ 21902 h 23559"/>
                    <a:gd name="connsiteX3" fmla="*/ 1601 w 79562"/>
                    <a:gd name="connsiteY3" fmla="*/ 21212 h 23559"/>
                    <a:gd name="connsiteX4" fmla="*/ 2153 w 79562"/>
                    <a:gd name="connsiteY4" fmla="*/ 12235 h 23559"/>
                    <a:gd name="connsiteX5" fmla="*/ 76453 w 79562"/>
                    <a:gd name="connsiteY5" fmla="*/ 11544 h 23559"/>
                    <a:gd name="connsiteX6" fmla="*/ 78662 w 79562"/>
                    <a:gd name="connsiteY6" fmla="*/ 20383 h 23559"/>
                    <a:gd name="connsiteX7" fmla="*/ 73138 w 79562"/>
                    <a:gd name="connsiteY7" fmla="*/ 23559 h 23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62" h="23559">
                      <a:moveTo>
                        <a:pt x="73276" y="23559"/>
                      </a:moveTo>
                      <a:cubicBezTo>
                        <a:pt x="72171" y="23559"/>
                        <a:pt x="71067" y="23283"/>
                        <a:pt x="69962" y="22593"/>
                      </a:cubicBezTo>
                      <a:cubicBezTo>
                        <a:pt x="34884" y="1739"/>
                        <a:pt x="11682" y="21074"/>
                        <a:pt x="10716" y="21902"/>
                      </a:cubicBezTo>
                      <a:cubicBezTo>
                        <a:pt x="8092" y="24250"/>
                        <a:pt x="3949" y="23974"/>
                        <a:pt x="1601" y="21212"/>
                      </a:cubicBezTo>
                      <a:cubicBezTo>
                        <a:pt x="-747" y="18588"/>
                        <a:pt x="-470" y="14445"/>
                        <a:pt x="2153" y="12235"/>
                      </a:cubicBezTo>
                      <a:cubicBezTo>
                        <a:pt x="3396" y="11130"/>
                        <a:pt x="33088" y="-14281"/>
                        <a:pt x="76453" y="11544"/>
                      </a:cubicBezTo>
                      <a:cubicBezTo>
                        <a:pt x="79491" y="13340"/>
                        <a:pt x="80458" y="17345"/>
                        <a:pt x="78662" y="20383"/>
                      </a:cubicBezTo>
                      <a:cubicBezTo>
                        <a:pt x="77419" y="22455"/>
                        <a:pt x="75348" y="23559"/>
                        <a:pt x="73138" y="2355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id="{6E8FCDF1-1C1E-93EB-CC82-1CCAABD830AE}"/>
                    </a:ext>
                  </a:extLst>
                </p:cNvPr>
                <p:cNvSpPr/>
                <p:nvPr/>
              </p:nvSpPr>
              <p:spPr>
                <a:xfrm>
                  <a:off x="2895707" y="2058087"/>
                  <a:ext cx="105525" cy="27457"/>
                </a:xfrm>
                <a:custGeom>
                  <a:avLst/>
                  <a:gdLst>
                    <a:gd name="connsiteX0" fmla="*/ 99239 w 105525"/>
                    <a:gd name="connsiteY0" fmla="*/ 27457 h 27457"/>
                    <a:gd name="connsiteX1" fmla="*/ 95925 w 105525"/>
                    <a:gd name="connsiteY1" fmla="*/ 26491 h 27457"/>
                    <a:gd name="connsiteX2" fmla="*/ 10716 w 105525"/>
                    <a:gd name="connsiteY2" fmla="*/ 25800 h 27457"/>
                    <a:gd name="connsiteX3" fmla="*/ 1601 w 105525"/>
                    <a:gd name="connsiteY3" fmla="*/ 25248 h 27457"/>
                    <a:gd name="connsiteX4" fmla="*/ 2154 w 105525"/>
                    <a:gd name="connsiteY4" fmla="*/ 16133 h 27457"/>
                    <a:gd name="connsiteX5" fmla="*/ 102416 w 105525"/>
                    <a:gd name="connsiteY5" fmla="*/ 15442 h 27457"/>
                    <a:gd name="connsiteX6" fmla="*/ 104625 w 105525"/>
                    <a:gd name="connsiteY6" fmla="*/ 24281 h 27457"/>
                    <a:gd name="connsiteX7" fmla="*/ 99101 w 105525"/>
                    <a:gd name="connsiteY7" fmla="*/ 27457 h 2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25" h="27457">
                      <a:moveTo>
                        <a:pt x="99239" y="27457"/>
                      </a:moveTo>
                      <a:cubicBezTo>
                        <a:pt x="98135" y="27457"/>
                        <a:pt x="97030" y="27181"/>
                        <a:pt x="95925" y="26491"/>
                      </a:cubicBezTo>
                      <a:cubicBezTo>
                        <a:pt x="45241" y="-3616"/>
                        <a:pt x="11130" y="25524"/>
                        <a:pt x="10716" y="25800"/>
                      </a:cubicBezTo>
                      <a:cubicBezTo>
                        <a:pt x="8092" y="28148"/>
                        <a:pt x="3949" y="27872"/>
                        <a:pt x="1601" y="25248"/>
                      </a:cubicBezTo>
                      <a:cubicBezTo>
                        <a:pt x="-747" y="22624"/>
                        <a:pt x="-470" y="18481"/>
                        <a:pt x="2154" y="16133"/>
                      </a:cubicBezTo>
                      <a:cubicBezTo>
                        <a:pt x="2568" y="15719"/>
                        <a:pt x="43722" y="-19497"/>
                        <a:pt x="102416" y="15442"/>
                      </a:cubicBezTo>
                      <a:cubicBezTo>
                        <a:pt x="105454" y="17238"/>
                        <a:pt x="106421" y="21243"/>
                        <a:pt x="104625" y="24281"/>
                      </a:cubicBezTo>
                      <a:cubicBezTo>
                        <a:pt x="103383" y="26353"/>
                        <a:pt x="101311" y="27457"/>
                        <a:pt x="99101" y="274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5" name="Полилиния: фигура 54">
                  <a:extLst>
                    <a:ext uri="{FF2B5EF4-FFF2-40B4-BE49-F238E27FC236}">
                      <a16:creationId xmlns:a16="http://schemas.microsoft.com/office/drawing/2014/main" id="{F2993F4E-4111-2475-AB40-74F715FA76C4}"/>
                    </a:ext>
                  </a:extLst>
                </p:cNvPr>
                <p:cNvSpPr/>
                <p:nvPr/>
              </p:nvSpPr>
              <p:spPr>
                <a:xfrm>
                  <a:off x="2883968" y="2029270"/>
                  <a:ext cx="129003" cy="31278"/>
                </a:xfrm>
                <a:custGeom>
                  <a:avLst/>
                  <a:gdLst>
                    <a:gd name="connsiteX0" fmla="*/ 122717 w 129003"/>
                    <a:gd name="connsiteY0" fmla="*/ 31278 h 31278"/>
                    <a:gd name="connsiteX1" fmla="*/ 119402 w 129003"/>
                    <a:gd name="connsiteY1" fmla="*/ 30311 h 31278"/>
                    <a:gd name="connsiteX2" fmla="*/ 10716 w 129003"/>
                    <a:gd name="connsiteY2" fmla="*/ 29621 h 31278"/>
                    <a:gd name="connsiteX3" fmla="*/ 1601 w 129003"/>
                    <a:gd name="connsiteY3" fmla="*/ 28930 h 31278"/>
                    <a:gd name="connsiteX4" fmla="*/ 2154 w 129003"/>
                    <a:gd name="connsiteY4" fmla="*/ 19816 h 31278"/>
                    <a:gd name="connsiteX5" fmla="*/ 125893 w 129003"/>
                    <a:gd name="connsiteY5" fmla="*/ 19125 h 31278"/>
                    <a:gd name="connsiteX6" fmla="*/ 128103 w 129003"/>
                    <a:gd name="connsiteY6" fmla="*/ 27964 h 31278"/>
                    <a:gd name="connsiteX7" fmla="*/ 122579 w 129003"/>
                    <a:gd name="connsiteY7" fmla="*/ 31140 h 3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003" h="31278">
                      <a:moveTo>
                        <a:pt x="122717" y="31278"/>
                      </a:moveTo>
                      <a:cubicBezTo>
                        <a:pt x="121612" y="31278"/>
                        <a:pt x="120507" y="31002"/>
                        <a:pt x="119402" y="30311"/>
                      </a:cubicBezTo>
                      <a:cubicBezTo>
                        <a:pt x="55185" y="-7943"/>
                        <a:pt x="12511" y="28102"/>
                        <a:pt x="10716" y="29621"/>
                      </a:cubicBezTo>
                      <a:cubicBezTo>
                        <a:pt x="8092" y="31969"/>
                        <a:pt x="3949" y="31692"/>
                        <a:pt x="1601" y="28930"/>
                      </a:cubicBezTo>
                      <a:cubicBezTo>
                        <a:pt x="-747" y="26306"/>
                        <a:pt x="-470" y="22163"/>
                        <a:pt x="2154" y="19816"/>
                      </a:cubicBezTo>
                      <a:cubicBezTo>
                        <a:pt x="2706" y="19401"/>
                        <a:pt x="53390" y="-24101"/>
                        <a:pt x="125893" y="19125"/>
                      </a:cubicBezTo>
                      <a:cubicBezTo>
                        <a:pt x="128932" y="20920"/>
                        <a:pt x="129898" y="24925"/>
                        <a:pt x="128103" y="27964"/>
                      </a:cubicBezTo>
                      <a:cubicBezTo>
                        <a:pt x="126860" y="30035"/>
                        <a:pt x="124788" y="31140"/>
                        <a:pt x="122579" y="3114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6" name="Полилиния: фигура 55">
                  <a:extLst>
                    <a:ext uri="{FF2B5EF4-FFF2-40B4-BE49-F238E27FC236}">
                      <a16:creationId xmlns:a16="http://schemas.microsoft.com/office/drawing/2014/main" id="{DC08F515-D17F-9786-39EB-0E34E156F2AB}"/>
                    </a:ext>
                  </a:extLst>
                </p:cNvPr>
                <p:cNvSpPr/>
                <p:nvPr/>
              </p:nvSpPr>
              <p:spPr>
                <a:xfrm>
                  <a:off x="2930314" y="2101841"/>
                  <a:ext cx="32315" cy="32315"/>
                </a:xfrm>
                <a:custGeom>
                  <a:avLst/>
                  <a:gdLst>
                    <a:gd name="connsiteX0" fmla="*/ 32316 w 32315"/>
                    <a:gd name="connsiteY0" fmla="*/ 16158 h 32315"/>
                    <a:gd name="connsiteX1" fmla="*/ 16158 w 32315"/>
                    <a:gd name="connsiteY1" fmla="*/ 32316 h 32315"/>
                    <a:gd name="connsiteX2" fmla="*/ 0 w 32315"/>
                    <a:gd name="connsiteY2" fmla="*/ 16158 h 32315"/>
                    <a:gd name="connsiteX3" fmla="*/ 16158 w 32315"/>
                    <a:gd name="connsiteY3" fmla="*/ 0 h 32315"/>
                    <a:gd name="connsiteX4" fmla="*/ 32316 w 32315"/>
                    <a:gd name="connsiteY4" fmla="*/ 16158 h 32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15" h="32315">
                      <a:moveTo>
                        <a:pt x="32316" y="16158"/>
                      </a:moveTo>
                      <a:cubicBezTo>
                        <a:pt x="32316" y="25135"/>
                        <a:pt x="25135" y="32316"/>
                        <a:pt x="16158" y="32316"/>
                      </a:cubicBezTo>
                      <a:cubicBezTo>
                        <a:pt x="7181" y="32316"/>
                        <a:pt x="0" y="25135"/>
                        <a:pt x="0" y="16158"/>
                      </a:cubicBezTo>
                      <a:cubicBezTo>
                        <a:pt x="0" y="7181"/>
                        <a:pt x="7181" y="0"/>
                        <a:pt x="16158" y="0"/>
                      </a:cubicBezTo>
                      <a:cubicBezTo>
                        <a:pt x="25135" y="0"/>
                        <a:pt x="32316" y="7181"/>
                        <a:pt x="32316" y="1615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2BC69619-F585-A6FF-5EE9-8016A4552CE8}"/>
                </a:ext>
              </a:extLst>
            </p:cNvPr>
            <p:cNvSpPr/>
            <p:nvPr/>
          </p:nvSpPr>
          <p:spPr>
            <a:xfrm>
              <a:off x="664194" y="1840828"/>
              <a:ext cx="2807896" cy="5228830"/>
            </a:xfrm>
            <a:custGeom>
              <a:avLst/>
              <a:gdLst>
                <a:gd name="connsiteX0" fmla="*/ 2759975 w 2807896"/>
                <a:gd name="connsiteY0" fmla="*/ 285043 h 5228830"/>
                <a:gd name="connsiteX1" fmla="*/ 2759975 w 2807896"/>
                <a:gd name="connsiteY1" fmla="*/ 439165 h 5228830"/>
                <a:gd name="connsiteX2" fmla="*/ 2807897 w 2807896"/>
                <a:gd name="connsiteY2" fmla="*/ 439165 h 5228830"/>
                <a:gd name="connsiteX3" fmla="*/ 2807897 w 2807896"/>
                <a:gd name="connsiteY3" fmla="*/ 876950 h 5228830"/>
                <a:gd name="connsiteX4" fmla="*/ 2759975 w 2807896"/>
                <a:gd name="connsiteY4" fmla="*/ 876950 h 5228830"/>
                <a:gd name="connsiteX5" fmla="*/ 2759975 w 2807896"/>
                <a:gd name="connsiteY5" fmla="*/ 976383 h 5228830"/>
                <a:gd name="connsiteX6" fmla="*/ 2807897 w 2807896"/>
                <a:gd name="connsiteY6" fmla="*/ 976383 h 5228830"/>
                <a:gd name="connsiteX7" fmla="*/ 2807897 w 2807896"/>
                <a:gd name="connsiteY7" fmla="*/ 1414168 h 5228830"/>
                <a:gd name="connsiteX8" fmla="*/ 2759975 w 2807896"/>
                <a:gd name="connsiteY8" fmla="*/ 1414168 h 5228830"/>
                <a:gd name="connsiteX9" fmla="*/ 2759975 w 2807896"/>
                <a:gd name="connsiteY9" fmla="*/ 1513601 h 5228830"/>
                <a:gd name="connsiteX10" fmla="*/ 2807897 w 2807896"/>
                <a:gd name="connsiteY10" fmla="*/ 1513601 h 5228830"/>
                <a:gd name="connsiteX11" fmla="*/ 2807897 w 2807896"/>
                <a:gd name="connsiteY11" fmla="*/ 1951386 h 5228830"/>
                <a:gd name="connsiteX12" fmla="*/ 2759975 w 2807896"/>
                <a:gd name="connsiteY12" fmla="*/ 1951386 h 5228830"/>
                <a:gd name="connsiteX13" fmla="*/ 2759975 w 2807896"/>
                <a:gd name="connsiteY13" fmla="*/ 4943787 h 5228830"/>
                <a:gd name="connsiteX14" fmla="*/ 2474932 w 2807896"/>
                <a:gd name="connsiteY14" fmla="*/ 5228830 h 5228830"/>
                <a:gd name="connsiteX15" fmla="*/ 319293 w 2807896"/>
                <a:gd name="connsiteY15" fmla="*/ 5228830 h 5228830"/>
                <a:gd name="connsiteX16" fmla="*/ 34249 w 2807896"/>
                <a:gd name="connsiteY16" fmla="*/ 4943787 h 5228830"/>
                <a:gd name="connsiteX17" fmla="*/ 34249 w 2807896"/>
                <a:gd name="connsiteY17" fmla="*/ 1227177 h 5228830"/>
                <a:gd name="connsiteX18" fmla="*/ 0 w 2807896"/>
                <a:gd name="connsiteY18" fmla="*/ 1227177 h 5228830"/>
                <a:gd name="connsiteX19" fmla="*/ 0 w 2807896"/>
                <a:gd name="connsiteY19" fmla="*/ 789393 h 5228830"/>
                <a:gd name="connsiteX20" fmla="*/ 34249 w 2807896"/>
                <a:gd name="connsiteY20" fmla="*/ 789393 h 5228830"/>
                <a:gd name="connsiteX21" fmla="*/ 34249 w 2807896"/>
                <a:gd name="connsiteY21" fmla="*/ 285043 h 5228830"/>
                <a:gd name="connsiteX22" fmla="*/ 319293 w 2807896"/>
                <a:gd name="connsiteY22" fmla="*/ 0 h 5228830"/>
                <a:gd name="connsiteX23" fmla="*/ 2474932 w 2807896"/>
                <a:gd name="connsiteY23" fmla="*/ 0 h 5228830"/>
                <a:gd name="connsiteX24" fmla="*/ 2759975 w 2807896"/>
                <a:gd name="connsiteY24" fmla="*/ 285043 h 5228830"/>
                <a:gd name="connsiteX25" fmla="*/ 2014637 w 2807896"/>
                <a:gd name="connsiteY25" fmla="*/ 106615 h 5228830"/>
                <a:gd name="connsiteX26" fmla="*/ 1930532 w 2807896"/>
                <a:gd name="connsiteY26" fmla="*/ 231874 h 5228830"/>
                <a:gd name="connsiteX27" fmla="*/ 1817703 w 2807896"/>
                <a:gd name="connsiteY27" fmla="*/ 291948 h 5228830"/>
                <a:gd name="connsiteX28" fmla="*/ 976521 w 2807896"/>
                <a:gd name="connsiteY28" fmla="*/ 291948 h 5228830"/>
                <a:gd name="connsiteX29" fmla="*/ 863692 w 2807896"/>
                <a:gd name="connsiteY29" fmla="*/ 231874 h 5228830"/>
                <a:gd name="connsiteX30" fmla="*/ 779588 w 2807896"/>
                <a:gd name="connsiteY30" fmla="*/ 106615 h 5228830"/>
                <a:gd name="connsiteX31" fmla="*/ 388896 w 2807896"/>
                <a:gd name="connsiteY31" fmla="*/ 106615 h 5228830"/>
                <a:gd name="connsiteX32" fmla="*/ 103853 w 2807896"/>
                <a:gd name="connsiteY32" fmla="*/ 391658 h 5228830"/>
                <a:gd name="connsiteX33" fmla="*/ 103853 w 2807896"/>
                <a:gd name="connsiteY33" fmla="*/ 4837172 h 5228830"/>
                <a:gd name="connsiteX34" fmla="*/ 388896 w 2807896"/>
                <a:gd name="connsiteY34" fmla="*/ 5122215 h 5228830"/>
                <a:gd name="connsiteX35" fmla="*/ 2405466 w 2807896"/>
                <a:gd name="connsiteY35" fmla="*/ 5122215 h 5228830"/>
                <a:gd name="connsiteX36" fmla="*/ 2690510 w 2807896"/>
                <a:gd name="connsiteY36" fmla="*/ 4837172 h 5228830"/>
                <a:gd name="connsiteX37" fmla="*/ 2690510 w 2807896"/>
                <a:gd name="connsiteY37" fmla="*/ 391796 h 5228830"/>
                <a:gd name="connsiteX38" fmla="*/ 2405466 w 2807896"/>
                <a:gd name="connsiteY38" fmla="*/ 106753 h 5228830"/>
                <a:gd name="connsiteX39" fmla="*/ 2014775 w 2807896"/>
                <a:gd name="connsiteY39" fmla="*/ 106753 h 522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07896" h="5228830">
                  <a:moveTo>
                    <a:pt x="2759975" y="285043"/>
                  </a:moveTo>
                  <a:lnTo>
                    <a:pt x="2759975" y="439165"/>
                  </a:lnTo>
                  <a:lnTo>
                    <a:pt x="2807897" y="439165"/>
                  </a:lnTo>
                  <a:lnTo>
                    <a:pt x="2807897" y="876950"/>
                  </a:lnTo>
                  <a:lnTo>
                    <a:pt x="2759975" y="876950"/>
                  </a:lnTo>
                  <a:lnTo>
                    <a:pt x="2759975" y="976383"/>
                  </a:lnTo>
                  <a:lnTo>
                    <a:pt x="2807897" y="976383"/>
                  </a:lnTo>
                  <a:lnTo>
                    <a:pt x="2807897" y="1414168"/>
                  </a:lnTo>
                  <a:lnTo>
                    <a:pt x="2759975" y="1414168"/>
                  </a:lnTo>
                  <a:lnTo>
                    <a:pt x="2759975" y="1513601"/>
                  </a:lnTo>
                  <a:lnTo>
                    <a:pt x="2807897" y="1513601"/>
                  </a:lnTo>
                  <a:lnTo>
                    <a:pt x="2807897" y="1951386"/>
                  </a:lnTo>
                  <a:lnTo>
                    <a:pt x="2759975" y="1951386"/>
                  </a:lnTo>
                  <a:lnTo>
                    <a:pt x="2759975" y="4943787"/>
                  </a:lnTo>
                  <a:cubicBezTo>
                    <a:pt x="2759975" y="5101224"/>
                    <a:pt x="2632368" y="5228830"/>
                    <a:pt x="2474932" y="5228830"/>
                  </a:cubicBezTo>
                  <a:lnTo>
                    <a:pt x="319293" y="5228830"/>
                  </a:lnTo>
                  <a:cubicBezTo>
                    <a:pt x="161856" y="5228830"/>
                    <a:pt x="34249" y="5101224"/>
                    <a:pt x="34249" y="4943787"/>
                  </a:cubicBezTo>
                  <a:lnTo>
                    <a:pt x="34249" y="1227177"/>
                  </a:lnTo>
                  <a:lnTo>
                    <a:pt x="0" y="1227177"/>
                  </a:lnTo>
                  <a:lnTo>
                    <a:pt x="0" y="789393"/>
                  </a:lnTo>
                  <a:lnTo>
                    <a:pt x="34249" y="789393"/>
                  </a:lnTo>
                  <a:lnTo>
                    <a:pt x="34249" y="285043"/>
                  </a:lnTo>
                  <a:cubicBezTo>
                    <a:pt x="34249" y="127607"/>
                    <a:pt x="161856" y="0"/>
                    <a:pt x="319293" y="0"/>
                  </a:cubicBezTo>
                  <a:lnTo>
                    <a:pt x="2474932" y="0"/>
                  </a:lnTo>
                  <a:cubicBezTo>
                    <a:pt x="2632368" y="0"/>
                    <a:pt x="2759975" y="127607"/>
                    <a:pt x="2759975" y="285043"/>
                  </a:cubicBezTo>
                  <a:close/>
                  <a:moveTo>
                    <a:pt x="2014637" y="106615"/>
                  </a:moveTo>
                  <a:lnTo>
                    <a:pt x="1930532" y="231874"/>
                  </a:lnTo>
                  <a:cubicBezTo>
                    <a:pt x="1905260" y="269438"/>
                    <a:pt x="1863000" y="291948"/>
                    <a:pt x="1817703" y="291948"/>
                  </a:cubicBezTo>
                  <a:lnTo>
                    <a:pt x="976521" y="291948"/>
                  </a:lnTo>
                  <a:cubicBezTo>
                    <a:pt x="931224" y="291948"/>
                    <a:pt x="888965" y="269438"/>
                    <a:pt x="863692" y="231874"/>
                  </a:cubicBezTo>
                  <a:lnTo>
                    <a:pt x="779588" y="106615"/>
                  </a:lnTo>
                  <a:lnTo>
                    <a:pt x="388896" y="106615"/>
                  </a:lnTo>
                  <a:cubicBezTo>
                    <a:pt x="231459" y="106615"/>
                    <a:pt x="103853" y="234222"/>
                    <a:pt x="103853" y="391658"/>
                  </a:cubicBezTo>
                  <a:lnTo>
                    <a:pt x="103853" y="4837172"/>
                  </a:lnTo>
                  <a:cubicBezTo>
                    <a:pt x="103853" y="4994609"/>
                    <a:pt x="231459" y="5122215"/>
                    <a:pt x="388896" y="5122215"/>
                  </a:cubicBezTo>
                  <a:lnTo>
                    <a:pt x="2405466" y="5122215"/>
                  </a:lnTo>
                  <a:cubicBezTo>
                    <a:pt x="2562903" y="5122215"/>
                    <a:pt x="2690510" y="4994609"/>
                    <a:pt x="2690510" y="4837172"/>
                  </a:cubicBezTo>
                  <a:lnTo>
                    <a:pt x="2690510" y="391796"/>
                  </a:lnTo>
                  <a:cubicBezTo>
                    <a:pt x="2690510" y="234360"/>
                    <a:pt x="2562903" y="106753"/>
                    <a:pt x="2405466" y="106753"/>
                  </a:cubicBezTo>
                  <a:lnTo>
                    <a:pt x="2014775" y="106753"/>
                  </a:lnTo>
                  <a:close/>
                </a:path>
              </a:pathLst>
            </a:custGeom>
            <a:solidFill>
              <a:srgbClr val="251A3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EB58F9C-9118-6826-1201-11EFF67D3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248"/>
            <a:stretch/>
          </p:blipFill>
          <p:spPr>
            <a:xfrm>
              <a:off x="761702" y="2191224"/>
              <a:ext cx="2598355" cy="3484534"/>
            </a:xfrm>
            <a:prstGeom prst="rect">
              <a:avLst/>
            </a:prstGeom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8CEB7AA-83CE-0CE6-C274-7AA0538181BF}"/>
                </a:ext>
              </a:extLst>
            </p:cNvPr>
            <p:cNvSpPr/>
            <p:nvPr/>
          </p:nvSpPr>
          <p:spPr>
            <a:xfrm>
              <a:off x="546946" y="5749995"/>
              <a:ext cx="3131771" cy="13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7509265" y="2414822"/>
            <a:ext cx="4430943" cy="1103892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8</a:t>
            </a:fld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9E4C42-A501-C7D0-28A8-E9976DB64AF8}"/>
              </a:ext>
            </a:extLst>
          </p:cNvPr>
          <p:cNvSpPr txBox="1"/>
          <p:nvPr/>
        </p:nvSpPr>
        <p:spPr>
          <a:xfrm>
            <a:off x="1441187" y="5958364"/>
            <a:ext cx="28969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marL="10268" marR="253618">
              <a:lnSpc>
                <a:spcPts val="1800"/>
              </a:lnSpc>
            </a:pPr>
            <a: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  <a:t>Запросите выписку </a:t>
            </a:r>
            <a:b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</a:br>
            <a: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  <a:t>из СФР на Госуслугах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5976EE33-3B35-324F-B229-D52D0ADCA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171" r="25754" b="-171"/>
          <a:stretch/>
        </p:blipFill>
        <p:spPr bwMode="auto">
          <a:xfrm>
            <a:off x="698095" y="5862930"/>
            <a:ext cx="685388" cy="6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CE508C1-C7C5-30CF-A514-D2DAA15A6991}"/>
              </a:ext>
            </a:extLst>
          </p:cNvPr>
          <p:cNvGrpSpPr/>
          <p:nvPr/>
        </p:nvGrpSpPr>
        <p:grpSpPr>
          <a:xfrm>
            <a:off x="4607355" y="2682178"/>
            <a:ext cx="573210" cy="573210"/>
            <a:chOff x="4577797" y="2166264"/>
            <a:chExt cx="611247" cy="611247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8F746B0-8E23-BDCF-4AE3-E2C565B160C1}"/>
                </a:ext>
              </a:extLst>
            </p:cNvPr>
            <p:cNvSpPr/>
            <p:nvPr/>
          </p:nvSpPr>
          <p:spPr>
            <a:xfrm>
              <a:off x="4577797" y="2166264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36" name="Text Placeholder 4">
              <a:extLst>
                <a:ext uri="{FF2B5EF4-FFF2-40B4-BE49-F238E27FC236}">
                  <a16:creationId xmlns:a16="http://schemas.microsoft.com/office/drawing/2014/main" id="{EAC32BB3-6E3B-97CF-7AE9-485C42B0F74B}"/>
                </a:ext>
              </a:extLst>
            </p:cNvPr>
            <p:cNvSpPr txBox="1">
              <a:spLocks/>
            </p:cNvSpPr>
            <p:nvPr/>
          </p:nvSpPr>
          <p:spPr>
            <a:xfrm>
              <a:off x="4776821" y="2247916"/>
              <a:ext cx="213200" cy="447943"/>
            </a:xfrm>
            <a:prstGeom prst="rect">
              <a:avLst/>
            </a:prstGeom>
            <a:solidFill>
              <a:srgbClr val="F2673A"/>
            </a:solidFill>
            <a:ln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BCF6AED7-25ED-B851-73DC-2A1B32A16645}"/>
              </a:ext>
            </a:extLst>
          </p:cNvPr>
          <p:cNvGrpSpPr/>
          <p:nvPr/>
        </p:nvGrpSpPr>
        <p:grpSpPr>
          <a:xfrm>
            <a:off x="4607355" y="4133986"/>
            <a:ext cx="573210" cy="573210"/>
            <a:chOff x="4557509" y="3719572"/>
            <a:chExt cx="611247" cy="611247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A171E4A-EC69-8786-39C7-D4AFBF6E9B72}"/>
                </a:ext>
              </a:extLst>
            </p:cNvPr>
            <p:cNvSpPr/>
            <p:nvPr/>
          </p:nvSpPr>
          <p:spPr>
            <a:xfrm>
              <a:off x="4557509" y="3719572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39" name="Text Placeholder 4">
              <a:extLst>
                <a:ext uri="{FF2B5EF4-FFF2-40B4-BE49-F238E27FC236}">
                  <a16:creationId xmlns:a16="http://schemas.microsoft.com/office/drawing/2014/main" id="{CAFF028A-4157-107F-3555-19714BAEBA62}"/>
                </a:ext>
              </a:extLst>
            </p:cNvPr>
            <p:cNvSpPr txBox="1">
              <a:spLocks/>
            </p:cNvSpPr>
            <p:nvPr/>
          </p:nvSpPr>
          <p:spPr>
            <a:xfrm>
              <a:off x="4756533" y="3801224"/>
              <a:ext cx="213200" cy="447943"/>
            </a:xfrm>
            <a:prstGeom prst="rect">
              <a:avLst/>
            </a:prstGeom>
            <a:solidFill>
              <a:srgbClr val="F2673A"/>
            </a:solidFill>
            <a:ln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C808876-C301-AE5C-F349-3202D26F2EB7}"/>
              </a:ext>
            </a:extLst>
          </p:cNvPr>
          <p:cNvGrpSpPr/>
          <p:nvPr/>
        </p:nvGrpSpPr>
        <p:grpSpPr>
          <a:xfrm>
            <a:off x="4607355" y="5597106"/>
            <a:ext cx="573210" cy="573210"/>
            <a:chOff x="4557509" y="5272880"/>
            <a:chExt cx="611247" cy="611247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9D433575-00E6-A293-DCD0-E0A5755599C0}"/>
                </a:ext>
              </a:extLst>
            </p:cNvPr>
            <p:cNvSpPr/>
            <p:nvPr/>
          </p:nvSpPr>
          <p:spPr>
            <a:xfrm>
              <a:off x="4557509" y="5272880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41" name="Text Placeholder 4">
              <a:extLst>
                <a:ext uri="{FF2B5EF4-FFF2-40B4-BE49-F238E27FC236}">
                  <a16:creationId xmlns:a16="http://schemas.microsoft.com/office/drawing/2014/main" id="{A8DAB27B-B298-14FD-8119-D3E54B736BF6}"/>
                </a:ext>
              </a:extLst>
            </p:cNvPr>
            <p:cNvSpPr txBox="1">
              <a:spLocks/>
            </p:cNvSpPr>
            <p:nvPr/>
          </p:nvSpPr>
          <p:spPr>
            <a:xfrm>
              <a:off x="4756533" y="5354532"/>
              <a:ext cx="213200" cy="44794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8550AAD-565F-27F2-BA5D-5701693B18D1}"/>
              </a:ext>
            </a:extLst>
          </p:cNvPr>
          <p:cNvSpPr txBox="1"/>
          <p:nvPr/>
        </p:nvSpPr>
        <p:spPr>
          <a:xfrm>
            <a:off x="5255842" y="2669562"/>
            <a:ext cx="203520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0268" marR="253618">
              <a:lnSpc>
                <a:spcPts val="1600"/>
              </a:lnSpc>
              <a:spcBef>
                <a:spcPts val="809"/>
              </a:spcBef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каком фонде находятся накопления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509461" y="3768915"/>
            <a:ext cx="4430943" cy="1289066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EB2B9B4-1791-078B-F2D6-0433668B2C64}"/>
              </a:ext>
            </a:extLst>
          </p:cNvPr>
          <p:cNvSpPr txBox="1"/>
          <p:nvPr/>
        </p:nvSpPr>
        <p:spPr>
          <a:xfrm>
            <a:off x="5255842" y="3907630"/>
            <a:ext cx="2388461" cy="10259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0268" marR="253618">
              <a:lnSpc>
                <a:spcPts val="1600"/>
              </a:lnSpc>
              <a:spcBef>
                <a:spcPts val="809"/>
              </a:spcBef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размер накоплений, включая суммы дохода, материнского капитала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и софинансирования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5842" y="5355119"/>
            <a:ext cx="251206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размер потерь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при досрочном переводе накоплений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другой фонд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текущем году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509461" y="5308182"/>
            <a:ext cx="4430944" cy="1184692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303" y="2485189"/>
            <a:ext cx="4165600" cy="984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003" y="3862561"/>
            <a:ext cx="3886200" cy="1133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651" y="5461404"/>
            <a:ext cx="4270904" cy="87824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422F77F-8658-4CCA-3456-DC600F28E7F5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ПЕНСИОННЫЕ НАКОПЛЕНИЯ — СКОЛЬКО И ГДЕ НАХОДЯТСЯ?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6154CDB-0FD1-4362-D5A7-6421F4A78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254533" y="2012768"/>
            <a:ext cx="1338274" cy="3945596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2217B199-943B-5811-8E9A-20DA64A8FD27}"/>
              </a:ext>
            </a:extLst>
          </p:cNvPr>
          <p:cNvSpPr/>
          <p:nvPr/>
        </p:nvSpPr>
        <p:spPr>
          <a:xfrm>
            <a:off x="4608085" y="1649481"/>
            <a:ext cx="7332319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Google Shape;362;p6">
            <a:extLst>
              <a:ext uri="{FF2B5EF4-FFF2-40B4-BE49-F238E27FC236}">
                <a16:creationId xmlns:a16="http://schemas.microsoft.com/office/drawing/2014/main" id="{A24FE1E3-9B4D-6DFB-905C-882F25452431}"/>
              </a:ext>
            </a:extLst>
          </p:cNvPr>
          <p:cNvSpPr/>
          <p:nvPr/>
        </p:nvSpPr>
        <p:spPr bwMode="auto">
          <a:xfrm>
            <a:off x="4598094" y="1649482"/>
            <a:ext cx="7105432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Выписка поможет узнать: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577C7F-DE2A-0569-FF7D-214CDC76E327}"/>
              </a:ext>
            </a:extLst>
          </p:cNvPr>
          <p:cNvSpPr/>
          <p:nvPr/>
        </p:nvSpPr>
        <p:spPr>
          <a:xfrm>
            <a:off x="9972474" y="4016719"/>
            <a:ext cx="158268" cy="74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37A91-D8D1-6722-A9CC-D2CD497E8E53}"/>
              </a:ext>
            </a:extLst>
          </p:cNvPr>
          <p:cNvSpPr txBox="1"/>
          <p:nvPr/>
        </p:nvSpPr>
        <p:spPr>
          <a:xfrm>
            <a:off x="9866091" y="3953891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3798A44-E653-23B8-BD80-155F2924C01B}"/>
              </a:ext>
            </a:extLst>
          </p:cNvPr>
          <p:cNvSpPr/>
          <p:nvPr/>
        </p:nvSpPr>
        <p:spPr>
          <a:xfrm>
            <a:off x="10956320" y="4336573"/>
            <a:ext cx="158268" cy="82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0394AF-E517-D82B-A29E-7327081019F9}"/>
              </a:ext>
            </a:extLst>
          </p:cNvPr>
          <p:cNvSpPr txBox="1"/>
          <p:nvPr/>
        </p:nvSpPr>
        <p:spPr>
          <a:xfrm>
            <a:off x="10873089" y="4267957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57BB2BC-B459-0518-2C0B-BDB0D31E7652}"/>
              </a:ext>
            </a:extLst>
          </p:cNvPr>
          <p:cNvSpPr/>
          <p:nvPr/>
        </p:nvSpPr>
        <p:spPr>
          <a:xfrm>
            <a:off x="9814206" y="4835588"/>
            <a:ext cx="158268" cy="97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A0A1B-95F2-C682-D2AE-46286A825366}"/>
              </a:ext>
            </a:extLst>
          </p:cNvPr>
          <p:cNvSpPr txBox="1"/>
          <p:nvPr/>
        </p:nvSpPr>
        <p:spPr>
          <a:xfrm>
            <a:off x="9736312" y="4778191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72CC574-A99E-4B28-E6BE-47397A0E8907}"/>
              </a:ext>
            </a:extLst>
          </p:cNvPr>
          <p:cNvSpPr/>
          <p:nvPr/>
        </p:nvSpPr>
        <p:spPr>
          <a:xfrm>
            <a:off x="8009097" y="4534382"/>
            <a:ext cx="158268" cy="9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C28BEC-346A-6CF1-97D9-C1E46846785C}"/>
              </a:ext>
            </a:extLst>
          </p:cNvPr>
          <p:cNvSpPr txBox="1"/>
          <p:nvPr/>
        </p:nvSpPr>
        <p:spPr>
          <a:xfrm>
            <a:off x="7934097" y="4484357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6211E03-1AA5-7CE0-668B-2F973052C075}"/>
              </a:ext>
            </a:extLst>
          </p:cNvPr>
          <p:cNvSpPr/>
          <p:nvPr/>
        </p:nvSpPr>
        <p:spPr>
          <a:xfrm>
            <a:off x="10620103" y="6142862"/>
            <a:ext cx="189412" cy="127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FAA992-120C-A076-8894-867A643647CB}"/>
              </a:ext>
            </a:extLst>
          </p:cNvPr>
          <p:cNvSpPr txBox="1"/>
          <p:nvPr/>
        </p:nvSpPr>
        <p:spPr>
          <a:xfrm>
            <a:off x="10553505" y="6095755"/>
            <a:ext cx="1952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87569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190177" y="131383"/>
            <a:ext cx="10215064" cy="57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4000" b="1" cap="all" dirty="0">
                <a:solidFill>
                  <a:srgbClr val="3A76BB"/>
                </a:solidFill>
                <a:latin typeface="+mj-lt"/>
                <a:cs typeface="+mj-cs"/>
              </a:rPr>
              <a:t>Сравнение выплат по ОПС и ПДС</a:t>
            </a:r>
            <a:endParaRPr lang="en-US" sz="4000" b="1" cap="all" dirty="0">
              <a:solidFill>
                <a:srgbClr val="3A76BB"/>
              </a:solidFill>
              <a:latin typeface="+mj-lt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196482"/>
              </p:ext>
            </p:extLst>
          </p:nvPr>
        </p:nvGraphicFramePr>
        <p:xfrm>
          <a:off x="335569" y="912337"/>
          <a:ext cx="11538933" cy="5547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966">
                  <a:extLst>
                    <a:ext uri="{9D8B030D-6E8A-4147-A177-3AD203B41FA5}">
                      <a16:colId xmlns:a16="http://schemas.microsoft.com/office/drawing/2014/main" val="202856562"/>
                    </a:ext>
                  </a:extLst>
                </a:gridCol>
                <a:gridCol w="3674103">
                  <a:extLst>
                    <a:ext uri="{9D8B030D-6E8A-4147-A177-3AD203B41FA5}">
                      <a16:colId xmlns:a16="http://schemas.microsoft.com/office/drawing/2014/main" val="3473657072"/>
                    </a:ext>
                  </a:extLst>
                </a:gridCol>
                <a:gridCol w="3665864">
                  <a:extLst>
                    <a:ext uri="{9D8B030D-6E8A-4147-A177-3AD203B41FA5}">
                      <a16:colId xmlns:a16="http://schemas.microsoft.com/office/drawing/2014/main" val="3899170868"/>
                    </a:ext>
                  </a:extLst>
                </a:gridCol>
              </a:tblGrid>
              <a:tr h="9441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</a:t>
                      </a:r>
                      <a:r>
                        <a:rPr lang="ru-R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выплат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Пенсионные накопления в</a:t>
                      </a:r>
                      <a:r>
                        <a:rPr lang="ru-RU" sz="1700" b="1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ОПС</a:t>
                      </a:r>
                      <a:endParaRPr lang="ru-RU" sz="17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(без перевода в ПДС)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Пенсионные накопления в ПДС</a:t>
                      </a:r>
                    </a:p>
                    <a:p>
                      <a:pPr algn="ctr"/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(после перевода в ПДС)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82070"/>
                  </a:ext>
                </a:extLst>
              </a:tr>
              <a:tr h="9271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Пожизненная выплата: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если размер выплаты более 10% минимального прожиточного минимума пенсионера (более 412 тыс. руб. для 2025 г.)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501291"/>
                  </a:ext>
                </a:extLst>
              </a:tr>
              <a:tr h="111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Единовременная выплата: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размер пожизненной выплаты менее 10% минимального прожиточного минимума пенсионера при достижении возраста 55/60 (женщины/мужчины)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232828"/>
                  </a:ext>
                </a:extLst>
              </a:tr>
              <a:tr h="649264">
                <a:tc>
                  <a:txBody>
                    <a:bodyPr/>
                    <a:lstStyle/>
                    <a:p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Единовременная выплата 100% средств 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через 15 лет от даты заключения договора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406292"/>
                  </a:ext>
                </a:extLst>
              </a:tr>
              <a:tr h="39066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Срочная периодическая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выплата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17893"/>
                  </a:ext>
                </a:extLst>
              </a:tr>
              <a:tr h="621466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Выплата в особых жизненных ситуациях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65842"/>
                  </a:ext>
                </a:extLst>
              </a:tr>
              <a:tr h="8386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Наследование средств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сформированных за счет средств работодателя в размере 6% от заработной платы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77452"/>
                  </a:ext>
                </a:extLst>
              </a:tr>
            </a:tbl>
          </a:graphicData>
        </a:graphic>
      </p:graphicFrame>
      <p:pic>
        <p:nvPicPr>
          <p:cNvPr id="27" name="Рисунок 26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7113" y="3065529"/>
            <a:ext cx="344293" cy="344293"/>
          </a:xfrm>
          <a:prstGeom prst="rect">
            <a:avLst/>
          </a:prstGeom>
        </p:spPr>
      </p:pic>
      <p:pic>
        <p:nvPicPr>
          <p:cNvPr id="28" name="Рисунок 27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7443" y="4027010"/>
            <a:ext cx="290712" cy="290712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2598" y="4003462"/>
            <a:ext cx="344293" cy="344293"/>
          </a:xfrm>
          <a:prstGeom prst="rect">
            <a:avLst/>
          </a:prstGeom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0513" y="2156440"/>
            <a:ext cx="344293" cy="344293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5791" y="2128918"/>
            <a:ext cx="344293" cy="344293"/>
          </a:xfrm>
          <a:prstGeom prst="rect">
            <a:avLst/>
          </a:prstGeom>
        </p:spPr>
      </p:pic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1957" y="3094317"/>
            <a:ext cx="344293" cy="344293"/>
          </a:xfrm>
          <a:prstGeom prst="rect">
            <a:avLst/>
          </a:prstGeom>
        </p:spPr>
      </p:pic>
      <p:pic>
        <p:nvPicPr>
          <p:cNvPr id="21" name="Рисунок 20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9974" y="4646294"/>
            <a:ext cx="290712" cy="290712"/>
          </a:xfrm>
          <a:prstGeom prst="rect">
            <a:avLst/>
          </a:prstGeom>
        </p:spPr>
      </p:pic>
      <p:pic>
        <p:nvPicPr>
          <p:cNvPr id="30" name="Рисунок 29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9973" y="5167845"/>
            <a:ext cx="290712" cy="290712"/>
          </a:xfrm>
          <a:prstGeom prst="rect">
            <a:avLst/>
          </a:prstGeom>
        </p:spPr>
      </p:pic>
      <p:pic>
        <p:nvPicPr>
          <p:cNvPr id="31" name="Рисунок 30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5191" y="6012756"/>
            <a:ext cx="290712" cy="290712"/>
          </a:xfrm>
          <a:prstGeom prst="rect">
            <a:avLst/>
          </a:prstGeom>
        </p:spPr>
      </p:pic>
      <p:pic>
        <p:nvPicPr>
          <p:cNvPr id="32" name="Рисунок 31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5129" y="4612394"/>
            <a:ext cx="344293" cy="344293"/>
          </a:xfrm>
          <a:prstGeom prst="rect">
            <a:avLst/>
          </a:prstGeom>
        </p:spPr>
      </p:pic>
      <p:pic>
        <p:nvPicPr>
          <p:cNvPr id="33" name="Рисунок 32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5129" y="5233787"/>
            <a:ext cx="344293" cy="344293"/>
          </a:xfrm>
          <a:prstGeom prst="rect">
            <a:avLst/>
          </a:prstGeom>
        </p:spPr>
      </p:pic>
      <p:pic>
        <p:nvPicPr>
          <p:cNvPr id="34" name="Рисунок 33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5791" y="5959175"/>
            <a:ext cx="344293" cy="34429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584CDC8-3401-7A9A-192B-491BE3D8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819" y="6398005"/>
            <a:ext cx="27432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rPr>
              <a:t>9</a:t>
            </a:r>
            <a:endParaRPr lang="ru-RU" dirty="0">
              <a:solidFill>
                <a:schemeClr val="tx1">
                  <a:tint val="82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86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ПДС">
      <a:majorFont>
        <a:latin typeface="Golos Text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6609</TotalTime>
  <Words>1136</Words>
  <Application>Microsoft Office PowerPoint</Application>
  <PresentationFormat>Широкоэкранный</PresentationFormat>
  <Paragraphs>340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7" baseType="lpstr">
      <vt:lpstr>Golos Text</vt:lpstr>
      <vt:lpstr>Open Sans Medium</vt:lpstr>
      <vt:lpstr>Cascadia Mono SemiBold</vt:lpstr>
      <vt:lpstr>Jost</vt:lpstr>
      <vt:lpstr>Wix Madefor Display</vt:lpstr>
      <vt:lpstr>Jost SemiBold</vt:lpstr>
      <vt:lpstr>Montserrat</vt:lpstr>
      <vt:lpstr>Rostelecom Basis Medium</vt:lpstr>
      <vt:lpstr>Segoe UI</vt:lpstr>
      <vt:lpstr>Times New Roman</vt:lpstr>
      <vt:lpstr>Wingdings</vt:lpstr>
      <vt:lpstr>Calibri</vt:lpstr>
      <vt:lpstr>Arial</vt:lpstr>
      <vt:lpstr>Rostelecom Basis Bold</vt:lpstr>
      <vt:lpstr>Open Sans</vt:lpstr>
      <vt:lpstr>Aptos</vt:lpstr>
      <vt:lpstr>Тема Office</vt:lpstr>
      <vt:lpstr>Презентация PowerPoint</vt:lpstr>
      <vt:lpstr>Презентация PowerPoint</vt:lpstr>
      <vt:lpstr>ПРЕИМУЩЕСТВА ПДС </vt:lpstr>
      <vt:lpstr>Презентация PowerPoint</vt:lpstr>
      <vt:lpstr>ВИДЫ ВЫПЛАТ ПО ПДС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КОРПОРАТИВНАЯ  ПЕНСИОННАЯ ПРОГРАММА (КПП)    ПРОГРАММА  ДОЛГОСРОЧНЫХ СБЕРЕЖЕНИЙ (ПДС)</dc:title>
  <dc:creator>Бурмистров Леонид</dc:creator>
  <cp:lastModifiedBy>Денисов Алексей Юрьевич</cp:lastModifiedBy>
  <cp:revision>204</cp:revision>
  <dcterms:created xsi:type="dcterms:W3CDTF">2025-03-10T11:12:04Z</dcterms:created>
  <dcterms:modified xsi:type="dcterms:W3CDTF">2025-07-21T10:07:18Z</dcterms:modified>
</cp:coreProperties>
</file>