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6" r:id="rId2"/>
    <p:sldId id="277" r:id="rId3"/>
    <p:sldId id="272" r:id="rId4"/>
    <p:sldId id="263" r:id="rId5"/>
    <p:sldId id="265" r:id="rId6"/>
    <p:sldId id="271" r:id="rId7"/>
    <p:sldId id="270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852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72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8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2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5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1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5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0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7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8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3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6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solidFill>
                  <a:srgbClr val="242852"/>
                </a:solidFill>
              </a:rPr>
              <a:t>ВИКТОРИНА</a:t>
            </a:r>
            <a:r>
              <a:rPr lang="ru-RU" sz="4400" b="1" dirty="0">
                <a:solidFill>
                  <a:srgbClr val="242852"/>
                </a:solidFill>
                <a:effectLst/>
              </a:rPr>
              <a:t/>
            </a:r>
            <a:br>
              <a:rPr lang="ru-RU" sz="4400" b="1" dirty="0">
                <a:solidFill>
                  <a:srgbClr val="242852"/>
                </a:solidFill>
                <a:effectLst/>
              </a:rPr>
            </a:br>
            <a:r>
              <a:rPr lang="ru-RU" sz="5400" dirty="0" smtClean="0">
                <a:solidFill>
                  <a:schemeClr val="accent3"/>
                </a:solidFill>
              </a:rPr>
              <a:t> 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804" y="1916832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242852"/>
                </a:solidFill>
              </a:rPr>
              <a:t>«Воинская слава</a:t>
            </a:r>
          </a:p>
          <a:p>
            <a:pPr algn="ctr"/>
            <a:r>
              <a:rPr lang="ru-RU" sz="5400" b="1" dirty="0" smtClean="0">
                <a:solidFill>
                  <a:srgbClr val="242852"/>
                </a:solidFill>
              </a:rPr>
              <a:t>казаков»</a:t>
            </a:r>
          </a:p>
          <a:p>
            <a:pPr algn="ctr"/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4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15685" y="476672"/>
            <a:ext cx="7272808" cy="13834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242852"/>
                </a:solidFill>
              </a:rPr>
              <a:t>Кто такие казаки?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73" y="1988840"/>
            <a:ext cx="683640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5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96944" cy="20882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242852"/>
                </a:solidFill>
              </a:rPr>
              <a:t>Н</a:t>
            </a:r>
            <a:r>
              <a:rPr lang="ru-RU" sz="4000" b="1" dirty="0" smtClean="0">
                <a:solidFill>
                  <a:srgbClr val="242852"/>
                </a:solidFill>
              </a:rPr>
              <a:t>азовите изображённые </a:t>
            </a:r>
            <a:r>
              <a:rPr lang="ru-RU" sz="4000" b="1" dirty="0">
                <a:solidFill>
                  <a:srgbClr val="242852"/>
                </a:solidFill>
              </a:rPr>
              <a:t>здесь элементы  одежды  и части обмундирования казака.</a:t>
            </a:r>
            <a:r>
              <a:rPr lang="ru-RU" sz="4000" b="1" dirty="0"/>
              <a:t> 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ptcloud3.ams3.digitaloceanspaces.com/slides/pics/002/526/453/original/Slide11.jpg?1488334762"/>
          <p:cNvPicPr/>
          <p:nvPr/>
        </p:nvPicPr>
        <p:blipFill>
          <a:blip r:embed="rId2" cstate="print"/>
          <a:srcRect l="60192" t="16798" r="9099" b="26772"/>
          <a:stretch>
            <a:fillRect/>
          </a:stretch>
        </p:blipFill>
        <p:spPr bwMode="auto">
          <a:xfrm>
            <a:off x="5940152" y="2921193"/>
            <a:ext cx="2101036" cy="37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7" y="2924944"/>
            <a:ext cx="193683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2623317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6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7113"/>
            <a:ext cx="7326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24285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24285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Занятия казаков</a:t>
            </a:r>
            <a:r>
              <a:rPr lang="en-US" sz="6000" b="1" dirty="0" smtClean="0">
                <a:solidFill>
                  <a:srgbClr val="24285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6000" dirty="0">
              <a:solidFill>
                <a:srgbClr val="242852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240360" cy="524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48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242852"/>
                </a:solidFill>
                <a:latin typeface="+mj-lt"/>
                <a:ea typeface="Times New Roman" panose="02020603050405020304" pitchFamily="18" charset="0"/>
              </a:rPr>
              <a:t>Традиции  </a:t>
            </a:r>
            <a:r>
              <a:rPr lang="ru-RU" sz="5400" b="1" dirty="0">
                <a:solidFill>
                  <a:srgbClr val="242852"/>
                </a:solidFill>
                <a:latin typeface="+mj-lt"/>
                <a:ea typeface="Times New Roman" panose="02020603050405020304" pitchFamily="18" charset="0"/>
              </a:rPr>
              <a:t>и обряды проводов казака на </a:t>
            </a:r>
            <a:r>
              <a:rPr lang="ru-RU" sz="5400" b="1" dirty="0" smtClean="0">
                <a:solidFill>
                  <a:srgbClr val="242852"/>
                </a:solidFill>
                <a:latin typeface="+mj-lt"/>
                <a:ea typeface="Times New Roman" panose="02020603050405020304" pitchFamily="18" charset="0"/>
              </a:rPr>
              <a:t>службу</a:t>
            </a:r>
            <a:endParaRPr lang="ru-RU" sz="5400" dirty="0">
              <a:solidFill>
                <a:srgbClr val="24285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879380"/>
            <a:ext cx="5991333" cy="397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76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446088"/>
            <a:ext cx="8568952" cy="18307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852"/>
                </a:solidFill>
                <a:effectLst/>
                <a:cs typeface="Times New Roman" panose="02020603050405020304" pitchFamily="18" charset="0"/>
              </a:rPr>
              <a:t>Казаки и Великая Отечественная война</a:t>
            </a: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720" y="2283652"/>
            <a:ext cx="6249134" cy="445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25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848872" cy="22322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242852"/>
                </a:solidFill>
              </a:rPr>
              <a:t>Подвиги </a:t>
            </a:r>
            <a:r>
              <a:rPr lang="ru-RU" sz="4800" b="1" dirty="0">
                <a:solidFill>
                  <a:srgbClr val="242852"/>
                </a:solidFill>
              </a:rPr>
              <a:t>казаков-воинов </a:t>
            </a:r>
            <a:r>
              <a:rPr lang="ru-RU" sz="4800" b="1" dirty="0" smtClean="0">
                <a:solidFill>
                  <a:srgbClr val="242852"/>
                </a:solidFill>
              </a:rPr>
              <a:t/>
            </a:r>
            <a:br>
              <a:rPr lang="ru-RU" sz="4800" b="1" dirty="0" smtClean="0">
                <a:solidFill>
                  <a:srgbClr val="242852"/>
                </a:solidFill>
              </a:rPr>
            </a:br>
            <a:r>
              <a:rPr lang="ru-RU" sz="4800" b="1" dirty="0" smtClean="0">
                <a:solidFill>
                  <a:srgbClr val="242852"/>
                </a:solidFill>
              </a:rPr>
              <a:t>в </a:t>
            </a:r>
            <a:r>
              <a:rPr lang="ru-RU" sz="4800" b="1" dirty="0">
                <a:solidFill>
                  <a:srgbClr val="242852"/>
                </a:solidFill>
              </a:rPr>
              <a:t>годы Великой Отечественной </a:t>
            </a:r>
            <a:r>
              <a:rPr lang="ru-RU" sz="4800" b="1" dirty="0" smtClean="0">
                <a:solidFill>
                  <a:srgbClr val="242852"/>
                </a:solidFill>
              </a:rPr>
              <a:t>войны</a:t>
            </a:r>
            <a:endParaRPr lang="ru-RU" sz="4800" b="1" dirty="0">
              <a:solidFill>
                <a:srgbClr val="24285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63" y="2564904"/>
            <a:ext cx="640322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604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388</TotalTime>
  <Words>37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    ВИКТОРИНА  </vt:lpstr>
      <vt:lpstr>Кто такие казаки?</vt:lpstr>
      <vt:lpstr>Назовите изображённые здесь элементы  одежды  и части обмундирования казака. </vt:lpstr>
      <vt:lpstr>Презентация PowerPoint</vt:lpstr>
      <vt:lpstr>Презентация PowerPoint</vt:lpstr>
      <vt:lpstr>Казаки и Великая Отечественная война</vt:lpstr>
      <vt:lpstr>Подвиги казаков-воинов  в годы Великой Отечественной войны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cp:lastPrinted>2021-10-20T06:34:22Z</cp:lastPrinted>
  <dcterms:created xsi:type="dcterms:W3CDTF">2021-10-20T05:41:06Z</dcterms:created>
  <dcterms:modified xsi:type="dcterms:W3CDTF">2024-03-13T13:38:03Z</dcterms:modified>
</cp:coreProperties>
</file>