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3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96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7999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70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43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14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11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4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4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2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4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D8E648C-4A6C-476D-A35F-28A0BE5AF18B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3E9F0CE-F62E-401A-8172-2B2B45B3A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03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000120231122000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0692" y="1769540"/>
            <a:ext cx="9558145" cy="4385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Единый классный час </a:t>
            </a:r>
            <a:br>
              <a:rPr lang="ru-RU" dirty="0" smtClean="0"/>
            </a:br>
            <a:r>
              <a:rPr lang="ru-RU" b="1" dirty="0" smtClean="0"/>
              <a:t>«Всероссийское казачье общество. </a:t>
            </a:r>
            <a:br>
              <a:rPr lang="ru-RU" b="1" dirty="0" smtClean="0"/>
            </a:br>
            <a:r>
              <a:rPr lang="ru-RU" b="1" dirty="0" smtClean="0"/>
              <a:t>Атаман Всероссийского казачьего общества казачий генерал Кузнецов Виталий Владимирович»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54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sko.ru/wp-content/uploads/2022/03/1.-forma-kk-vko-vsevelikoe-vojsko-donskoe-rostov-na-do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51" y="320041"/>
            <a:ext cx="8854179" cy="626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19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vsko.ru/wp-content/uploads/2021/05/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159862"/>
            <a:ext cx="9937085" cy="651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01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2880"/>
            <a:ext cx="12070080" cy="139717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Атаман Всероссийского казачьего общества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казачий </a:t>
            </a:r>
            <a:r>
              <a:rPr lang="ru-RU" b="1" dirty="0"/>
              <a:t>генерал Кузнецов Виталий </a:t>
            </a:r>
            <a:r>
              <a:rPr lang="ru-RU" b="1" dirty="0" smtClean="0"/>
              <a:t>Владимирович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20" y="1731963"/>
            <a:ext cx="7463370" cy="4973637"/>
          </a:xfrm>
        </p:spPr>
      </p:pic>
    </p:spTree>
    <p:extLst>
      <p:ext uri="{BB962C8B-B14F-4D97-AF65-F5344CB8AC3E}">
        <p14:creationId xmlns:p14="http://schemas.microsoft.com/office/powerpoint/2010/main" val="170465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60" y="0"/>
            <a:ext cx="11140440" cy="6858000"/>
          </a:xfrm>
        </p:spPr>
        <p:txBody>
          <a:bodyPr>
            <a:normAutofit fontScale="25000" lnSpcReduction="20000"/>
          </a:bodyPr>
          <a:lstStyle/>
          <a:p>
            <a:pPr marL="36900" indent="0" algn="ctr">
              <a:buNone/>
            </a:pPr>
            <a:r>
              <a:rPr lang="ru-RU" sz="16000" b="1" dirty="0">
                <a:effectLst/>
                <a:latin typeface="+mj-lt"/>
              </a:rPr>
              <a:t>Виталий Владимирович </a:t>
            </a:r>
            <a:r>
              <a:rPr lang="ru-RU" sz="16000" b="1" dirty="0" smtClean="0">
                <a:effectLst/>
                <a:latin typeface="+mj-lt"/>
              </a:rPr>
              <a:t>Кузнецов</a:t>
            </a:r>
          </a:p>
          <a:p>
            <a:r>
              <a:rPr lang="ru-RU" sz="6800" dirty="0" smtClean="0">
                <a:effectLst/>
                <a:latin typeface="+mj-lt"/>
              </a:rPr>
              <a:t>Родился </a:t>
            </a:r>
            <a:r>
              <a:rPr lang="ru-RU" sz="6800" dirty="0">
                <a:effectLst/>
                <a:latin typeface="+mj-lt"/>
              </a:rPr>
              <a:t>19 мая 1980 года в г. Сумгаит, Республика Азербайджан.</a:t>
            </a:r>
          </a:p>
          <a:p>
            <a:r>
              <a:rPr lang="ru-RU" sz="6800" dirty="0">
                <a:effectLst/>
                <a:latin typeface="+mj-lt"/>
              </a:rPr>
              <a:t>В 2001 г. окончил Военный авиационный технический университет (ВВИА </a:t>
            </a:r>
            <a:r>
              <a:rPr lang="ru-RU" sz="6800" dirty="0" err="1">
                <a:effectLst/>
                <a:latin typeface="+mj-lt"/>
              </a:rPr>
              <a:t>им.Жуковского</a:t>
            </a:r>
            <a:r>
              <a:rPr lang="ru-RU" sz="6800" dirty="0">
                <a:effectLst/>
                <a:latin typeface="+mj-lt"/>
              </a:rPr>
              <a:t>), в 2006 г. — Московский университет экономики и информатики, в 2010 г. — Институт дружбы народов Кавказа.</a:t>
            </a:r>
          </a:p>
          <a:p>
            <a:r>
              <a:rPr lang="ru-RU" sz="6800" dirty="0">
                <a:effectLst/>
                <a:latin typeface="+mj-lt"/>
              </a:rPr>
              <a:t>С 2001 по 2006 гг. работал на разных должностях в </a:t>
            </a:r>
            <a:r>
              <a:rPr lang="ru-RU" sz="6800" dirty="0" err="1">
                <a:effectLst/>
                <a:latin typeface="+mj-lt"/>
              </a:rPr>
              <a:t>вертолетной</a:t>
            </a:r>
            <a:r>
              <a:rPr lang="ru-RU" sz="6800" dirty="0">
                <a:effectLst/>
                <a:latin typeface="+mj-lt"/>
              </a:rPr>
              <a:t> эскадрилье 325 отдельного транспортно-боевого </a:t>
            </a:r>
            <a:r>
              <a:rPr lang="ru-RU" sz="6800" dirty="0" err="1">
                <a:effectLst/>
                <a:latin typeface="+mj-lt"/>
              </a:rPr>
              <a:t>вертолетного</a:t>
            </a:r>
            <a:r>
              <a:rPr lang="ru-RU" sz="6800" dirty="0">
                <a:effectLst/>
                <a:latin typeface="+mj-lt"/>
              </a:rPr>
              <a:t> полка Севере-Кавказского ВО.</a:t>
            </a:r>
          </a:p>
          <a:p>
            <a:r>
              <a:rPr lang="ru-RU" sz="6800" dirty="0">
                <a:effectLst/>
                <a:latin typeface="+mj-lt"/>
              </a:rPr>
              <a:t>С 2008 по 2012 гг. — начальник отдела военно-патриотического воспитания, информационного обеспечения, образования и культуры казачества Государственного учреждения «Ставропольский краевой казачий центр», заместитель атамана ТВКО.</a:t>
            </a:r>
          </a:p>
          <a:p>
            <a:r>
              <a:rPr lang="ru-RU" sz="6800" dirty="0">
                <a:effectLst/>
                <a:latin typeface="+mj-lt"/>
              </a:rPr>
              <a:t>С 2012 по 2016 гг. — заместитель командира отряда — начальник инженерно-авиационной службы авиационного отряда специального назначения ГУ МВД России по Ставропольскому краю.</a:t>
            </a:r>
          </a:p>
          <a:p>
            <a:r>
              <a:rPr lang="ru-RU" sz="6800" dirty="0">
                <a:effectLst/>
                <a:latin typeface="+mj-lt"/>
              </a:rPr>
              <a:t>С 2016 по октябрь 2020  гг. — заместитель командира — начальник инженерно-авиационной службы авиационной войсковой части Северо-Кавказского округа Федеральной службы войск национальной гвардии Российской Федерации.</a:t>
            </a:r>
          </a:p>
          <a:p>
            <a:r>
              <a:rPr lang="ru-RU" sz="6800" dirty="0">
                <a:effectLst/>
                <a:latin typeface="+mj-lt"/>
              </a:rPr>
              <a:t>29 августа 2020 г. на отчетно-выборном круге Терского войскового казачьего общества большинством голосов избран атаманом Терского войскового казачьего общества.</a:t>
            </a:r>
          </a:p>
          <a:p>
            <a:r>
              <a:rPr lang="ru-RU" sz="6800" dirty="0">
                <a:effectLst/>
                <a:latin typeface="+mj-lt"/>
              </a:rPr>
              <a:t>1 января 2021 г. назначен помощником полномочного представителя Президента Российской Федерации в Северо-Кавказском федеральном округе.</a:t>
            </a:r>
          </a:p>
          <a:p>
            <a:r>
              <a:rPr lang="ru-RU" sz="6800" dirty="0">
                <a:effectLst/>
                <a:latin typeface="+mj-lt"/>
              </a:rPr>
              <a:t>Казачий генерал.</a:t>
            </a:r>
          </a:p>
          <a:p>
            <a:r>
              <a:rPr lang="ru-RU" sz="6800" dirty="0">
                <a:effectLst/>
                <a:latin typeface="+mj-lt"/>
              </a:rPr>
              <a:t>Ветеран боевых действий, имеет множество наград различных силовых ведомств.</a:t>
            </a:r>
          </a:p>
          <a:p>
            <a:r>
              <a:rPr lang="ru-RU" sz="6800" dirty="0">
                <a:effectLst/>
                <a:latin typeface="+mj-lt"/>
              </a:rPr>
              <a:t>Действительный государственный советник 3 класса</a:t>
            </a:r>
            <a:r>
              <a:rPr lang="ru-RU" sz="6800" dirty="0" smtClean="0">
                <a:effectLst/>
                <a:latin typeface="+mj-lt"/>
              </a:rPr>
              <a:t>.</a:t>
            </a:r>
            <a:endParaRPr lang="ru-RU" sz="6800" dirty="0">
              <a:effectLst/>
              <a:latin typeface="+mj-lt"/>
            </a:endParaRPr>
          </a:p>
          <a:p>
            <a:r>
              <a:rPr lang="ru-RU" sz="6800" b="1" dirty="0">
                <a:effectLst/>
                <a:latin typeface="+mj-lt"/>
                <a:hlinkClick r:id="rId2"/>
              </a:rPr>
              <a:t>Указом</a:t>
            </a:r>
            <a:r>
              <a:rPr lang="ru-RU" sz="6800" dirty="0">
                <a:effectLst/>
                <a:latin typeface="+mj-lt"/>
              </a:rPr>
              <a:t> Президента РФ № 874 от 22 ноября 2023 года Виталий Кузнецов назначен атаманом Всероссийского казачьего общества.</a:t>
            </a:r>
          </a:p>
          <a:p>
            <a:endParaRPr lang="ru-RU" sz="6800" dirty="0"/>
          </a:p>
        </p:txBody>
      </p:sp>
    </p:spTree>
    <p:extLst>
      <p:ext uri="{BB962C8B-B14F-4D97-AF65-F5344CB8AC3E}">
        <p14:creationId xmlns:p14="http://schemas.microsoft.com/office/powerpoint/2010/main" val="2637834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9</TotalTime>
  <Words>139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Calisto MT</vt:lpstr>
      <vt:lpstr>Trebuchet MS</vt:lpstr>
      <vt:lpstr>Wingdings 2</vt:lpstr>
      <vt:lpstr>Сланец</vt:lpstr>
      <vt:lpstr>Единый классный час  «Всероссийское казачье общество.  Атаман Всероссийского казачьего общества казачий генерал Кузнецов Виталий Владимирович»</vt:lpstr>
      <vt:lpstr>Презентация PowerPoint</vt:lpstr>
      <vt:lpstr>Презентация PowerPoint</vt:lpstr>
      <vt:lpstr>Атаман Всероссийского казачьего общества  казачий генерал Кузнецов Виталий Владимирович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классный час  «Всероссийское казачье общество. Атаман Всероссийского казачьего общества казачий генерал Кузнецов Виталий Владимирович»</dc:title>
  <dc:creator>user</dc:creator>
  <cp:lastModifiedBy>user</cp:lastModifiedBy>
  <cp:revision>2</cp:revision>
  <dcterms:created xsi:type="dcterms:W3CDTF">2024-03-13T14:04:08Z</dcterms:created>
  <dcterms:modified xsi:type="dcterms:W3CDTF">2024-03-13T14:13:59Z</dcterms:modified>
</cp:coreProperties>
</file>