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"/>
  </p:notesMasterIdLst>
  <p:sldIdLst>
    <p:sldId id="256" r:id="rId2"/>
    <p:sldId id="260" r:id="rId3"/>
    <p:sldId id="282" r:id="rId4"/>
    <p:sldId id="284" r:id="rId5"/>
    <p:sldId id="283" r:id="rId6"/>
    <p:sldId id="27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D7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" y="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39ABD-84B8-4BCB-8F8C-DBC92AECE98D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DA00-BF5D-4A2C-B174-0D3DE2CE3B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7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6307E3-816F-4BDF-AADF-0D3FBD14F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9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67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0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8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606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60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706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0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2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38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52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42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3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013985-AF04-4236-9B97-5693B2B20A03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E56E64C-095C-4058-8F9A-3B4546C2AC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3599B-490C-4BE2-B79F-D114191A121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2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81759-2DAD-416D-906F-2CD09DA26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8134" y="1491817"/>
            <a:ext cx="5063066" cy="297858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ru-RU" sz="6600" b="1" dirty="0" smtClean="0">
                <a:solidFill>
                  <a:srgbClr val="FF5261"/>
                </a:solidFill>
                <a:latin typeface="BlagovestFourSerifC" pitchFamily="2" charset="0"/>
              </a:rPr>
              <a:t>На верность казачеству</a:t>
            </a:r>
            <a:r>
              <a:rPr lang="ru-RU" sz="6600" b="1" dirty="0" smtClean="0">
                <a:solidFill>
                  <a:srgbClr val="FF5261"/>
                </a:solidFill>
                <a:latin typeface="BlagovestFourSerifC" pitchFamily="2" charset="0"/>
              </a:rPr>
              <a:t/>
            </a:r>
            <a:br>
              <a:rPr lang="ru-RU" sz="6600" b="1" dirty="0" smtClean="0">
                <a:solidFill>
                  <a:srgbClr val="FF5261"/>
                </a:solidFill>
                <a:latin typeface="BlagovestFourSerifC" pitchFamily="2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lagovestFourSerifC" pitchFamily="2" charset="0"/>
              </a:rPr>
              <a:t>Игра-квест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BlagovestFourSerifC" pitchFamily="2" charset="0"/>
              </a:rPr>
              <a:t/>
            </a:r>
            <a:b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BlagovestFourSerifC" pitchFamily="2" charset="0"/>
              </a:rPr>
            </a:br>
            <a:endParaRPr lang="en-US" sz="6600" dirty="0">
              <a:solidFill>
                <a:srgbClr val="CD7F4A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5922449-56A2-4264-8496-A7FA138D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8" y="389467"/>
            <a:ext cx="5486400" cy="1529292"/>
          </a:xfrm>
        </p:spPr>
        <p:txBody>
          <a:bodyPr>
            <a:noAutofit/>
          </a:bodyPr>
          <a:lstStyle/>
          <a:p>
            <a:r>
              <a:rPr lang="ru-RU" u="sng" dirty="0"/>
              <a:t>«Закончи пословицу»</a:t>
            </a:r>
            <a:endParaRPr lang="en-US" sz="3200" b="1" dirty="0">
              <a:latin typeface="BlagovestFourSerifC" pitchFamily="2" charset="0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728133" y="2184400"/>
            <a:ext cx="7027334" cy="426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Терпи</a:t>
            </a:r>
            <a:r>
              <a:rPr lang="ru-RU" sz="3200" dirty="0" smtClean="0">
                <a:latin typeface="+mj-lt"/>
              </a:rPr>
              <a:t>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казак, …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Где наше казачье…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Была бы булава,….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При войсковой булаве,…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Секи меня сабля турецкая,…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Казачьи песни слушать -….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Без дела жить….</a:t>
            </a:r>
          </a:p>
          <a:p>
            <a:pPr marL="0" indent="0">
              <a:buNone/>
            </a:pP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11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660400" y="2490135"/>
            <a:ext cx="8161867" cy="3741332"/>
          </a:xfrm>
        </p:spPr>
        <p:txBody>
          <a:bodyPr>
            <a:noAutofit/>
          </a:bodyPr>
          <a:lstStyle/>
          <a:p>
            <a:r>
              <a:rPr lang="ru-RU" sz="4000" dirty="0" smtClean="0"/>
              <a:t>Что означает слово казак? </a:t>
            </a:r>
            <a:endParaRPr lang="ru-RU" sz="4000" dirty="0" smtClean="0">
              <a:latin typeface="+mj-lt"/>
            </a:endParaRPr>
          </a:p>
          <a:p>
            <a:r>
              <a:rPr lang="ru-RU" sz="4000" dirty="0" smtClean="0">
                <a:latin typeface="+mj-lt"/>
              </a:rPr>
              <a:t>Как назывались поселения казаков? </a:t>
            </a:r>
          </a:p>
          <a:p>
            <a:r>
              <a:rPr lang="ru-RU" sz="4000" dirty="0" smtClean="0">
                <a:latin typeface="+mj-lt"/>
              </a:rPr>
              <a:t>Как называлась изба казака? 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987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 </a:t>
            </a:r>
            <a:r>
              <a:rPr lang="ru-RU" sz="4800" b="1" dirty="0"/>
              <a:t>Донские </a:t>
            </a:r>
            <a:r>
              <a:rPr lang="ru-RU" sz="4800" b="1" dirty="0" smtClean="0"/>
              <a:t>загадки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468" y="2387601"/>
            <a:ext cx="8212666" cy="44704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чужой спине едет, на своей груз везёт. </a:t>
            </a:r>
            <a:endParaRPr lang="ru-RU" dirty="0" smtClean="0"/>
          </a:p>
          <a:p>
            <a:r>
              <a:rPr lang="ru-RU" dirty="0" smtClean="0"/>
              <a:t>Шесть </a:t>
            </a:r>
            <a:r>
              <a:rPr lang="ru-RU" dirty="0"/>
              <a:t>ног, две головы, один хвост. </a:t>
            </a:r>
            <a:r>
              <a:rPr lang="ru-RU" dirty="0" smtClean="0"/>
              <a:t>Крепка</a:t>
            </a:r>
            <a:r>
              <a:rPr lang="ru-RU" dirty="0"/>
              <a:t>, звонка да отточена. Кого поцелует, тот и с ног долой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Кривой двух братцев </a:t>
            </a:r>
            <a:r>
              <a:rPr lang="ru-RU" dirty="0" err="1"/>
              <a:t>понес</a:t>
            </a:r>
            <a:r>
              <a:rPr lang="ru-RU" dirty="0"/>
              <a:t> к Дону купаться. Пока братцы купаются, кривой без дела валяется. </a:t>
            </a:r>
            <a:endParaRPr lang="ru-RU" dirty="0" smtClean="0"/>
          </a:p>
          <a:p>
            <a:r>
              <a:rPr lang="ru-RU" dirty="0" smtClean="0"/>
              <a:t>Лохматый </a:t>
            </a:r>
            <a:r>
              <a:rPr lang="ru-RU" dirty="0"/>
              <a:t>казак, </a:t>
            </a:r>
            <a:r>
              <a:rPr lang="ru-RU" dirty="0" err="1"/>
              <a:t>посередке</a:t>
            </a:r>
            <a:r>
              <a:rPr lang="ru-RU" dirty="0"/>
              <a:t> кушак, по двору ходит, порядок наводит.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небе родился, в земле схоронился. </a:t>
            </a:r>
            <a:endParaRPr lang="ru-RU" dirty="0" smtClean="0"/>
          </a:p>
          <a:p>
            <a:r>
              <a:rPr lang="ru-RU" dirty="0" smtClean="0"/>
              <a:t>Погоны </a:t>
            </a:r>
            <a:r>
              <a:rPr lang="ru-RU" dirty="0"/>
              <a:t>жёлтые, шашки острые, Пики длинные, кони борзые, Полем едут с песнями. Искать царю чести, а себе славы. </a:t>
            </a:r>
          </a:p>
        </p:txBody>
      </p:sp>
    </p:spTree>
    <p:extLst>
      <p:ext uri="{BB962C8B-B14F-4D97-AF65-F5344CB8AC3E}">
        <p14:creationId xmlns:p14="http://schemas.microsoft.com/office/powerpoint/2010/main" val="523877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7442201" cy="20649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предложенного  материала выберите только оружие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казака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Фото Яндекс Картинки. Казачья нагайка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928" y="4594465"/>
            <a:ext cx="2310938" cy="146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Фото Яндекс Картинки. Наконечник пики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8952" y="2435224"/>
            <a:ext cx="2254516" cy="19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Фото Яндекс Картинки. Казачья шашка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6282" y="2435224"/>
            <a:ext cx="2083859" cy="19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 Яндекс Картинки. Казачий нож пластунов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078" y="2435225"/>
            <a:ext cx="2431060" cy="19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nn.wadoo.ru/upload/iblock/e46/e4631ae8abe05754dabb2b7211251b2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078" y="4437697"/>
            <a:ext cx="2085975" cy="21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0-tub-ru.yandex.net/i?id=049889cdbf9f9d1ea5d32384a19d09b2&amp;n=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5681" y="4408071"/>
            <a:ext cx="1525059" cy="22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49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60" y="2364388"/>
            <a:ext cx="3962400" cy="345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Берегиня - Чернобровая моя дев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760" y="551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1355</TotalTime>
  <Words>160</Words>
  <Application>Microsoft Office PowerPoint</Application>
  <PresentationFormat>Экран (4:3)</PresentationFormat>
  <Paragraphs>20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BlagovestFourSerifC</vt:lpstr>
      <vt:lpstr>Calibri</vt:lpstr>
      <vt:lpstr>Edwardian Script ITC</vt:lpstr>
      <vt:lpstr>Garamond</vt:lpstr>
      <vt:lpstr>Натуральные материалы</vt:lpstr>
      <vt:lpstr>На верность казачеству Игра-квест </vt:lpstr>
      <vt:lpstr>«Закончи пословицу»</vt:lpstr>
      <vt:lpstr>Презентация PowerPoint</vt:lpstr>
      <vt:lpstr> Донские загадки</vt:lpstr>
      <vt:lpstr>Из предложенного  материала выберите только оружие казака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55</cp:revision>
  <cp:lastPrinted>2020-11-26T19:34:44Z</cp:lastPrinted>
  <dcterms:created xsi:type="dcterms:W3CDTF">2020-10-04T11:43:33Z</dcterms:created>
  <dcterms:modified xsi:type="dcterms:W3CDTF">2024-03-13T14:02:01Z</dcterms:modified>
</cp:coreProperties>
</file>