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русского языка в </a:t>
            </a:r>
            <a:br>
              <a:rPr lang="ru-RU" dirty="0" smtClean="0"/>
            </a:br>
            <a:r>
              <a:rPr lang="ru-RU" dirty="0" smtClean="0"/>
              <a:t>9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8257" y="4777379"/>
            <a:ext cx="4766355" cy="1126283"/>
          </a:xfrm>
        </p:spPr>
        <p:txBody>
          <a:bodyPr/>
          <a:lstStyle/>
          <a:p>
            <a:r>
              <a:rPr lang="ru-RU" dirty="0" smtClean="0"/>
              <a:t>Подготовила: учитель русского языка и литературы МОУ СОШ №5 </a:t>
            </a:r>
          </a:p>
          <a:p>
            <a:r>
              <a:rPr lang="ru-RU" dirty="0" smtClean="0"/>
              <a:t>Грибова Светлана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54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691" y="0"/>
            <a:ext cx="1012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8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9753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8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31371"/>
            <a:ext cx="10209211" cy="473528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это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фантастический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где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удивительного. Театр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зеркало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котором отражаются события и человек. Театральное искусство возникло очень давно и развивалось вместе с жизнью самого человека.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7199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3" y="624109"/>
            <a:ext cx="9784669" cy="404586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Театр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фантастический мир, где много удивительного. Театр – это зеркало, в котором отражаются события и человек. Театральное искусство возникло очень давно и развивалось вместе с жизнью самого человека.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7242" y="0"/>
            <a:ext cx="58228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45629" y="990600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Ничего не понятно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4177" y="3244334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Остались вопросы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177" y="5313402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Все понял на уроке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14" y="624109"/>
            <a:ext cx="9991498" cy="52215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Домашнее </a:t>
            </a:r>
            <a:r>
              <a:rPr lang="ru-RU" b="1" dirty="0" smtClean="0"/>
              <a:t>задание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Всем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мини-сочинение </a:t>
            </a:r>
            <a:r>
              <a:rPr lang="ru-RU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СПП в нашей речи</a:t>
            </a:r>
            <a:r>
              <a:rPr lang="ru-RU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5 предложений по теме «Зима», используя СПП с придаточными определительными.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 119 (дописать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6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58" y="1817914"/>
            <a:ext cx="10176554" cy="359228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5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374" y="0"/>
            <a:ext cx="763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2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8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16" y="983338"/>
            <a:ext cx="10678884" cy="410028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Модель ответа</a:t>
            </a:r>
            <a:r>
              <a:rPr lang="ru-RU" sz="4800" b="1" dirty="0" smtClean="0">
                <a:solidFill>
                  <a:schemeClr val="tx1"/>
                </a:solidFill>
              </a:rPr>
              <a:t>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chemeClr val="tx1"/>
                </a:solidFill>
              </a:rPr>
              <a:t>Я считаю, что данный текст относится к ………… стилю, потому что в нем ………… .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7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4" y="624109"/>
            <a:ext cx="9915297" cy="50691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Укажите</a:t>
            </a:r>
            <a:r>
              <a:rPr lang="ru-RU" b="1" i="1" dirty="0" smtClean="0"/>
              <a:t> те средства языка, которые есть в данном тексте.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Эпитет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Олицетворение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Гипербола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Фразеологизм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Сравнение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3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313509"/>
            <a:ext cx="11419114" cy="5995851"/>
          </a:xfrm>
        </p:spPr>
        <p:txBody>
          <a:bodyPr>
            <a:normAutofit/>
          </a:bodyPr>
          <a:lstStyle/>
          <a:p>
            <a:r>
              <a:rPr lang="ru-RU" sz="4900" b="1" dirty="0" smtClean="0"/>
              <a:t>			Модель ответа: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i="1" dirty="0" smtClean="0"/>
              <a:t>Эпитет – это …….. . Например, в предложении № …. </a:t>
            </a:r>
            <a:r>
              <a:rPr lang="ru-RU" sz="4800" b="1" i="1" dirty="0"/>
              <a:t>е</a:t>
            </a:r>
            <a:r>
              <a:rPr lang="ru-RU" sz="4800" b="1" i="1" dirty="0" smtClean="0"/>
              <a:t>сть эпитет «…………». </a:t>
            </a:r>
            <a:br>
              <a:rPr lang="ru-RU" sz="4800" b="1" i="1" dirty="0" smtClean="0"/>
            </a:br>
            <a:r>
              <a:rPr lang="ru-RU" sz="4800" b="1" i="1" dirty="0" smtClean="0"/>
              <a:t>Он помогает нам, читателям, понять …………. 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37483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3" y="947057"/>
            <a:ext cx="10308770" cy="2583071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Не давали покоя мысли, тревожившие меня.</a:t>
            </a:r>
            <a:br>
              <a:rPr lang="ru-RU" sz="6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5772" y="3530129"/>
            <a:ext cx="9958839" cy="2228414"/>
          </a:xfrm>
        </p:spPr>
        <p:txBody>
          <a:bodyPr>
            <a:normAutofit fontScale="92500"/>
          </a:bodyPr>
          <a:lstStyle/>
          <a:p>
            <a:r>
              <a:rPr lang="ru-RU" sz="60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Не давали покоя мысли, которые тревожили меня.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5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772887"/>
            <a:ext cx="9904411" cy="3903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Тема урока: 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Особенности строения сложноподчиненных предложений с придаточным определительным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9058" y="1632857"/>
            <a:ext cx="9795554" cy="35052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207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457200"/>
            <a:ext cx="10709955" cy="68580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Цели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урока: </a:t>
            </a:r>
            <a:r>
              <a:rPr lang="ru-RU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научимся 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видеть особенности построения сложноподчиненного предложения с придаточными определительными; </a:t>
            </a:r>
            <a:b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конструировать  предложения 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придаточными 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определительными</a:t>
            </a:r>
            <a:r>
              <a:rPr lang="ru-RU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-правильно </a:t>
            </a:r>
            <a:r>
              <a:rPr lang="ru-RU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расставлять знаки 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препинания в 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них</a:t>
            </a:r>
            <a:b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-рассуждать на лингвистическую тему</a:t>
            </a:r>
            <a:r>
              <a:rPr lang="ru-RU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1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67</Words>
  <Application>Microsoft Office PowerPoint</Application>
  <PresentationFormat>Произвольный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Урок русского языка в  9 классе</vt:lpstr>
      <vt:lpstr>Слайд 2</vt:lpstr>
      <vt:lpstr>Слайд 3</vt:lpstr>
      <vt:lpstr>Модель ответа:  Я считаю, что данный текст относится к ………… стилю, потому что в нем ………… .</vt:lpstr>
      <vt:lpstr>Укажите те средства языка, которые есть в данном тексте. Эпитет  Олицетворение  Гипербола  Фразеологизм  Сравнение</vt:lpstr>
      <vt:lpstr>   Модель ответа:  Эпитет – это …….. . Например, в предложении № …. есть эпитет «…………».  Он помогает нам, читателям, понять …………. .</vt:lpstr>
      <vt:lpstr>Не давали покоя мысли, тревожившие меня. </vt:lpstr>
      <vt:lpstr>Тема урока:   Особенности строения сложноподчиненных предложений с придаточным определительным</vt:lpstr>
      <vt:lpstr>   Цели урока:  -научимся  видеть особенности построения сложноподчиненного предложения с придаточными определительными;  - конструировать  предложения с придаточными определительными -правильно расставлять знаки препинания в них -рассуждать на лингвистическую тему. </vt:lpstr>
      <vt:lpstr>Слайд 10</vt:lpstr>
      <vt:lpstr>Слайд 11</vt:lpstr>
      <vt:lpstr>Слайд 12</vt:lpstr>
      <vt:lpstr> Театр это фантастический мир где много удивительного. Театр это зеркало в котором отражаются события и человек. Театральное искусство возникло очень давно и развивалось вместе с жизнью самого человека. </vt:lpstr>
      <vt:lpstr> Театр – это фантастический мир, где много удивительного. Театр – это зеркало, в котором отражаются события и человек. Театральное искусство возникло очень давно и развивалось вместе с жизнью самого человека. </vt:lpstr>
      <vt:lpstr>Слайд 15</vt:lpstr>
      <vt:lpstr>Домашнее задание Всем § 14  Напишите мини-сочинение  «Роль СПП в нашей речи» Составьте 5 предложений по теме «Зима», используя СПП с придаточными определительными.  Упр. 119 (дописать)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 9 классе</dc:title>
  <dc:creator>Александр Грибов</dc:creator>
  <cp:lastModifiedBy>учитель</cp:lastModifiedBy>
  <cp:revision>13</cp:revision>
  <dcterms:created xsi:type="dcterms:W3CDTF">2019-11-24T12:46:52Z</dcterms:created>
  <dcterms:modified xsi:type="dcterms:W3CDTF">2019-11-27T05:17:40Z</dcterms:modified>
</cp:coreProperties>
</file>