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1" r:id="rId3"/>
    <p:sldId id="258" r:id="rId4"/>
    <p:sldId id="257" r:id="rId5"/>
    <p:sldId id="259" r:id="rId6"/>
    <p:sldId id="260" r:id="rId7"/>
    <p:sldId id="261" r:id="rId8"/>
    <p:sldId id="263" r:id="rId9"/>
    <p:sldId id="264" r:id="rId10"/>
    <p:sldId id="265" r:id="rId11"/>
    <p:sldId id="273" r:id="rId12"/>
    <p:sldId id="274" r:id="rId13"/>
    <p:sldId id="266" r:id="rId14"/>
    <p:sldId id="267" r:id="rId15"/>
    <p:sldId id="275" r:id="rId16"/>
    <p:sldId id="268" r:id="rId17"/>
    <p:sldId id="269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B1D92-6091-4556-AE9A-3CD912791E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12BFB-E911-43BF-A99F-08AD8462D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5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77C21-8DD7-45EB-AE5D-8DFB7B84F5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0DB5F-8410-4995-870B-6FB39047AF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6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65A97-6CB0-4BC7-B4AA-18660BD5C9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0B188-A509-4996-85C0-F436C5D410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9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B1D92-6091-4556-AE9A-3CD912791E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12BFB-E911-43BF-A99F-08AD8462D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1756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F5711-6EFF-4F72-B3AB-99AC47109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A178A-FEC2-4230-A205-D02B56AD8D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6994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11FBF2-B6EF-4191-B540-B15A983E51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F657F-02B8-4A0C-8C59-B12771F374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29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DC6FF0-CF22-4223-98E9-E6986FF18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27687-D002-44F9-8466-77E3C48FE1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8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7DB6D9-5BF6-48AA-8D71-ACF8860FD4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04108-95D0-434A-A6FB-2860DE9ADE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5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25A3F-5B89-4879-BABB-7D8FE22856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1B750-85EF-4894-97F5-4028C4C237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118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E59ED-0FBD-4C73-B6E6-DFBF7D428F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2A9DE-483F-4D11-8976-56EF3F716D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9032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2D6931-6819-479F-A0F9-7969FDE22E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E83A9-D3D9-46C4-BA23-DCE3F9FA06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4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F5711-6EFF-4F72-B3AB-99AC47109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A178A-FEC2-4230-A205-D02B56AD8D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225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40F392-6943-46EF-A6A4-FF352DC79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9B56C-4C81-4C96-9723-EBC8BCD0F9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2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77C21-8DD7-45EB-AE5D-8DFB7B84F5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0DB5F-8410-4995-870B-6FB39047AF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3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65A97-6CB0-4BC7-B4AA-18660BD5C9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0B188-A509-4996-85C0-F436C5D410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09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11FBF2-B6EF-4191-B540-B15A983E51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F657F-02B8-4A0C-8C59-B12771F374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4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DC6FF0-CF22-4223-98E9-E6986FF18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27687-D002-44F9-8466-77E3C48FE1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5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7DB6D9-5BF6-48AA-8D71-ACF8860FD4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04108-95D0-434A-A6FB-2860DE9ADE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9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25A3F-5B89-4879-BABB-7D8FE22856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1B750-85EF-4894-97F5-4028C4C237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612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E59ED-0FBD-4C73-B6E6-DFBF7D428F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2A9DE-483F-4D11-8976-56EF3F716D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863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2D6931-6819-479F-A0F9-7969FDE22E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E83A9-D3D9-46C4-BA23-DCE3F9FA06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0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40F392-6943-46EF-A6A4-FF352DC791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9B56C-4C81-4C96-9723-EBC8BCD0F9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5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D8E99-2805-475B-99DD-790F7E74E44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3B8710-A525-4549-9947-281E9616B5D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trips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D8E99-2805-475B-99DD-790F7E74E44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3B8710-A525-4549-9947-281E9616B5D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5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strips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90730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 Во имя жизни»(по 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произведению    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М.Горького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«Данко»)</a:t>
            </a:r>
            <a:endParaRPr lang="ru-RU" sz="40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5267325" cy="3952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7840" y="5517232"/>
            <a:ext cx="518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одготовила учитель русского языка и литературы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 МОУ СОШ №5     г. Миллерово Ростовской области  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Пузикова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Олеся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Казимировна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937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196752"/>
            <a:ext cx="4191000" cy="5257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2330" y="620688"/>
            <a:ext cx="5079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440"/>
              </a:spcBef>
              <a:spcAft>
                <a:spcPts val="1440"/>
              </a:spcAft>
            </a:pPr>
            <a:r>
              <a:rPr lang="ru-RU" sz="2000" b="1" dirty="0">
                <a:solidFill>
                  <a:srgbClr val="444444"/>
                </a:solidFill>
                <a:latin typeface="Times New Roman"/>
                <a:ea typeface="Times New Roman"/>
              </a:rPr>
              <a:t>КУЗНЕЦОВ НИКОЛАЙ АНАТОЛЬЕВИЧ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69620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5350"/>
            <a:ext cx="7620000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487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Филипов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 Николаевич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336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" y="0"/>
            <a:ext cx="9141245" cy="68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560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лип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8280920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2506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" y="0"/>
            <a:ext cx="9141245" cy="68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76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96751"/>
            <a:ext cx="9354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  <a:p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</a:rPr>
              <a:t>Составить 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</a:rPr>
              <a:t>синквейн</a:t>
            </a:r>
            <a:r>
              <a:rPr lang="ru-RU" sz="4400" dirty="0">
                <a:solidFill>
                  <a:srgbClr val="000000"/>
                </a:solidFill>
                <a:latin typeface="Times New Roman"/>
                <a:ea typeface="Times New Roman"/>
              </a:rPr>
              <a:t>  к </a:t>
            </a:r>
            <a:r>
              <a:rPr lang="ru-RU" sz="4400" dirty="0" err="1">
                <a:solidFill>
                  <a:srgbClr val="000000"/>
                </a:solidFill>
                <a:latin typeface="Times New Roman"/>
                <a:ea typeface="Times New Roman"/>
              </a:rPr>
              <a:t>слову«Герой</a:t>
            </a:r>
            <a:r>
              <a:rPr lang="ru-RU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2687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7920880" cy="3707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Сегодня я узнал…</a:t>
            </a:r>
            <a:endParaRPr lang="ru-RU" sz="3600" b="1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Было интересно…</a:t>
            </a:r>
            <a:endParaRPr lang="ru-RU" sz="3600" b="1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Меня удивило…</a:t>
            </a:r>
            <a:endParaRPr lang="ru-RU" sz="3600" b="1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Мне 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захотелось…</a:t>
            </a:r>
            <a:endParaRPr lang="ru-RU" sz="3600" b="1" dirty="0">
              <a:ea typeface="Times New Roman"/>
              <a:cs typeface="Times New Roman"/>
            </a:endParaRPr>
          </a:p>
          <a:p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Урок дал мне для </a:t>
            </a: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жизни…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606359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060848"/>
            <a:ext cx="6755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СВИДАНИЯ,</a:t>
            </a:r>
          </a:p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ОКОНЧЕН!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424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5" cy="68580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071934" y="363915"/>
            <a:ext cx="4572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prstClr val="black"/>
                </a:solidFill>
                <a:latin typeface="Monotype Corsiva" pitchFamily="66" charset="0"/>
              </a:rPr>
              <a:t>Нужны подвиги! Подвиги! Нужны такие слова, которые звучали бы, как колокол набата, тревожили всё и, сотрясая, толкали вперёд!..</a:t>
            </a:r>
          </a:p>
          <a:p>
            <a:pPr lvl="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prstClr val="black"/>
                </a:solidFill>
                <a:latin typeface="Arial" charset="0"/>
              </a:rPr>
              <a:t>       </a:t>
            </a:r>
            <a:r>
              <a:rPr lang="ru-RU" sz="3200" i="1" dirty="0">
                <a:solidFill>
                  <a:prstClr val="black"/>
                </a:solidFill>
                <a:latin typeface="Arial" charset="0"/>
              </a:rPr>
              <a:t>(М.Горький)</a:t>
            </a:r>
          </a:p>
        </p:txBody>
      </p:sp>
    </p:spTree>
    <p:extLst>
      <p:ext uri="{BB962C8B-B14F-4D97-AF65-F5344CB8AC3E}">
        <p14:creationId xmlns:p14="http://schemas.microsoft.com/office/powerpoint/2010/main" val="39332676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714488"/>
            <a:ext cx="5286412" cy="26161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600" b="1" dirty="0" smtClean="0">
                <a:solidFill>
                  <a:prstClr val="black"/>
                </a:solidFill>
                <a:latin typeface="Monotype Corsiva" pitchFamily="66" charset="0"/>
              </a:rPr>
              <a:t>Что я сделаю для людей?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Monotype Corsiva" pitchFamily="66" charset="0"/>
              </a:rPr>
              <a:t>c</a:t>
            </a:r>
            <a:r>
              <a:rPr lang="ru-RU" sz="3600" b="1" dirty="0" err="1" smtClean="0">
                <a:solidFill>
                  <a:prstClr val="black"/>
                </a:solidFill>
                <a:latin typeface="Monotype Corsiva" pitchFamily="66" charset="0"/>
              </a:rPr>
              <a:t>ильнее</a:t>
            </a:r>
            <a:r>
              <a:rPr lang="ru-RU" sz="3600" b="1" dirty="0" smtClean="0">
                <a:solidFill>
                  <a:prstClr val="black"/>
                </a:solidFill>
                <a:latin typeface="Monotype Corsiva" pitchFamily="66" charset="0"/>
              </a:rPr>
              <a:t> грома крикнул Данко</a:t>
            </a: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Monotype Corsiva" pitchFamily="66" charset="0"/>
              </a:rPr>
              <a:t>М. Горький «Легенда о Данко»</a:t>
            </a:r>
            <a:endParaRPr lang="ru-RU" sz="2800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ttps://i07.fotocdn.net/s15/198/public_pin_m/331/23973915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617" y="857232"/>
            <a:ext cx="3411383" cy="4491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88290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двиг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53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822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1423" r="1866" b="1230"/>
          <a:stretch/>
        </p:blipFill>
        <p:spPr>
          <a:xfrm>
            <a:off x="2095130" y="97654"/>
            <a:ext cx="4989251" cy="66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9962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24744"/>
            <a:ext cx="3782603" cy="5053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25514"/>
            <a:ext cx="346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МАРАТ КАЗЕЙ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063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3957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ЛЕНЯ ГОЛИКОВ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9" t="-4246" r="24672" b="4246"/>
          <a:stretch/>
        </p:blipFill>
        <p:spPr>
          <a:xfrm>
            <a:off x="2433464" y="834971"/>
            <a:ext cx="3480792" cy="50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75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3788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ЗИНА ПОРТНОВА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27" y="908720"/>
            <a:ext cx="451468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337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88640"/>
            <a:ext cx="4161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САША ЧЕКАЛИН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475582" cy="51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46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130</Words>
  <Application>Microsoft Office PowerPoint</Application>
  <PresentationFormat>Экран (4:3)</PresentationFormat>
  <Paragraphs>24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</cp:revision>
  <dcterms:created xsi:type="dcterms:W3CDTF">2019-11-10T12:53:15Z</dcterms:created>
  <dcterms:modified xsi:type="dcterms:W3CDTF">2020-01-29T16:55:16Z</dcterms:modified>
</cp:coreProperties>
</file>