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4" r:id="rId5"/>
    <p:sldId id="25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</a:p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688C64D-BD93-4DDA-A2D7-282D98F14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C525ACE-A54E-49AE-BEA4-C4C22DE24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E89E11F-D815-44E2-904F-D1724D629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988D8D6-FB97-4E61-AD44-E2F46BA9E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7" name="Заголовок 1"/>
          <p:cNvSpPr>
            <a:spLocks noGrp="1" noEditPoints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>
            <a:prstTxWarp prst="textNoShape">
              <a:avLst/>
            </a:prstTxWarp>
          </a:bodyPr>
          <a:lstStyle/>
          <a:p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 noEditPoints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265"/>
            <a:ext cx="9144000" cy="68494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 noEditPoints="1"/>
          </p:cNvSpPr>
          <p:nvPr>
            <p:ph type="ctrTitle"/>
          </p:nvPr>
        </p:nvSpPr>
        <p:spPr>
          <a:xfrm>
            <a:off x="142844" y="142852"/>
            <a:ext cx="8858312" cy="1357322"/>
          </a:xfrm>
        </p:spPr>
        <p:txBody>
          <a:bodyPr/>
          <a:lstStyle/>
          <a:p>
            <a:r>
              <a:rPr lang="ru-RU" sz="5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Бессмертный полк</a:t>
            </a:r>
            <a:endParaRPr lang="ru-RU" sz="5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 noEditPoints="1"/>
          </p:cNvSpPr>
          <p:nvPr>
            <p:ph type="subTitle" idx="1"/>
          </p:nvPr>
        </p:nvSpPr>
        <p:spPr>
          <a:xfrm>
            <a:off x="5859240" y="5445224"/>
            <a:ext cx="3141916" cy="1159857"/>
          </a:xfrm>
        </p:spPr>
        <p:txBody>
          <a:bodyPr/>
          <a:lstStyle/>
          <a:p>
            <a:pPr algn="l"/>
            <a:r>
              <a:rPr lang="ru-RU" sz="35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 помню!</a:t>
            </a:r>
          </a:p>
          <a:p>
            <a:pPr algn="l"/>
            <a:r>
              <a:rPr lang="ru-RU" sz="35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 горжусь!</a:t>
            </a:r>
            <a:endParaRPr lang="ru-RU" sz="35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hub_ivan_artemovi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3438" y="785794"/>
            <a:ext cx="4357718" cy="57864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439248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Мой прадедушка, </a:t>
            </a:r>
          </a:p>
          <a:p>
            <a:pPr algn="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Чуб Иван Артемович, родился 11 сентября 1922 года </a:t>
            </a:r>
          </a:p>
          <a:p>
            <a:pPr algn="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селе Большая Джалга,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Ипатовского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района, Ставропольского края. </a:t>
            </a:r>
          </a:p>
          <a:p>
            <a:pPr algn="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 февраля 1943 года </a:t>
            </a:r>
          </a:p>
          <a:p>
            <a:pPr algn="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был призван на службу</a:t>
            </a:r>
          </a:p>
          <a:p>
            <a:pPr algn="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 5-ю гвардейскую кавалерийскую дивизию имени Г.И. Котовского.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7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1000502.jpg"/>
          <p:cNvPicPr>
            <a:picLocks noChangeAspect="1"/>
          </p:cNvPicPr>
          <p:nvPr/>
        </p:nvPicPr>
        <p:blipFill>
          <a:blip r:embed="rId2"/>
          <a:srcRect l="27457" r="21542" b="33942"/>
          <a:stretch/>
        </p:blipFill>
        <p:spPr>
          <a:xfrm>
            <a:off x="4932040" y="1052736"/>
            <a:ext cx="1944216" cy="1888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76200" h="76200" prst="slope"/>
          </a:sp3d>
        </p:spPr>
      </p:pic>
      <p:sp>
        <p:nvSpPr>
          <p:cNvPr id="5" name="TextBox 4"/>
          <p:cNvSpPr txBox="1"/>
          <p:nvPr/>
        </p:nvSpPr>
        <p:spPr>
          <a:xfrm>
            <a:off x="0" y="1000108"/>
            <a:ext cx="478631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Иван Артемович служил разведчиком 22-го  гвардейского кавалерийского полка, входившего в состав 5-й дивизии.  Принимал участие в освобождении Гродненской области, Чехословакии и взятии г. Кенигсберг. Был тяжело ранен. Награжден орденами, медалями и знаками отличия.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1000496.jpg"/>
          <p:cNvPicPr>
            <a:picLocks noChangeAspect="1"/>
          </p:cNvPicPr>
          <p:nvPr/>
        </p:nvPicPr>
        <p:blipFill>
          <a:blip r:embed="rId3"/>
          <a:srcRect l="10156" t="11250" r="8592"/>
          <a:stretch/>
        </p:blipFill>
        <p:spPr>
          <a:xfrm>
            <a:off x="5004048" y="2996952"/>
            <a:ext cx="3816424" cy="3126497"/>
          </a:xfrm>
          <a:prstGeom prst="rect">
            <a:avLst/>
          </a:prstGeom>
        </p:spPr>
      </p:pic>
      <p:pic>
        <p:nvPicPr>
          <p:cNvPr id="6" name="Рисунок 5" descr="P1000504.jpg"/>
          <p:cNvPicPr>
            <a:picLocks noChangeAspect="1"/>
          </p:cNvPicPr>
          <p:nvPr/>
        </p:nvPicPr>
        <p:blipFill>
          <a:blip r:embed="rId4"/>
          <a:srcRect l="13281" t="9375" r="19531"/>
          <a:stretch/>
        </p:blipFill>
        <p:spPr>
          <a:xfrm>
            <a:off x="7020272" y="1052736"/>
            <a:ext cx="1872208" cy="18939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h="76200" prst="hardEdge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Pomnim</Template>
  <TotalTime>1477</TotalTime>
  <Words>91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Pomnim</vt:lpstr>
      <vt:lpstr>Бессмертный полк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dc:description>http://propowerpoint.ru - Бесплатные шаблоны для презентаций. Полезные советы и уроки  PowerPoint .</dc:description>
  <cp:lastModifiedBy>Юра</cp:lastModifiedBy>
  <cp:revision>150</cp:revision>
  <dcterms:created xsi:type="dcterms:W3CDTF">2016-04-08T19:34:25Z</dcterms:created>
  <dcterms:modified xsi:type="dcterms:W3CDTF">2020-05-08T15:57:16Z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00080008050000000000010243100207f8000400038000</vt:lpwstr>
  </property>
</Properties>
</file>