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84" r:id="rId6"/>
    <p:sldId id="310" r:id="rId7"/>
    <p:sldId id="285" r:id="rId8"/>
    <p:sldId id="286" r:id="rId9"/>
    <p:sldId id="287" r:id="rId10"/>
    <p:sldId id="311" r:id="rId11"/>
    <p:sldId id="288" r:id="rId12"/>
    <p:sldId id="289" r:id="rId13"/>
    <p:sldId id="312" r:id="rId14"/>
    <p:sldId id="290" r:id="rId15"/>
    <p:sldId id="291" r:id="rId16"/>
    <p:sldId id="302" r:id="rId17"/>
    <p:sldId id="309" r:id="rId18"/>
    <p:sldId id="303" r:id="rId19"/>
    <p:sldId id="292" r:id="rId20"/>
    <p:sldId id="304" r:id="rId21"/>
    <p:sldId id="276" r:id="rId22"/>
    <p:sldId id="294" r:id="rId23"/>
    <p:sldId id="293" r:id="rId24"/>
    <p:sldId id="295" r:id="rId25"/>
    <p:sldId id="296" r:id="rId26"/>
    <p:sldId id="298" r:id="rId27"/>
    <p:sldId id="299" r:id="rId28"/>
    <p:sldId id="300" r:id="rId29"/>
    <p:sldId id="301" r:id="rId30"/>
    <p:sldId id="305" r:id="rId31"/>
    <p:sldId id="271" r:id="rId32"/>
    <p:sldId id="306" r:id="rId33"/>
    <p:sldId id="308" r:id="rId34"/>
    <p:sldId id="281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DB0C5-6A97-4D6A-9AC3-56308DF4A004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13583-DA65-4D5B-AA66-C51F8D99D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9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7D0D-70E9-4C3B-89ED-5329145861BD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36189-09C4-47E3-A246-3C4CCE369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DFD5-3173-46A0-B3BB-78449F3BC662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3750-7F39-4BF2-BFF0-3D693D168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3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53DC-B510-4B70-A765-78BBA1C5378D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B3CE-712A-4546-8417-4EB0DA824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8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92E74-AB22-4318-90A6-9581F3E800FF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4ADB-F256-476D-A90A-892BBB11C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C876A-060E-444B-800F-BF158C68EB9E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34661-E218-4997-B323-20DBCD48E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BA39-881C-4217-991F-A425F4F35B9A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45CA-0561-4E93-9CE2-ACDC7695F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3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85DDB-1B2D-47BC-95CD-64157E170265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1D73-0EA2-48B8-9AB6-ED8FD8F8E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2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4B1C-EE6B-4BA6-A976-3BB0ACC0C30D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71F78-D5FC-4A5F-B4DE-D642EFA30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8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ABFCF-7DF5-4CE8-82CF-7590FDC9C94F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DFC2-98EB-4286-9E1F-D6F52D71F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9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31FC-55F3-4EB4-A0A4-8F9F6F248096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DD93-42E3-4538-87B0-F84A6E5AF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4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8458B-DE1B-4468-82E4-EF892BCF8F77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E40E3-D6AC-4F59-82F4-B31AFE968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man161.ru/wp-content/uploads/2013/09/%D0%B3%D0%BE%D0%BB%D0%BE%D1%82%D0%B8%D0%BD%D0%B0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РОССИЯ –НАША РОДИНА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157192"/>
            <a:ext cx="3744416" cy="576064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Собко Валентина Ивановна</a:t>
            </a:r>
            <a:r>
              <a:rPr lang="ru-RU" sz="1200" b="1" dirty="0" smtClean="0">
                <a:solidFill>
                  <a:schemeClr val="tx1"/>
                </a:solidFill>
              </a:rPr>
              <a:t>,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chemeClr val="tx1"/>
                </a:solidFill>
              </a:rPr>
              <a:t>у</a:t>
            </a:r>
            <a:r>
              <a:rPr lang="ru-RU" sz="1200" b="1" dirty="0" smtClean="0">
                <a:solidFill>
                  <a:schemeClr val="tx1"/>
                </a:solidFill>
              </a:rPr>
              <a:t>читель начальных классов,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г. Миллерово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 Ростовской </a:t>
            </a:r>
            <a:r>
              <a:rPr lang="ru-RU" sz="1200" b="1" dirty="0" smtClean="0">
                <a:solidFill>
                  <a:schemeClr val="tx1"/>
                </a:solidFill>
              </a:rPr>
              <a:t>области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-zametki.ru/wp-content/uploads/2019/10/nochnye-primety-chto-nelzya-delat-vecherom-i-nochyu-foto-krasivaya-noch-v-derev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5343459" cy="388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www.aboutww2militaria.com/image/cache/data/Nov18/rus/red-army-infantry-winter-hat-m-2732-moleskin-made-1-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4490864" cy="44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2402" r="10086"/>
          <a:stretch/>
        </p:blipFill>
        <p:spPr bwMode="auto">
          <a:xfrm>
            <a:off x="4499992" y="1052736"/>
            <a:ext cx="3888432" cy="451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27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obshe.net/upload/000/u11/5b/31/c5523e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4632449" cy="34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4869160"/>
            <a:ext cx="4085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СКУЛЬПТУРА «КЛЯТВА ЮНОСТИ»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2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1628800"/>
            <a:ext cx="4824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Россия – Родина святая,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Люблю тебя я всей душой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Россия – ты обитель рая.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Горжусь великою страной»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5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chaconne.ru/img/3949596_857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3888432" cy="518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712875"/>
            <a:ext cx="31085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77933C"/>
                </a:solidFill>
                <a:latin typeface="Verdana" pitchFamily="34" charset="0"/>
              </a:rPr>
              <a:t>Родина</a:t>
            </a:r>
            <a:endParaRPr lang="ru-RU" sz="5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484784"/>
            <a:ext cx="29686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srostova.ru/oblast/uploads/posts/2018-03/1519966376_dscn17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81432"/>
            <a:ext cx="2186357" cy="164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rostovgazeta.ru/attachments/a4658114e7d90691fbe8413be25be19597750b9a/store/crop_and_fill/0/121/640/360/1200/630/24b0bb885def5d74743d68837aa7260b7a2520e8d1e4eedf3976104c87d2/24b0bb885def5d74743d68837aa7260b7a2520e8d1e4eedf3976104c87d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21" y="3933056"/>
            <a:ext cx="3600400" cy="20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53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20418557">
            <a:off x="5715231" y="2886135"/>
            <a:ext cx="1800200" cy="23697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край, город, поселок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7020890">
            <a:off x="6269485" y="1912722"/>
            <a:ext cx="1800200" cy="2464665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емля, на которой жили, трудились наши предки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2861058">
            <a:off x="5941494" y="1103161"/>
            <a:ext cx="1800200" cy="223224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в которой мы родились и живем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8462157">
            <a:off x="4582866" y="1009584"/>
            <a:ext cx="1800200" cy="223224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где стоит наша школа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4332594" y="1605290"/>
            <a:ext cx="1800200" cy="292817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 которому люди скучают находясь в далеком краю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2523214">
            <a:off x="4616513" y="2676479"/>
            <a:ext cx="1800200" cy="2532231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где живут близкие и родным нам люди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22806" y="2331302"/>
            <a:ext cx="1865924" cy="1406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РОДИНА - это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9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340768"/>
            <a:ext cx="4572000" cy="41755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Родина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 место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 человек родился, где жили и живут его предки, </a:t>
            </a:r>
            <a:endParaRPr lang="en-US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которому он тоскует и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которое готов защищать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1844824"/>
            <a:ext cx="4968552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отец                 род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отчество          родитель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Отечество        Родина</a:t>
            </a:r>
            <a:endParaRPr lang="ru-RU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Grp="1" noChangeArrowheads="1"/>
          </p:cNvSpPr>
          <p:nvPr>
            <p:ph idx="1"/>
          </p:nvPr>
        </p:nvSpPr>
        <p:spPr bwMode="auto">
          <a:xfrm>
            <a:off x="3419872" y="980728"/>
            <a:ext cx="48862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4F6228"/>
                </a:solidFill>
                <a:latin typeface="Monotype Corsiva" pitchFamily="66" charset="0"/>
              </a:rPr>
              <a:t>С чего начинается Родина?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633134"/>
            <a:ext cx="3560993" cy="431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ark_Bernes_-_S_chego_nachinaetsya_Rodina_4840818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334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7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4716016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Малая родина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это место, которое нам передается от отцов, где мы родились и любим бывать. </a:t>
            </a:r>
            <a:endParaRPr lang="en-US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небольшой уголок от большой Родины.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asha-kniga.com/images/products/935716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7" y="462990"/>
            <a:ext cx="8453567" cy="599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bs.twimg.com/media/C4AalvPWEAEYgyB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4363797" cy="409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1814" y="4924719"/>
            <a:ext cx="4932040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Маршал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авиации</a:t>
            </a:r>
            <a:endParaRPr lang="en-US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дважды Герой Советского Союза </a:t>
            </a:r>
            <a:endParaRPr lang="en-US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Николаевич Ефимов.</a:t>
            </a:r>
            <a:endParaRPr lang="ru-RU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1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srp.ru.com/upload/editor/images/NRnRip_j16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2986107" cy="380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4941168"/>
            <a:ext cx="4572000" cy="670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Писатель, лауреат Нобелевской  премии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Михаил Александрович Шолохов</a:t>
            </a:r>
            <a:endParaRPr lang="ru-RU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лотин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2592288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067944" y="5013176"/>
            <a:ext cx="4464496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«Заслуженный учитель школы РСФСР</a:t>
            </a:r>
            <a:r>
              <a:rPr lang="ru-RU" b="1" dirty="0" smtClean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Голотина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Александра Александровна.</a:t>
            </a:r>
            <a:endParaRPr lang="ru-RU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ynews/2418015/616a75243d013a9a3144c62d3e2741ed/ori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8"/>
          <a:stretch/>
        </p:blipFill>
        <p:spPr bwMode="auto">
          <a:xfrm>
            <a:off x="3779912" y="1412776"/>
            <a:ext cx="4680520" cy="337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980728"/>
            <a:ext cx="391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«Собери пословицу» 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61313"/>
              </p:ext>
            </p:extLst>
          </p:nvPr>
        </p:nvGraphicFramePr>
        <p:xfrm>
          <a:off x="4067944" y="1988840"/>
          <a:ext cx="4248472" cy="2621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236"/>
                <a:gridCol w="2124236"/>
              </a:tblGrid>
              <a:tr h="18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чужбине родная землица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служить отчизне.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сына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 жизни не жалей.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90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 – Родины украшенье,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снится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90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дружба велика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отчизны.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190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Родины своей ни сил,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будет Родина крепка.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0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Главное в жизни –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врагам устрашенье.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8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f0d/0011742c-9ec2d278/64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64152" cy="55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8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556792"/>
            <a:ext cx="3960440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Высокое – 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низкое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Светлое –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тёмное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Доброе –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злое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Любовь – 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ненависть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Честь – 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бесчестие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Правда – 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ложь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8072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Традиция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передача образцов и норм духовной жизни, священных текстов, ритуалов и нравственности из поколения в поколение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358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24744"/>
            <a:ext cx="4608512" cy="345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d.multiurok.ru/html/2017/03/26/s_58d7bd330b5a5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4893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0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908720"/>
            <a:ext cx="5266928" cy="50891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НАРОДЫ РОССИИ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/>
              <a:t>Россия - многонациональная страна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более 160 народов</a:t>
            </a:r>
          </a:p>
          <a:p>
            <a:r>
              <a:rPr lang="ru-RU" sz="2000" dirty="0" smtClean="0"/>
              <a:t>142 </a:t>
            </a:r>
            <a:r>
              <a:rPr lang="ru-RU" sz="2000" dirty="0" err="1" smtClean="0"/>
              <a:t>млн.человек</a:t>
            </a:r>
            <a:endParaRPr lang="ru-RU" sz="2000" dirty="0" smtClean="0"/>
          </a:p>
          <a:p>
            <a:r>
              <a:rPr lang="ru-RU" sz="2000" dirty="0"/>
              <a:t>р</a:t>
            </a:r>
            <a:r>
              <a:rPr lang="ru-RU" sz="2000" dirty="0" smtClean="0"/>
              <a:t>усские - 80% жителей страны</a:t>
            </a:r>
          </a:p>
          <a:p>
            <a:r>
              <a:rPr lang="ru-RU" sz="2000" dirty="0"/>
              <a:t>т</a:t>
            </a:r>
            <a:r>
              <a:rPr lang="ru-RU" sz="2000" dirty="0" smtClean="0"/>
              <a:t>атары, чуваши, мордва, цыгане, евреи, буряты, калмыки, грузины, немцы, армяне, якуты, белорусы, молдаване, корейцы и другие</a:t>
            </a:r>
            <a:endParaRPr lang="ru-RU" sz="2000" dirty="0"/>
          </a:p>
        </p:txBody>
      </p:sp>
      <p:pic>
        <p:nvPicPr>
          <p:cNvPr id="9218" name="Picture 2" descr="C:\Users\user\Desktop\bf121bb5b2f85d508c66295fd0087e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603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916832"/>
            <a:ext cx="4752528" cy="356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понял(а), что…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узнал(а), что…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Мне было интересно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Закончите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фразу: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на уроке я …»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805817"/>
            <a:ext cx="298806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  <a:endParaRPr lang="ru-RU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asha-kniga.com/images/products/935716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28" y="476672"/>
            <a:ext cx="8453567" cy="599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ердце 2"/>
          <p:cNvSpPr/>
          <p:nvPr/>
        </p:nvSpPr>
        <p:spPr>
          <a:xfrm>
            <a:off x="3533950" y="1597607"/>
            <a:ext cx="2109921" cy="1296144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дарю Родине свой труб учителя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582997" y="2624498"/>
            <a:ext cx="2109921" cy="1296144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дарю Родине оценки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6275032" y="2512902"/>
            <a:ext cx="2109921" cy="1296144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дарю Родине хорошее поведение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1969840" y="3652404"/>
            <a:ext cx="2109921" cy="1296144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дарю Родине улыбки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5220072" y="3920642"/>
            <a:ext cx="2109921" cy="1296144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дарю Родине пожелания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ердце 7"/>
          <p:cNvSpPr/>
          <p:nvPr/>
        </p:nvSpPr>
        <p:spPr>
          <a:xfrm>
            <a:off x="3561952" y="4680310"/>
            <a:ext cx="2109921" cy="1296144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дарю Родине настроение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ердце 8"/>
          <p:cNvSpPr/>
          <p:nvPr/>
        </p:nvSpPr>
        <p:spPr>
          <a:xfrm>
            <a:off x="1455049" y="1311052"/>
            <a:ext cx="2109921" cy="1296144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дарю Родине умения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ердце 9"/>
          <p:cNvSpPr/>
          <p:nvPr/>
        </p:nvSpPr>
        <p:spPr>
          <a:xfrm>
            <a:off x="5566009" y="1204024"/>
            <a:ext cx="2109921" cy="1296144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дарю Родине знания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980728"/>
            <a:ext cx="5122912" cy="4569371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МОЛОДЦЫ!</a:t>
            </a:r>
          </a:p>
          <a:p>
            <a:pPr marL="0" indent="0" algn="ctr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СПАСИБО </a:t>
            </a:r>
            <a:endParaRPr lang="ru-RU" sz="6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ЗА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лёна\Рабочий стол\71901db12f84789a2c8ecca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836712"/>
            <a:ext cx="4939142" cy="38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40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08720"/>
            <a:ext cx="4957874" cy="367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65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zen_doc/965902/pub_5d063930c8a6920d902583ae_5d06395994ca190e96503bf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301" r="11453"/>
          <a:stretch/>
        </p:blipFill>
        <p:spPr bwMode="auto">
          <a:xfrm>
            <a:off x="4283968" y="980728"/>
            <a:ext cx="417646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лёна\Рабочий стол\8a439219164b63e877811741c35fabf2_full.jpg"/>
          <p:cNvPicPr>
            <a:picLocks noChangeAspect="1" noChangeArrowheads="1"/>
          </p:cNvPicPr>
          <p:nvPr/>
        </p:nvPicPr>
        <p:blipFill>
          <a:blip r:embed="rId2" cstate="print"/>
          <a:srcRect t="10710"/>
          <a:stretch>
            <a:fillRect/>
          </a:stretch>
        </p:blipFill>
        <p:spPr bwMode="auto">
          <a:xfrm>
            <a:off x="3491880" y="764704"/>
            <a:ext cx="4983741" cy="415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81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лёна\Рабочий стол\3479558-muller-02.jpg"/>
          <p:cNvPicPr>
            <a:picLocks noChangeAspect="1" noChangeArrowheads="1"/>
          </p:cNvPicPr>
          <p:nvPr/>
        </p:nvPicPr>
        <p:blipFill rotWithShape="1">
          <a:blip r:embed="rId2" cstate="print"/>
          <a:srcRect l="-9677" r="16128"/>
          <a:stretch/>
        </p:blipFill>
        <p:spPr bwMode="auto">
          <a:xfrm>
            <a:off x="3923928" y="908720"/>
            <a:ext cx="41764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01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Шаблон3</Template>
  <TotalTime>293</TotalTime>
  <Words>318</Words>
  <Application>Microsoft Office PowerPoint</Application>
  <PresentationFormat>Экран (4:3)</PresentationFormat>
  <Paragraphs>72</Paragraphs>
  <Slides>34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Monotype Corsiva</vt:lpstr>
      <vt:lpstr>Times New Roman</vt:lpstr>
      <vt:lpstr>Verdana</vt:lpstr>
      <vt:lpstr>Шаблон3</vt:lpstr>
      <vt:lpstr>РОССИЯ –НАША РОДИНА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НАРОДЫ РОССИИ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–РОДИНА МОЯ</dc:title>
  <dc:creator>user</dc:creator>
  <cp:lastModifiedBy>User</cp:lastModifiedBy>
  <cp:revision>26</cp:revision>
  <dcterms:created xsi:type="dcterms:W3CDTF">2017-09-10T19:16:11Z</dcterms:created>
  <dcterms:modified xsi:type="dcterms:W3CDTF">2022-02-24T20:31:37Z</dcterms:modified>
</cp:coreProperties>
</file>