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FED4-777F-4921-A082-A782C141D3C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80146-AC86-476B-9519-46AE0CF32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УМК: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 Английский язык (серия «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Rainbow English», 3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класс, Ч.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2),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авторы: О.В. Афанасьева, И.В. Михеева. – М.: Дрофа, 2015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Animals </a:t>
            </a: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Животные»</a:t>
            </a:r>
            <a:r>
              <a:rPr lang="ru-RU" sz="5300" dirty="0"/>
              <a:t/>
            </a:r>
            <a:br>
              <a:rPr lang="ru-RU" sz="53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862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английского языка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Яковец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im0-tub-ru.yandex.net/i?id=a1cef98a3152447c718c1052b1e0dc7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572296" cy="525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0"/>
            <a:ext cx="2178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Cow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s://image.freepik.com/free-vector/cute-monkey-cartoon_70172-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95350"/>
            <a:ext cx="5133975" cy="59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-21433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Monkey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artis.com.ua/image/cache/catalog/royal/6/236394490-detskaya-kartina-po-nomeram-brushme-kotik-chistyulya-mex6429-mex6429-sn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35785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0"/>
            <a:ext cx="1779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pinimg.com/originals/cd/ae/27/cdae274dc6e7e8c0022957cf0a98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04643"/>
            <a:ext cx="4714908" cy="595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57554" y="-285776"/>
            <a:ext cx="2292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Bear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xn-----6kckiwadblcgjxwwirci4z.xn--p1ai/media/posts_admins/svinki/dovolnaya-sv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46"/>
            <a:ext cx="592935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0"/>
            <a:ext cx="1609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Pig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humbs.dreamstime.com/b/%D0%BC%D0%B8-%D1%8B%D0%B9-%D1%88%D0%B0%D1%80%D0%B6-%D0%BC%D0%B0-%D0%B5%D0%BD%D1%8C%D0%BA%D0%BE%D0%B9-%D1%81%D0%BE%D0%B1%D0%B0%D0%BA%D0%B8-76117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38798"/>
            <a:ext cx="5786478" cy="611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-285776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5153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8674" name="Picture 2" descr="https://ds05.infourok.ru/uploads/ex/1012/000a2231-88591dd3/img6.jpg"/>
          <p:cNvPicPr>
            <a:picLocks noChangeAspect="1" noChangeArrowheads="1"/>
          </p:cNvPicPr>
          <p:nvPr/>
        </p:nvPicPr>
        <p:blipFill>
          <a:blip r:embed="rId2"/>
          <a:srcRect l="2344" t="13541" r="3124" b="27083"/>
          <a:stretch>
            <a:fillRect/>
          </a:stretch>
        </p:blipFill>
        <p:spPr bwMode="auto">
          <a:xfrm>
            <a:off x="214282" y="2143116"/>
            <a:ext cx="8643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xn----btbeegalms2a3a1h.xn--p1ai/wp-content/uploads/2019/05/A3-2s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520" y="0"/>
            <a:ext cx="638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4.bp.blogspot.com/-6kG4fiWuq7A/XL1gknu-J8I/AAAAAAAAy8A/t-J3Pb3tnDU_G96iSD0BiK2_2RBw1NQ4ACEwYBhgL/s1600/d09cd0b0d182d180d0bed181d0bad0b8d0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7797"/>
            <a:ext cx="3173302" cy="3170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4347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дикий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7565" y="2357430"/>
            <a:ext cx="734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домашний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xn-----6kckiwadblcgjxwwirci4z.xn--p1ai/media/posts_admins/svinki/dovolnaya-sv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46"/>
            <a:ext cx="592935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4116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и зво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4207884" cy="46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age.freepik.com/free-vector/cute-monkey-cartoon_70172-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95350"/>
            <a:ext cx="5133975" cy="596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2142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0-tub-ru.yandex.net/i?id=a1cef98a3152447c718c1052b1e0dc7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572296" cy="525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4116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белочка картинк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59"/>
            <a:ext cx="5429288" cy="47234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2142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reazilla-store.fra1.digitaloceanspaces.com/cliparts/6261/goat-with-bell-clipart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6955"/>
            <a:ext cx="5072098" cy="66410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116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catherineasquithgallery.com/uploads/posts/2021-02/1614532525_136-p-lev-na-belom-fone-1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143668" cy="4605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0"/>
            <a:ext cx="2142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catherineasquithgallery.com/uploads/posts/2021-02/1614533080_20-p-loshad-na-belom-fon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072395" cy="442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0"/>
            <a:ext cx="4116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.allegroimg.com/original/1119df/35a2e06d4c9c821590e06bb9cb7f/40x40cm-Rudy-lisek-obraz-ozdoba-scian-podobrazie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50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2142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cd/ae/27/cdae274dc6e7e8c0022957cf0a98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04643"/>
            <a:ext cx="4714908" cy="595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2142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Wild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ru.yandex.net/i?id=da1aa51258420f7d2a8170fcb47cc77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04739"/>
            <a:ext cx="5572164" cy="615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-285776"/>
            <a:ext cx="41168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Domestic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4.bp.blogspot.com/-6kG4fiWuq7A/XL1gknu-J8I/AAAAAAAAy8A/t-J3Pb3tnDU_G96iSD0BiK2_2RBw1NQ4ACEwYBhgL/s1600/d09cd0b0d182d180d0bed181d0bad0b8d0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7797"/>
            <a:ext cx="3173302" cy="3170203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0"/>
            <a:ext cx="82153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 животное о котором идет речь в предложении и подчеркни это слово.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1.It is big. It is green. It lives in Africa. It eats meat. It can swim.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crocodile, lion, hare, bear)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It is not big. It is funny. It jumps in the trees. ( giraffe,  monkey,  bee,  pig)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It is small. It lives in a house. It likes milk. ( pig, lion, cat,  horse)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It is big. It is brown. It sleeps in winter.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sheep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tatic.tildacdn.com/tild3762-6138-4462-b364-396631623065/ko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7960777a-2fd1-4b07-8bbb-896e98c4659c.selcdn.net/upload/product2/351/product--002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667500" cy="666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4.bp.blogspot.com/-6kG4fiWuq7A/XL1gknu-J8I/AAAAAAAAy8A/t-J3Pb3tnDU_G96iSD0BiK2_2RBw1NQ4ACEwYBhgL/s1600/d09cd0b0d182d180d0bed181d0bad0b8d0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4671"/>
            <a:ext cx="2786050" cy="2783329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28662" y="0"/>
            <a:ext cx="821533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 животное о котором идет речь в предложении и подчеркни это слово.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1.It is big. It is green. It lives in Africa. It eats meat. It can swim.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crocodile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lion, hare, bear)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It is not big. It is funny. It jumps in the trees. ( giraffe,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monkey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bee,  pig)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It is small. It lives in a house. It likes milk. ( pig, lion,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horse)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It is big. It is brown. It sleeps in winter.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tiger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sheep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0"/>
            <a:ext cx="8358246" cy="67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549" tIns="0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Скажи, какие из этих животных тебе нравятся и почему. Используй слова в рамке.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Образец: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I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like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horses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they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they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our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friends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— Мне нравятся лошади, они большие и сильные, и они наши хорошие друзья.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— сильный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unny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— смешной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— большой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cute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— миленький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nice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— красивый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our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good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friends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— наши добрые друзья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3012" name="Picture 4" descr="https://xn----btbeegalms2a3a1h.xn--p1ai/wp-content/uploads/2019/05/A3-2s41-600x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2373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uzzleit.ru/files/puzzles/50/50081/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00" cy="58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01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Учебник стр. 40 номер 6 (выучить слова),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абочая тетрадь стр. 99 номер 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4.bp.blogspot.com/-6kG4fiWuq7A/XL1gknu-J8I/AAAAAAAAy8A/t-J3Pb3tnDU_G96iSD0BiK2_2RBw1NQ4ACEwYBhgL/s1600/d09cd0b0d182d180d0bed181d0bad0b8d0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4671"/>
            <a:ext cx="2786050" cy="278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thumbs.dreamstime.com/b/%D0%B8%D0%BA%D0%BE%D0%BD%D1%8B-%D0%B2%D1%8B%D1%80%D0%B0%D0%B2%D0%BD%D0%B8%D0%B2%D0%B0%D1%8E%D1%82-%D1%81%D0%BE%D0%BE%D1%82%D0%B2%D0%B5%D1%82%D1%81%D1%82%D0%B2%D0%B8%D0%B5-20838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3761"/>
            <a:ext cx="9144000" cy="386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549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смайлик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524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 или исправь ошибки в данных словах.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C__T                                        SH____P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ZEBPA                                       HO___E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PI__                                          DU__K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OG                                           FOKC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524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 или исправь ошибки в данных словах.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                                        SH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ZEB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                                      HO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DU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OG                                           FO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uzzleit.ru/files/puzzles/50/50081/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7275"/>
            <a:ext cx="8572500" cy="58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0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ZOO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71480"/>
            <a:ext cx="3365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500306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познакомиться с новыми словами по заданной теме и применять их в своей речи; научиться составлять предложения с использованием новых слов.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3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15.03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Class work</a:t>
            </a:r>
          </a:p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s://thumbs.dreamstime.com/b/%D0%BB%D1%8F%D0%B3%D1%83%D1%88%D0%BA%D0%B0-%D1%88%D0%B0%D1%80%D0%B6%D0%B0-%D0%BD%D0%B0-%D0%BB%D0%B8%D1%81%D1%82-%D0%B2-%D0%BF%D1%80%D1%83%D0%B4%D0%B5-121104144.jpg"/>
          <p:cNvPicPr>
            <a:picLocks noChangeAspect="1" noChangeArrowheads="1"/>
          </p:cNvPicPr>
          <p:nvPr/>
        </p:nvPicPr>
        <p:blipFill>
          <a:blip r:embed="rId2"/>
          <a:srcRect t="10416" b="5209"/>
          <a:stretch>
            <a:fillRect/>
          </a:stretch>
        </p:blipFill>
        <p:spPr bwMode="auto">
          <a:xfrm>
            <a:off x="1071538" y="857232"/>
            <a:ext cx="685804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868" y="0"/>
            <a:ext cx="2274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rog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392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УМК: Английский язык (серия «Rainbow English», 3 класс, Ч. 2), авторы: О.В. Афанасьева, И.В. Михеева. – М.: Дрофа, 2015.  Тема: Animals «Животные»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УМК: Английский язык (серия «Rainbow English», 3 класс, Ч. 2), авторы: О.В. Афанасьева, И.В. Михеева. – М.: Дрофа, 2015.  Тема: Animals «Животные»</dc:title>
  <dc:creator>Диана</dc:creator>
  <cp:lastModifiedBy>Диана</cp:lastModifiedBy>
  <cp:revision>11</cp:revision>
  <dcterms:created xsi:type="dcterms:W3CDTF">2022-03-14T20:07:51Z</dcterms:created>
  <dcterms:modified xsi:type="dcterms:W3CDTF">2022-03-14T21:56:31Z</dcterms:modified>
</cp:coreProperties>
</file>