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9906000" cy="6858000" type="A4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F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-1122" y="-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640F-AF6C-4B7D-AF3D-01F8A4AD266E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1B71B-A453-44A7-BA69-AC02AE2F6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961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640F-AF6C-4B7D-AF3D-01F8A4AD266E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1B71B-A453-44A7-BA69-AC02AE2F6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29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640F-AF6C-4B7D-AF3D-01F8A4AD266E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1B71B-A453-44A7-BA69-AC02AE2F6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062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640F-AF6C-4B7D-AF3D-01F8A4AD266E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1B71B-A453-44A7-BA69-AC02AE2F6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277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640F-AF6C-4B7D-AF3D-01F8A4AD266E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1B71B-A453-44A7-BA69-AC02AE2F6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4455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640F-AF6C-4B7D-AF3D-01F8A4AD266E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1B71B-A453-44A7-BA69-AC02AE2F6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131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640F-AF6C-4B7D-AF3D-01F8A4AD266E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1B71B-A453-44A7-BA69-AC02AE2F6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07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640F-AF6C-4B7D-AF3D-01F8A4AD266E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1B71B-A453-44A7-BA69-AC02AE2F6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3097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640F-AF6C-4B7D-AF3D-01F8A4AD266E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1B71B-A453-44A7-BA69-AC02AE2F6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992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640F-AF6C-4B7D-AF3D-01F8A4AD266E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1B71B-A453-44A7-BA69-AC02AE2F6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035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640F-AF6C-4B7D-AF3D-01F8A4AD266E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1B71B-A453-44A7-BA69-AC02AE2F6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805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2640F-AF6C-4B7D-AF3D-01F8A4AD266E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1B71B-A453-44A7-BA69-AC02AE2F6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318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48B8005-206C-3443-885A-7B9020DE2F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000074" y="3167390"/>
            <a:ext cx="59058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Дейнекина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Ольга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Иван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овна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7759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</TotalTime>
  <Words>3</Words>
  <Application>Microsoft Office PowerPoint</Application>
  <PresentationFormat>Лист A4 (210x297 мм)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 Олеговна Ратиева</dc:creator>
  <cp:lastModifiedBy>student3</cp:lastModifiedBy>
  <cp:revision>11</cp:revision>
  <cp:lastPrinted>2022-06-06T06:46:01Z</cp:lastPrinted>
  <dcterms:created xsi:type="dcterms:W3CDTF">2022-06-02T09:25:09Z</dcterms:created>
  <dcterms:modified xsi:type="dcterms:W3CDTF">2023-04-05T15:41:31Z</dcterms:modified>
</cp:coreProperties>
</file>