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</p:sldIdLst>
  <p:sldSz cx="9906000" cy="6858000" type="A4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F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1134" y="7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640F-AF6C-4B7D-AF3D-01F8A4AD266E}" type="datetimeFigureOut">
              <a:rPr lang="ru-RU" smtClean="0"/>
              <a:t>06.06.2022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1B71B-A453-44A7-BA69-AC02AE2F6E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961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640F-AF6C-4B7D-AF3D-01F8A4AD266E}" type="datetimeFigureOut">
              <a:rPr lang="ru-RU" smtClean="0"/>
              <a:t>06.06.2022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1B71B-A453-44A7-BA69-AC02AE2F6E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29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640F-AF6C-4B7D-AF3D-01F8A4AD266E}" type="datetimeFigureOut">
              <a:rPr lang="ru-RU" smtClean="0"/>
              <a:t>06.06.2022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1B71B-A453-44A7-BA69-AC02AE2F6E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0062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640F-AF6C-4B7D-AF3D-01F8A4AD266E}" type="datetimeFigureOut">
              <a:rPr lang="ru-RU" smtClean="0"/>
              <a:t>06.06.2022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1B71B-A453-44A7-BA69-AC02AE2F6E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6277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640F-AF6C-4B7D-AF3D-01F8A4AD266E}" type="datetimeFigureOut">
              <a:rPr lang="ru-RU" smtClean="0"/>
              <a:t>06.06.2022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1B71B-A453-44A7-BA69-AC02AE2F6E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4455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640F-AF6C-4B7D-AF3D-01F8A4AD266E}" type="datetimeFigureOut">
              <a:rPr lang="ru-RU" smtClean="0"/>
              <a:t>06.06.2022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1B71B-A453-44A7-BA69-AC02AE2F6E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0131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640F-AF6C-4B7D-AF3D-01F8A4AD266E}" type="datetimeFigureOut">
              <a:rPr lang="ru-RU" smtClean="0"/>
              <a:t>06.06.2022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1B71B-A453-44A7-BA69-AC02AE2F6E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07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640F-AF6C-4B7D-AF3D-01F8A4AD266E}" type="datetimeFigureOut">
              <a:rPr lang="ru-RU" smtClean="0"/>
              <a:t>06.06.2022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1B71B-A453-44A7-BA69-AC02AE2F6E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3097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640F-AF6C-4B7D-AF3D-01F8A4AD266E}" type="datetimeFigureOut">
              <a:rPr lang="ru-RU" smtClean="0"/>
              <a:t>06.06.2022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1B71B-A453-44A7-BA69-AC02AE2F6E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992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640F-AF6C-4B7D-AF3D-01F8A4AD266E}" type="datetimeFigureOut">
              <a:rPr lang="ru-RU" smtClean="0"/>
              <a:t>06.06.2022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1B71B-A453-44A7-BA69-AC02AE2F6E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035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640F-AF6C-4B7D-AF3D-01F8A4AD266E}" type="datetimeFigureOut">
              <a:rPr lang="ru-RU" smtClean="0"/>
              <a:t>06.06.2022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1B71B-A453-44A7-BA69-AC02AE2F6E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805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2640F-AF6C-4B7D-AF3D-01F8A4AD266E}" type="datetimeFigureOut">
              <a:rPr lang="ru-RU" smtClean="0"/>
              <a:t>06.06.2022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1B71B-A453-44A7-BA69-AC02AE2F6E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318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8B8005-206C-3443-885A-7B9020DE2F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38699" y="3167390"/>
            <a:ext cx="54286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Ковалева Нина Петровна</a:t>
            </a:r>
          </a:p>
        </p:txBody>
      </p:sp>
    </p:spTree>
    <p:extLst>
      <p:ext uri="{BB962C8B-B14F-4D97-AF65-F5344CB8AC3E}">
        <p14:creationId xmlns:p14="http://schemas.microsoft.com/office/powerpoint/2010/main" val="41197759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</TotalTime>
  <Words>3</Words>
  <Application>Microsoft Office PowerPoint</Application>
  <PresentationFormat>Лист A4 (210x297 мм)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 Олеговна Ратиева</dc:creator>
  <cp:lastModifiedBy>555</cp:lastModifiedBy>
  <cp:revision>10</cp:revision>
  <cp:lastPrinted>2022-06-06T06:46:01Z</cp:lastPrinted>
  <dcterms:created xsi:type="dcterms:W3CDTF">2022-06-02T09:25:09Z</dcterms:created>
  <dcterms:modified xsi:type="dcterms:W3CDTF">2022-06-06T06:46:14Z</dcterms:modified>
</cp:coreProperties>
</file>