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15.05.2024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15.05.2024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15.05.2024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15.05.2024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7772400" cy="1470025"/>
          </a:xfrm>
        </p:spPr>
        <p:txBody>
          <a:bodyPr/>
          <a:lstStyle/>
          <a:p>
            <a:r>
              <a:rPr lang="ru-RU" dirty="0" smtClean="0"/>
              <a:t>Пояснительная записка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1412776"/>
            <a:ext cx="7920880" cy="4824536"/>
          </a:xfrm>
        </p:spPr>
        <p:txBody>
          <a:bodyPr>
            <a:normAutofit fontScale="32500" lnSpcReduction="20000"/>
          </a:bodyPr>
          <a:lstStyle/>
          <a:p>
            <a:r>
              <a:rPr lang="ru-RU" sz="7400" b="1" dirty="0" smtClean="0">
                <a:solidFill>
                  <a:schemeClr val="tx1"/>
                </a:solidFill>
              </a:rPr>
              <a:t>Выписка из социального паспорта школы МКОУ СОШ № 6</a:t>
            </a:r>
          </a:p>
          <a:p>
            <a:pPr algn="l"/>
            <a:r>
              <a:rPr lang="ru-RU" sz="7400" b="1" dirty="0" smtClean="0">
                <a:solidFill>
                  <a:schemeClr val="tx1"/>
                </a:solidFill>
              </a:rPr>
              <a:t>                                     с. Самарка</a:t>
            </a:r>
            <a:endParaRPr lang="ru-RU" sz="7400" b="1" dirty="0">
              <a:solidFill>
                <a:schemeClr val="tx1"/>
              </a:solidFill>
            </a:endParaRPr>
          </a:p>
          <a:p>
            <a:pPr algn="l"/>
            <a:r>
              <a:rPr lang="ru-RU" sz="7400" dirty="0" smtClean="0">
                <a:solidFill>
                  <a:schemeClr val="tx1"/>
                </a:solidFill>
              </a:rPr>
              <a:t>Детей посещающих школу – 131.</a:t>
            </a:r>
          </a:p>
          <a:p>
            <a:pPr algn="l"/>
            <a:r>
              <a:rPr lang="ru-RU" sz="7400" dirty="0" smtClean="0">
                <a:solidFill>
                  <a:schemeClr val="tx1"/>
                </a:solidFill>
              </a:rPr>
              <a:t>Всего семей – 90. </a:t>
            </a:r>
          </a:p>
          <a:p>
            <a:pPr algn="l"/>
            <a:r>
              <a:rPr lang="ru-RU" sz="7400" dirty="0" smtClean="0">
                <a:solidFill>
                  <a:schemeClr val="tx1"/>
                </a:solidFill>
              </a:rPr>
              <a:t>Всего родителей – 138.</a:t>
            </a:r>
          </a:p>
          <a:p>
            <a:pPr algn="l"/>
            <a:r>
              <a:rPr lang="ru-RU" sz="7400" dirty="0" smtClean="0">
                <a:solidFill>
                  <a:schemeClr val="tx1"/>
                </a:solidFill>
              </a:rPr>
              <a:t>Количество детей в семьях – 179.</a:t>
            </a:r>
          </a:p>
          <a:p>
            <a:pPr algn="l"/>
            <a:r>
              <a:rPr lang="ru-RU" sz="7400" dirty="0" smtClean="0">
                <a:solidFill>
                  <a:schemeClr val="tx1"/>
                </a:solidFill>
              </a:rPr>
              <a:t>В том числе школьников – 131. </a:t>
            </a:r>
          </a:p>
          <a:p>
            <a:pPr algn="l"/>
            <a:r>
              <a:rPr lang="ru-RU" sz="7400" dirty="0" smtClean="0">
                <a:solidFill>
                  <a:schemeClr val="tx1"/>
                </a:solidFill>
              </a:rPr>
              <a:t>В том числе дошкольников – 38.</a:t>
            </a:r>
          </a:p>
          <a:p>
            <a:pPr algn="l"/>
            <a:r>
              <a:rPr lang="ru-RU" sz="7400" dirty="0" smtClean="0">
                <a:solidFill>
                  <a:schemeClr val="tx1"/>
                </a:solidFill>
              </a:rPr>
              <a:t>Учащихся профилактического учёта «группы риска» - 0.</a:t>
            </a:r>
          </a:p>
          <a:p>
            <a:pPr algn="l"/>
            <a:r>
              <a:rPr lang="ru-RU" sz="7400" dirty="0" smtClean="0">
                <a:solidFill>
                  <a:schemeClr val="tx1"/>
                </a:solidFill>
              </a:rPr>
              <a:t>В том числе на </a:t>
            </a:r>
            <a:r>
              <a:rPr lang="ru-RU" sz="7400" dirty="0" err="1" smtClean="0">
                <a:solidFill>
                  <a:schemeClr val="tx1"/>
                </a:solidFill>
              </a:rPr>
              <a:t>внутришкольном</a:t>
            </a:r>
            <a:r>
              <a:rPr lang="ru-RU" sz="7400" dirty="0" smtClean="0">
                <a:solidFill>
                  <a:schemeClr val="tx1"/>
                </a:solidFill>
              </a:rPr>
              <a:t> учёте – 0.</a:t>
            </a:r>
          </a:p>
          <a:p>
            <a:pPr algn="l"/>
            <a:r>
              <a:rPr lang="ru-RU" sz="7400" dirty="0" smtClean="0">
                <a:solidFill>
                  <a:schemeClr val="tx1"/>
                </a:solidFill>
              </a:rPr>
              <a:t>В том числе на учёте в КДН и ЗП – 0.</a:t>
            </a:r>
          </a:p>
          <a:p>
            <a:pPr algn="l"/>
            <a:endParaRPr lang="ru-RU" dirty="0" smtClean="0"/>
          </a:p>
          <a:p>
            <a:pPr algn="l"/>
            <a:endParaRPr lang="ru-RU" dirty="0" smtClean="0"/>
          </a:p>
          <a:p>
            <a:pPr algn="l"/>
            <a:r>
              <a:rPr lang="ru-RU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879702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55576" y="908720"/>
            <a:ext cx="7560840" cy="5112568"/>
          </a:xfrm>
        </p:spPr>
        <p:txBody>
          <a:bodyPr>
            <a:normAutofit lnSpcReduction="10000"/>
          </a:bodyPr>
          <a:lstStyle/>
          <a:p>
            <a:pPr algn="l"/>
            <a:r>
              <a:rPr lang="ru-RU" sz="2800" dirty="0" smtClean="0">
                <a:solidFill>
                  <a:schemeClr val="tx1"/>
                </a:solidFill>
              </a:rPr>
              <a:t>В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sz="2400" dirty="0" smtClean="0">
                <a:solidFill>
                  <a:schemeClr val="tx1"/>
                </a:solidFill>
              </a:rPr>
              <a:t>том числе на учёте в ОУУП и ПДН – 0.</a:t>
            </a:r>
          </a:p>
          <a:p>
            <a:pPr algn="l"/>
            <a:r>
              <a:rPr lang="ru-RU" sz="2400" dirty="0" smtClean="0">
                <a:solidFill>
                  <a:schemeClr val="tx1"/>
                </a:solidFill>
              </a:rPr>
              <a:t>Учащихся инвалидов – 0.</a:t>
            </a:r>
          </a:p>
          <a:p>
            <a:pPr algn="l"/>
            <a:r>
              <a:rPr lang="ru-RU" sz="2400" dirty="0" smtClean="0">
                <a:solidFill>
                  <a:schemeClr val="tx1"/>
                </a:solidFill>
              </a:rPr>
              <a:t>Учащихся с ОВЗ – 9.</a:t>
            </a:r>
          </a:p>
          <a:p>
            <a:pPr algn="l"/>
            <a:r>
              <a:rPr lang="ru-RU" sz="2400" dirty="0" smtClean="0">
                <a:solidFill>
                  <a:schemeClr val="tx1"/>
                </a:solidFill>
              </a:rPr>
              <a:t>Семей социального риска (на учёте в КДН) – 2.</a:t>
            </a:r>
          </a:p>
          <a:p>
            <a:pPr algn="l"/>
            <a:r>
              <a:rPr lang="ru-RU" sz="2400" dirty="0" smtClean="0">
                <a:solidFill>
                  <a:schemeClr val="tx1"/>
                </a:solidFill>
              </a:rPr>
              <a:t>В них детей – 3.</a:t>
            </a:r>
          </a:p>
          <a:p>
            <a:pPr algn="l"/>
            <a:r>
              <a:rPr lang="ru-RU" sz="2400" dirty="0" smtClean="0">
                <a:solidFill>
                  <a:schemeClr val="tx1"/>
                </a:solidFill>
              </a:rPr>
              <a:t>Семей социального риска(на </a:t>
            </a:r>
            <a:r>
              <a:rPr lang="ru-RU" sz="2400" dirty="0" err="1" smtClean="0">
                <a:solidFill>
                  <a:schemeClr val="tx1"/>
                </a:solidFill>
              </a:rPr>
              <a:t>внутришкольном</a:t>
            </a:r>
            <a:r>
              <a:rPr lang="ru-RU" sz="2400" dirty="0" smtClean="0">
                <a:solidFill>
                  <a:schemeClr val="tx1"/>
                </a:solidFill>
              </a:rPr>
              <a:t>  контроле) – 4.</a:t>
            </a:r>
          </a:p>
          <a:p>
            <a:pPr algn="l"/>
            <a:r>
              <a:rPr lang="ru-RU" sz="2400" dirty="0" smtClean="0">
                <a:solidFill>
                  <a:schemeClr val="tx1"/>
                </a:solidFill>
              </a:rPr>
              <a:t>В них детей – 6.</a:t>
            </a:r>
          </a:p>
          <a:p>
            <a:pPr algn="l"/>
            <a:r>
              <a:rPr lang="ru-RU" sz="2400" dirty="0" smtClean="0">
                <a:solidFill>
                  <a:schemeClr val="tx1"/>
                </a:solidFill>
              </a:rPr>
              <a:t>Неполных семей – 21.</a:t>
            </a:r>
          </a:p>
          <a:p>
            <a:pPr algn="l"/>
            <a:r>
              <a:rPr lang="ru-RU" sz="2400" dirty="0" smtClean="0">
                <a:solidFill>
                  <a:schemeClr val="tx1"/>
                </a:solidFill>
              </a:rPr>
              <a:t>В них детей – 26.</a:t>
            </a:r>
          </a:p>
          <a:p>
            <a:pPr algn="l"/>
            <a:r>
              <a:rPr lang="ru-RU" sz="2400" dirty="0" smtClean="0">
                <a:solidFill>
                  <a:schemeClr val="tx1"/>
                </a:solidFill>
              </a:rPr>
              <a:t>Матери одиночки (с удостоверением) – 0.</a:t>
            </a:r>
          </a:p>
          <a:p>
            <a:pPr algn="l"/>
            <a:r>
              <a:rPr lang="ru-RU" sz="2400" dirty="0" smtClean="0">
                <a:solidFill>
                  <a:schemeClr val="tx1"/>
                </a:solidFill>
              </a:rPr>
              <a:t>В них детей – 0.</a:t>
            </a:r>
          </a:p>
          <a:p>
            <a:pPr algn="l"/>
            <a:endParaRPr lang="ru-RU" sz="2400" dirty="0" smtClean="0"/>
          </a:p>
          <a:p>
            <a:pPr algn="l"/>
            <a:endParaRPr lang="ru-RU" sz="2400" dirty="0" smtClean="0"/>
          </a:p>
          <a:p>
            <a:pPr algn="l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34816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4400" y="692696"/>
            <a:ext cx="7690048" cy="511256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 smtClean="0"/>
              <a:t>Многодетных семей – 25.</a:t>
            </a:r>
          </a:p>
          <a:p>
            <a:pPr marL="0" indent="0">
              <a:buNone/>
            </a:pPr>
            <a:r>
              <a:rPr lang="ru-RU" dirty="0" smtClean="0"/>
              <a:t>В них детей – 95.</a:t>
            </a:r>
          </a:p>
          <a:p>
            <a:pPr marL="0" indent="0">
              <a:buNone/>
            </a:pPr>
            <a:r>
              <a:rPr lang="ru-RU" dirty="0" smtClean="0"/>
              <a:t>Многодетных семей малообеспеченных – 0.</a:t>
            </a:r>
          </a:p>
          <a:p>
            <a:pPr marL="0" indent="0">
              <a:buNone/>
            </a:pPr>
            <a:r>
              <a:rPr lang="ru-RU" dirty="0" smtClean="0"/>
              <a:t>В них детей – 0.</a:t>
            </a:r>
          </a:p>
          <a:p>
            <a:pPr marL="0" indent="0">
              <a:buNone/>
            </a:pPr>
            <a:r>
              <a:rPr lang="ru-RU" dirty="0" smtClean="0"/>
              <a:t>Детей сирот – 2.</a:t>
            </a:r>
          </a:p>
          <a:p>
            <a:pPr marL="0" indent="0">
              <a:buNone/>
            </a:pPr>
            <a:r>
              <a:rPr lang="ru-RU" dirty="0" smtClean="0"/>
              <a:t>Опекаемых семей – 3.</a:t>
            </a:r>
          </a:p>
          <a:p>
            <a:pPr marL="0" indent="0">
              <a:buNone/>
            </a:pPr>
            <a:r>
              <a:rPr lang="ru-RU" dirty="0" smtClean="0"/>
              <a:t>В них детей – 5.</a:t>
            </a:r>
          </a:p>
          <a:p>
            <a:pPr marL="0" indent="0">
              <a:buNone/>
            </a:pPr>
            <a:r>
              <a:rPr lang="ru-RU" dirty="0" smtClean="0"/>
              <a:t>Малообеспеченных семей – 5.</a:t>
            </a:r>
          </a:p>
          <a:p>
            <a:pPr marL="0" indent="0">
              <a:buNone/>
            </a:pPr>
            <a:r>
              <a:rPr lang="ru-RU" dirty="0" smtClean="0"/>
              <a:t>В них детей – 8.</a:t>
            </a:r>
          </a:p>
          <a:p>
            <a:pPr marL="0" indent="0">
              <a:buNone/>
            </a:pPr>
            <a:r>
              <a:rPr lang="ru-RU" dirty="0" smtClean="0"/>
              <a:t>В том числе зарегистрированных в соцзащите – 5.</a:t>
            </a:r>
          </a:p>
          <a:p>
            <a:pPr marL="0" indent="0">
              <a:buNone/>
            </a:pPr>
            <a:r>
              <a:rPr lang="ru-RU" dirty="0" smtClean="0"/>
              <a:t>Семей переселенцев и беженцев – 0.</a:t>
            </a:r>
          </a:p>
          <a:p>
            <a:pPr marL="0" indent="0">
              <a:buNone/>
            </a:pPr>
            <a:r>
              <a:rPr lang="ru-RU" dirty="0" smtClean="0"/>
              <a:t>В них детей – 0.</a:t>
            </a:r>
          </a:p>
          <a:p>
            <a:pPr marL="0" indent="0">
              <a:buNone/>
            </a:pPr>
            <a:r>
              <a:rPr lang="ru-RU" dirty="0" smtClean="0"/>
              <a:t>Семей участников СВО – 9.</a:t>
            </a:r>
          </a:p>
          <a:p>
            <a:pPr marL="0" indent="0">
              <a:buNone/>
            </a:pPr>
            <a:r>
              <a:rPr lang="ru-RU" dirty="0" smtClean="0"/>
              <a:t>В них детей – 20.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906914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228998"/>
          </a:xfrm>
        </p:spPr>
        <p:txBody>
          <a:bodyPr>
            <a:noAutofit/>
          </a:bodyPr>
          <a:lstStyle/>
          <a:p>
            <a:r>
              <a:rPr lang="ru-RU" sz="3600" b="1" dirty="0" smtClean="0"/>
              <a:t>Занятость детей  1 смена ДОЛ</a:t>
            </a:r>
            <a:br>
              <a:rPr lang="ru-RU" sz="3600" b="1" dirty="0" smtClean="0"/>
            </a:br>
            <a:r>
              <a:rPr lang="ru-RU" sz="3600" b="1" dirty="0" smtClean="0"/>
              <a:t>24.05.- 14.06.2024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484784"/>
            <a:ext cx="7869560" cy="4669979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ru-RU" sz="9600" b="1" dirty="0" smtClean="0"/>
              <a:t>На </a:t>
            </a:r>
            <a:r>
              <a:rPr lang="ru-RU" sz="9600" b="1" dirty="0"/>
              <a:t>первой смене по организации занятости детей запланированы следующие </a:t>
            </a:r>
            <a:r>
              <a:rPr lang="ru-RU" sz="9600" b="1" dirty="0" smtClean="0"/>
              <a:t>мероприятия</a:t>
            </a:r>
            <a:r>
              <a:rPr lang="ru-RU" sz="6000" b="1" dirty="0" smtClean="0"/>
              <a:t>: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sz="9600" dirty="0" smtClean="0"/>
              <a:t>- Будущее России;</a:t>
            </a:r>
          </a:p>
          <a:p>
            <a:pPr marL="0" indent="0">
              <a:buNone/>
            </a:pPr>
            <a:r>
              <a:rPr lang="ru-RU" sz="9600" dirty="0" smtClean="0"/>
              <a:t>Игра-путешествие «По Приморскому краю»;</a:t>
            </a:r>
          </a:p>
          <a:p>
            <a:pPr marL="0" indent="0">
              <a:buNone/>
            </a:pPr>
            <a:r>
              <a:rPr lang="ru-RU" sz="9600" dirty="0" smtClean="0"/>
              <a:t>Праздничный концерт ко Дню </a:t>
            </a:r>
            <a:r>
              <a:rPr lang="ru-RU" sz="9600" dirty="0" smtClean="0"/>
              <a:t>России;</a:t>
            </a:r>
          </a:p>
          <a:p>
            <a:pPr marL="0" indent="0">
              <a:buNone/>
            </a:pPr>
            <a:r>
              <a:rPr lang="ru-RU" sz="9600" dirty="0" smtClean="0"/>
              <a:t>Акция «Символы России»;</a:t>
            </a:r>
            <a:endParaRPr lang="ru-RU" sz="9600" dirty="0" smtClean="0"/>
          </a:p>
          <a:p>
            <a:pPr marL="0" indent="0">
              <a:buNone/>
            </a:pPr>
            <a:r>
              <a:rPr lang="ru-RU" sz="9600" dirty="0" smtClean="0"/>
              <a:t>Исполнение песен о </a:t>
            </a:r>
            <a:r>
              <a:rPr lang="ru-RU" sz="9600" dirty="0" smtClean="0"/>
              <a:t>России.</a:t>
            </a:r>
            <a:endParaRPr lang="ru-RU" sz="9600" dirty="0" smtClean="0"/>
          </a:p>
          <a:p>
            <a:pPr marL="0" indent="0">
              <a:buNone/>
            </a:pPr>
            <a:r>
              <a:rPr lang="ru-RU" sz="9600" dirty="0"/>
              <a:t> </a:t>
            </a:r>
            <a:r>
              <a:rPr lang="ru-RU" sz="9600" dirty="0" smtClean="0"/>
              <a:t>- Здоровый образ жизни;</a:t>
            </a:r>
          </a:p>
          <a:p>
            <a:pPr marL="0" indent="0">
              <a:buNone/>
            </a:pPr>
            <a:r>
              <a:rPr lang="ru-RU" sz="9600" dirty="0" smtClean="0"/>
              <a:t>Игры на свежем воздухе</a:t>
            </a:r>
            <a:r>
              <a:rPr lang="ru-RU" sz="9600" dirty="0" smtClean="0"/>
              <a:t>.</a:t>
            </a:r>
          </a:p>
          <a:p>
            <a:pPr marL="0" indent="0">
              <a:buNone/>
            </a:pPr>
            <a:r>
              <a:rPr lang="ru-RU" sz="9600" dirty="0" smtClean="0"/>
              <a:t>Спортивные состязания: шашки, шахматы, весёлые старты;</a:t>
            </a:r>
            <a:endParaRPr lang="ru-RU" sz="9600" dirty="0" smtClean="0"/>
          </a:p>
          <a:p>
            <a:pPr marL="0" indent="0">
              <a:buNone/>
            </a:pPr>
            <a:r>
              <a:rPr lang="ru-RU" sz="9600" dirty="0" smtClean="0"/>
              <a:t>«О спорт, ты мир» - спортивный день;</a:t>
            </a:r>
          </a:p>
          <a:p>
            <a:pPr marL="0" indent="0">
              <a:buNone/>
            </a:pPr>
            <a:r>
              <a:rPr lang="ru-RU" sz="9600" dirty="0" smtClean="0"/>
              <a:t>Эстафета «Папа, мама, я – спортивная семья!»</a:t>
            </a:r>
          </a:p>
          <a:p>
            <a:pPr marL="0" indent="0">
              <a:buNone/>
            </a:pPr>
            <a:r>
              <a:rPr lang="ru-RU" sz="9600" dirty="0" smtClean="0"/>
              <a:t> </a:t>
            </a:r>
            <a:endParaRPr lang="ru-RU" sz="9600" dirty="0" smtClean="0"/>
          </a:p>
          <a:p>
            <a:pPr marL="0" indent="0">
              <a:buNone/>
            </a:pPr>
            <a:endParaRPr lang="ru-RU" sz="9600" dirty="0" smtClean="0"/>
          </a:p>
          <a:p>
            <a:pPr marL="0" indent="0">
              <a:buNone/>
            </a:pPr>
            <a:endParaRPr lang="ru-RU" sz="11200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 -.</a:t>
            </a:r>
          </a:p>
          <a:p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789238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980728"/>
            <a:ext cx="8064896" cy="4525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sz="3400" dirty="0" smtClean="0"/>
              <a:t>- Организация предметно-эстетической среды:</a:t>
            </a:r>
          </a:p>
          <a:p>
            <a:pPr marL="0" indent="0">
              <a:buNone/>
            </a:pPr>
            <a:r>
              <a:rPr lang="ru-RU" sz="3400" dirty="0"/>
              <a:t>Создание книжек-малюток по</a:t>
            </a:r>
            <a:r>
              <a:rPr lang="ru-RU" dirty="0"/>
              <a:t> </a:t>
            </a:r>
            <a:r>
              <a:rPr lang="ru-RU" sz="3400" dirty="0"/>
              <a:t>произведениям А. С. </a:t>
            </a:r>
            <a:r>
              <a:rPr lang="ru-RU" sz="3400" dirty="0" smtClean="0"/>
              <a:t>Пушкина</a:t>
            </a:r>
            <a:endParaRPr lang="ru-RU" sz="3400" dirty="0" smtClean="0"/>
          </a:p>
          <a:p>
            <a:pPr marL="0" indent="0">
              <a:buNone/>
            </a:pPr>
            <a:r>
              <a:rPr lang="ru-RU" sz="3400" dirty="0" smtClean="0"/>
              <a:t> </a:t>
            </a:r>
            <a:r>
              <a:rPr lang="ru-RU" sz="3400" dirty="0" smtClean="0"/>
              <a:t>- </a:t>
            </a:r>
            <a:r>
              <a:rPr lang="ru-RU" sz="3400" dirty="0"/>
              <a:t>Профилактика и безопасность;</a:t>
            </a:r>
          </a:p>
          <a:p>
            <a:pPr marL="0" indent="0">
              <a:buNone/>
            </a:pPr>
            <a:r>
              <a:rPr lang="ru-RU" sz="3400" dirty="0"/>
              <a:t>Игровая программа «Весёлый светофор»;</a:t>
            </a:r>
          </a:p>
          <a:p>
            <a:pPr marL="0" indent="0">
              <a:buNone/>
            </a:pPr>
            <a:r>
              <a:rPr lang="ru-RU" sz="3400" dirty="0"/>
              <a:t>Игра «Незнакомый человек»;</a:t>
            </a:r>
          </a:p>
          <a:p>
            <a:pPr marL="0" indent="0">
              <a:buNone/>
            </a:pPr>
            <a:r>
              <a:rPr lang="ru-RU" sz="3400" dirty="0"/>
              <a:t>Тренировочные занятия по пожарной безопасности;</a:t>
            </a:r>
          </a:p>
          <a:p>
            <a:pPr marL="0" indent="0">
              <a:buNone/>
            </a:pPr>
            <a:r>
              <a:rPr lang="ru-RU" sz="3400" dirty="0"/>
              <a:t>Инструктажи «Твоя безопасность летом»</a:t>
            </a:r>
          </a:p>
          <a:p>
            <a:pPr marL="0" indent="0">
              <a:buNone/>
            </a:pPr>
            <a:r>
              <a:rPr lang="ru-RU" sz="3400" dirty="0" smtClean="0"/>
              <a:t>   </a:t>
            </a:r>
            <a:r>
              <a:rPr lang="ru-RU" sz="3400" dirty="0"/>
              <a:t>- Работа с вожатыми;</a:t>
            </a:r>
          </a:p>
          <a:p>
            <a:pPr marL="0" indent="0">
              <a:buNone/>
            </a:pPr>
            <a:r>
              <a:rPr lang="ru-RU" sz="3400" dirty="0"/>
              <a:t>Театрализованное представление «Должны смеяться дети</a:t>
            </a:r>
            <a:r>
              <a:rPr lang="ru-RU" sz="3400" dirty="0" smtClean="0"/>
              <a:t>»;</a:t>
            </a:r>
          </a:p>
          <a:p>
            <a:pPr marL="0" indent="0">
              <a:buNone/>
            </a:pPr>
            <a:r>
              <a:rPr lang="ru-RU" sz="3400" dirty="0" smtClean="0"/>
              <a:t>Акция «Чистые улицы».</a:t>
            </a:r>
            <a:endParaRPr lang="ru-RU" sz="3400" dirty="0"/>
          </a:p>
          <a:p>
            <a:pPr marL="0" indent="0">
              <a:buNone/>
            </a:pPr>
            <a:r>
              <a:rPr lang="ru-RU" dirty="0" smtClean="0"/>
              <a:t>   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462153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402</Words>
  <Application>Microsoft Office PowerPoint</Application>
  <PresentationFormat>Экран (4:3)</PresentationFormat>
  <Paragraphs>71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Пояснительная записка</vt:lpstr>
      <vt:lpstr>Презентация PowerPoint</vt:lpstr>
      <vt:lpstr>Презентация PowerPoint</vt:lpstr>
      <vt:lpstr>Занятость детей  1 смена ДОЛ 24.05.- 14.06.2024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Пояснительная записка</dc:title>
  <cp:lastModifiedBy>Admin</cp:lastModifiedBy>
  <cp:revision>18</cp:revision>
  <dcterms:modified xsi:type="dcterms:W3CDTF">2024-05-15T02:56:03Z</dcterms:modified>
</cp:coreProperties>
</file>