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70" r:id="rId4"/>
    <p:sldId id="264" r:id="rId5"/>
    <p:sldId id="27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МБОУ Юловская СОШ№6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057800"/>
            <a:ext cx="9144000" cy="180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5057800"/>
            <a:ext cx="9144000" cy="1800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>
                <a:latin typeface="Times New Roman" pitchFamily="18" charset="0"/>
                <a:cs typeface="Aharoni" pitchFamily="2" charset="-79"/>
              </a:rPr>
              <a:t>Для капитального ремонта выделено </a:t>
            </a:r>
            <a:endParaRPr lang="ru-RU" sz="6400" b="1" dirty="0" smtClean="0">
              <a:latin typeface="Times New Roman" pitchFamily="18" charset="0"/>
              <a:cs typeface="Aharoni" pitchFamily="2" charset="-79"/>
            </a:endParaRPr>
          </a:p>
          <a:p>
            <a:pPr marL="0" indent="0">
              <a:buNone/>
            </a:pPr>
            <a:r>
              <a:rPr lang="ru-RU" sz="6400" b="1" dirty="0" smtClean="0">
                <a:latin typeface="Times New Roman" pitchFamily="18" charset="0"/>
                <a:cs typeface="Aharoni" pitchFamily="2" charset="-79"/>
              </a:rPr>
              <a:t>60 </a:t>
            </a:r>
            <a:r>
              <a:rPr lang="ru-RU" sz="6400" b="1" dirty="0" smtClean="0">
                <a:latin typeface="Times New Roman" pitchFamily="18" charset="0"/>
                <a:cs typeface="Aharoni" pitchFamily="2" charset="-79"/>
              </a:rPr>
              <a:t>013, 3 тыс. руб.</a:t>
            </a:r>
            <a:endParaRPr lang="ru-RU" sz="6400" b="1" dirty="0">
              <a:latin typeface="Times New Roman" pitchFamily="18" charset="0"/>
              <a:cs typeface="Aharoni" pitchFamily="2" charset="-79"/>
            </a:endParaRPr>
          </a:p>
          <a:p>
            <a:pPr marL="0" indent="0">
              <a:buNone/>
            </a:pPr>
            <a:r>
              <a:rPr lang="ru-RU" sz="6400" b="1" dirty="0" smtClean="0">
                <a:latin typeface="Times New Roman" pitchFamily="18" charset="0"/>
                <a:cs typeface="Aharoni" pitchFamily="2" charset="-79"/>
              </a:rPr>
              <a:t>В том числе:</a:t>
            </a:r>
            <a:endParaRPr lang="ru-RU" sz="6400" b="1" dirty="0">
              <a:latin typeface="Times New Roman" pitchFamily="18" charset="0"/>
              <a:cs typeface="Aharoni" pitchFamily="2" charset="-79"/>
            </a:endParaRPr>
          </a:p>
          <a:p>
            <a:pPr>
              <a:buAutoNum type="arabicParenR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Федеральный бюджет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– 45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303, 950 тыс. р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уб.</a:t>
            </a:r>
          </a:p>
          <a:p>
            <a:pPr>
              <a:buFont typeface="Arial" pitchFamily="34" charset="0"/>
              <a:buAutoNum type="arabicParenR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Областной бюджет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– 13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900,4 тыс. руб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AutoNum type="arabicParenR" startAt="3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Местный бюджет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809,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0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Средства обучения и воспитания выделено  </a:t>
            </a:r>
          </a:p>
          <a:p>
            <a:pPr marL="0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8 095, 0  тыс. руб. </a:t>
            </a:r>
            <a:endParaRPr lang="ru-RU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В том числе:</a:t>
            </a: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Федеральный бюджет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– 6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656, 6 тыс. руб.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Областной бюджет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– 1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363, 4 тыс. руб.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Местный бюджет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75, 0 тыс. руб.</a:t>
            </a:r>
          </a:p>
          <a:p>
            <a:pPr marL="0" indent="0">
              <a:buNone/>
            </a:pPr>
            <a:endParaRPr lang="ru-RU" sz="1600" dirty="0"/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0351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"/>
          <a:stretch/>
        </p:blipFill>
        <p:spPr>
          <a:xfrm>
            <a:off x="-1" y="980728"/>
            <a:ext cx="9114231" cy="587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работ: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980728"/>
            <a:ext cx="3563888" cy="59766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numCol="1"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 фундамента, цоколя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отмостки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 кровли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 потолков, междуэтажных перекрытий и полов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 входных групп, лестниц и крыльца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Внутренние штукатурные, облицовочные и малярные   работы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 фасада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 окон и дверей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 системы отопления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 системы вентиляции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 системы горячего и холодного водоснабжения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 системы канализации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Электромонтажные работы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 слаботочных сетей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 систем пожаротушения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5" y="0"/>
            <a:ext cx="9143999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Оснащение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5445224"/>
            <a:ext cx="9143998" cy="13934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5445224"/>
            <a:ext cx="8891234" cy="1377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завершении капитального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зона, гардероб, библиотека, столовая, учебные кабинеты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оснащены современной новой мебелью, интерактивным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компьютерным оборудованием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отвечающим последним технологиям.</a:t>
            </a:r>
          </a:p>
        </p:txBody>
      </p:sp>
    </p:spTree>
    <p:extLst>
      <p:ext uri="{BB962C8B-B14F-4D97-AF65-F5344CB8AC3E}">
        <p14:creationId xmlns:p14="http://schemas.microsoft.com/office/powerpoint/2010/main" val="36322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-accam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43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583264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Юловская СОШ№6</a:t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мечтах…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15073"/>
            <a:ext cx="9144000" cy="290085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Нам выпала большая удача, что именно наша школа попала под программу «Капитального ремонт школ России».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нас это огромная радость, ведь учиться в новой современной школе – это мечта каждого ребенка и подростка.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современного образования не малую роль играет и интерьер, и дизайн, ведь это новые возможности.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Выражаем огромную благодарность за внимание к нашей школе и сообщаем, что для нас это большая честь!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Спасибо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Обучающиеся школы и их родители.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0" y="-31896"/>
            <a:ext cx="5229188" cy="4015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8" r="9483"/>
          <a:stretch/>
        </p:blipFill>
        <p:spPr>
          <a:xfrm>
            <a:off x="4791759" y="0"/>
            <a:ext cx="4345345" cy="40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221</Words>
  <Application>Microsoft Office PowerPoint</Application>
  <PresentationFormat>Экран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МБОУ Юловская СОШ№6</vt:lpstr>
      <vt:lpstr>Виды работ:</vt:lpstr>
      <vt:lpstr>Оснащение</vt:lpstr>
      <vt:lpstr>МБОУ Юловская СОШ№6       В мечтах…</vt:lpstr>
      <vt:lpstr>Нам выпала большая удача, что именно наша школа попала под программу «Капитального ремонт школ России». Для нас это огромная радость, ведь учиться в новой современной школе – это мечта каждого ребенка и подростка. Для современного образования не малую роль играет и интерьер, и дизайн, ведь это новые возможности. Выражаем огромную благодарность за внимание к нашей школе и сообщаем, что для нас это большая честь!                                                                       Спасибо!                                              Обучающиеся школы и их родители.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35</cp:revision>
  <dcterms:created xsi:type="dcterms:W3CDTF">2022-03-13T15:41:43Z</dcterms:created>
  <dcterms:modified xsi:type="dcterms:W3CDTF">2022-03-14T10:36:40Z</dcterms:modified>
</cp:coreProperties>
</file>