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1" r:id="rId4"/>
    <p:sldId id="258" r:id="rId5"/>
    <p:sldId id="272" r:id="rId6"/>
    <p:sldId id="259" r:id="rId7"/>
    <p:sldId id="273" r:id="rId8"/>
    <p:sldId id="274" r:id="rId9"/>
    <p:sldId id="275" r:id="rId10"/>
    <p:sldId id="261" r:id="rId11"/>
    <p:sldId id="276" r:id="rId12"/>
    <p:sldId id="277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1969" autoAdjust="0"/>
  </p:normalViewPr>
  <p:slideViewPr>
    <p:cSldViewPr>
      <p:cViewPr varScale="1">
        <p:scale>
          <a:sx n="62" d="100"/>
          <a:sy n="62" d="100"/>
        </p:scale>
        <p:origin x="-15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96252" cy="2705472"/>
          </a:xfrm>
        </p:spPr>
        <p:txBody>
          <a:bodyPr/>
          <a:lstStyle/>
          <a:p>
            <a:pPr algn="ctr"/>
            <a:r>
              <a:rPr lang="ru-RU" dirty="0" smtClean="0">
                <a:latin typeface="+mn-lt"/>
              </a:rPr>
              <a:t>Искусство </a:t>
            </a:r>
            <a:br>
              <a:rPr lang="ru-RU" dirty="0" smtClean="0">
                <a:latin typeface="+mn-lt"/>
              </a:rPr>
            </a:br>
            <a:r>
              <a:rPr lang="ru-RU" dirty="0" smtClean="0">
                <a:latin typeface="+mn-lt"/>
              </a:rPr>
              <a:t>Древнего Египта</a:t>
            </a:r>
            <a:endParaRPr lang="ru-RU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5661248"/>
            <a:ext cx="4032120" cy="911024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Подготовила: учитель истории и обществознания</a:t>
            </a:r>
          </a:p>
          <a:p>
            <a:r>
              <a:rPr lang="ru-RU" dirty="0" smtClean="0"/>
              <a:t>МБОУ Киселевской СОШ им. Н.В. Попова, </a:t>
            </a:r>
            <a:r>
              <a:rPr lang="ru-RU" dirty="0" err="1" smtClean="0"/>
              <a:t>Фарахова</a:t>
            </a:r>
            <a:r>
              <a:rPr lang="ru-RU" dirty="0" smtClean="0"/>
              <a:t> Марина Владимировна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14348" y="928670"/>
            <a:ext cx="7772400" cy="221457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/>
              <a:t>В гробницах, храмах, при раскопках древних городов Египта найдено множество прекрасных произведений искусства. </a:t>
            </a:r>
          </a:p>
          <a:p>
            <a:pPr algn="ctr"/>
            <a:r>
              <a:rPr lang="ru-RU" dirty="0" smtClean="0"/>
              <a:t>Они собраны в разных музеях мира. </a:t>
            </a:r>
          </a:p>
          <a:p>
            <a:pPr algn="ctr"/>
            <a:r>
              <a:rPr lang="ru-RU" dirty="0" smtClean="0"/>
              <a:t>В </a:t>
            </a:r>
            <a:r>
              <a:rPr lang="ru-RU" dirty="0" smtClean="0"/>
              <a:t>Москве </a:t>
            </a:r>
            <a:r>
              <a:rPr lang="ru-RU" dirty="0" smtClean="0"/>
              <a:t>можно </a:t>
            </a:r>
            <a:r>
              <a:rPr lang="ru-RU" dirty="0" smtClean="0"/>
              <a:t>посетить Музей изобразительных искусств, </a:t>
            </a:r>
            <a:endParaRPr lang="ru-RU" dirty="0" smtClean="0"/>
          </a:p>
          <a:p>
            <a:pPr algn="ctr"/>
            <a:r>
              <a:rPr lang="ru-RU" dirty="0" smtClean="0"/>
              <a:t>а </a:t>
            </a:r>
            <a:r>
              <a:rPr lang="ru-RU" dirty="0" smtClean="0"/>
              <a:t>в Санкт- Петербурге — музей Эрмитаж. </a:t>
            </a:r>
            <a:endParaRPr lang="ru-RU" dirty="0" smtClean="0"/>
          </a:p>
          <a:p>
            <a:pPr algn="ctr"/>
            <a:r>
              <a:rPr lang="ru-RU" dirty="0" smtClean="0"/>
              <a:t>Там можно увидеть </a:t>
            </a:r>
            <a:r>
              <a:rPr lang="ru-RU" dirty="0" smtClean="0"/>
              <a:t>египетские мумии и саркофаги, статуи богов и </a:t>
            </a:r>
            <a:r>
              <a:rPr lang="ru-RU" dirty="0" smtClean="0"/>
              <a:t>фараонов.</a:t>
            </a:r>
            <a:endParaRPr lang="ru-RU" dirty="0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000372"/>
            <a:ext cx="178595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428736"/>
            <a:ext cx="7772400" cy="1362456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Объясните значение слов: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42910" y="3286124"/>
            <a:ext cx="7659842" cy="928252"/>
          </a:xfrm>
        </p:spPr>
        <p:txBody>
          <a:bodyPr>
            <a:normAutofit fontScale="25000" lnSpcReduction="20000"/>
          </a:bodyPr>
          <a:lstStyle/>
          <a:p>
            <a:pPr>
              <a:buFontTx/>
              <a:buChar char="-"/>
            </a:pPr>
            <a:r>
              <a:rPr lang="ru-RU" sz="12800" dirty="0" smtClean="0"/>
              <a:t>египетские пирамиды;</a:t>
            </a:r>
          </a:p>
          <a:p>
            <a:pPr>
              <a:buFontTx/>
              <a:buChar char="-"/>
            </a:pPr>
            <a:r>
              <a:rPr lang="ru-RU" sz="12800" dirty="0" smtClean="0"/>
              <a:t>чудеса света;</a:t>
            </a:r>
          </a:p>
          <a:p>
            <a:pPr>
              <a:buFontTx/>
              <a:buChar char="-"/>
            </a:pPr>
            <a:r>
              <a:rPr lang="ru-RU" sz="12800" dirty="0" smtClean="0"/>
              <a:t> сфинкс;</a:t>
            </a:r>
          </a:p>
          <a:p>
            <a:pPr>
              <a:buFontTx/>
              <a:buChar char="-"/>
            </a:pPr>
            <a:r>
              <a:rPr lang="ru-RU" sz="12800" dirty="0" smtClean="0"/>
              <a:t>обелиск,;</a:t>
            </a:r>
          </a:p>
          <a:p>
            <a:pPr>
              <a:buFontTx/>
              <a:buChar char="-"/>
            </a:pPr>
            <a:r>
              <a:rPr lang="ru-RU" sz="12800" dirty="0" smtClean="0"/>
              <a:t>колонна</a:t>
            </a:r>
            <a:r>
              <a:rPr lang="ru-RU" sz="128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Опишите рисунок 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Строительство пирамиды» (см. с. 59). 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2224534"/>
          </a:xfrm>
        </p:spPr>
        <p:txBody>
          <a:bodyPr>
            <a:normAutofit fontScale="85000" lnSpcReduction="10000"/>
          </a:bodyPr>
          <a:lstStyle/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Соответствует </a:t>
            </a:r>
            <a:r>
              <a:rPr lang="ru-RU" sz="2800" dirty="0" smtClean="0"/>
              <a:t>ли рисунок тому, что рассказывает древний историк Геродот о </a:t>
            </a:r>
            <a:r>
              <a:rPr lang="ru-RU" sz="2800" dirty="0" smtClean="0"/>
              <a:t>возведении </a:t>
            </a:r>
            <a:r>
              <a:rPr lang="ru-RU" sz="2800" dirty="0" smtClean="0"/>
              <a:t>пирамиды? </a:t>
            </a:r>
            <a:endParaRPr lang="ru-RU" sz="2800" dirty="0" smtClean="0"/>
          </a:p>
          <a:p>
            <a:pPr algn="ctr"/>
            <a:r>
              <a:rPr lang="ru-RU" sz="2800" dirty="0" smtClean="0"/>
              <a:t>Если </a:t>
            </a:r>
            <a:r>
              <a:rPr lang="ru-RU" sz="2800" dirty="0" smtClean="0"/>
              <a:t>да, то чем?</a:t>
            </a:r>
            <a:endParaRPr lang="ru-RU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00298" y="2500306"/>
            <a:ext cx="411735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Спасибо за урок!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145" y="670576"/>
            <a:ext cx="8327928" cy="1362456"/>
          </a:xfrm>
        </p:spPr>
        <p:txBody>
          <a:bodyPr/>
          <a:lstStyle/>
          <a:p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</a:t>
            </a:r>
            <a:endParaRPr lang="ru-RU" sz="4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2000240"/>
            <a:ext cx="7772400" cy="1509712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	</a:t>
            </a:r>
            <a:endParaRPr lang="ru-RU" sz="24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0020" y="3450003"/>
            <a:ext cx="7786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	</a:t>
            </a:r>
            <a:endParaRPr lang="ru-RU" sz="24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2401956"/>
            <a:ext cx="7929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познакомить </a:t>
            </a:r>
            <a:r>
              <a:rPr lang="ru-RU" sz="3200" dirty="0" smtClean="0"/>
              <a:t>обучающихся </a:t>
            </a:r>
            <a:r>
              <a:rPr lang="ru-RU" sz="3200" dirty="0"/>
              <a:t>с искусством Древнего </a:t>
            </a:r>
            <a:r>
              <a:rPr lang="ru-RU" sz="3200" dirty="0" smtClean="0"/>
              <a:t>Египта, показать </a:t>
            </a:r>
            <a:r>
              <a:rPr lang="ru-RU" sz="3200" dirty="0"/>
              <a:t>его своеобразие.</a:t>
            </a:r>
            <a:endParaRPr lang="ru-RU" sz="3200" b="1" i="1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олнце 6"/>
          <p:cNvSpPr/>
          <p:nvPr/>
        </p:nvSpPr>
        <p:spPr>
          <a:xfrm>
            <a:off x="6572264" y="4071942"/>
            <a:ext cx="2128846" cy="2057408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145" y="670576"/>
            <a:ext cx="8327928" cy="1362456"/>
          </a:xfrm>
        </p:spPr>
        <p:txBody>
          <a:bodyPr/>
          <a:lstStyle/>
          <a:p>
            <a:r>
              <a:rPr lang="ru-RU" sz="48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урока:</a:t>
            </a:r>
            <a:endParaRPr lang="ru-RU" sz="4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2000240"/>
            <a:ext cx="7772400" cy="1509712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	</a:t>
            </a:r>
            <a:endParaRPr lang="ru-RU" sz="24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0020" y="3450003"/>
            <a:ext cx="7786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	</a:t>
            </a:r>
            <a:endParaRPr lang="ru-RU" sz="24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5145" y="2193306"/>
            <a:ext cx="792961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познакомить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первыми в мире монументальными постройками из камня (пирамиды и   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храмы Древнего Египта), с особенностями древнеегипетской скульптуры и живописи;   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продолжать развивать умение работать в группах;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-способствовать воспитанию чувства прекрасного, бережного отношения к памятникам  истории.</a:t>
            </a:r>
            <a:endParaRPr lang="ru-RU" sz="24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олнце 6"/>
          <p:cNvSpPr/>
          <p:nvPr/>
        </p:nvSpPr>
        <p:spPr>
          <a:xfrm>
            <a:off x="7091642" y="4839616"/>
            <a:ext cx="1824854" cy="1744445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6293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908720"/>
            <a:ext cx="7772400" cy="1362456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урока: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2636912"/>
            <a:ext cx="4648600" cy="504056"/>
          </a:xfrm>
        </p:spPr>
        <p:txBody>
          <a:bodyPr>
            <a:noAutofit/>
          </a:bodyPr>
          <a:lstStyle/>
          <a:p>
            <a:pPr algn="just"/>
            <a:r>
              <a:rPr lang="ru-RU" sz="24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omic Sans MS" pitchFamily="66" charset="0"/>
              </a:rPr>
              <a:t>1. Первое из чудес света.</a:t>
            </a:r>
            <a:r>
              <a:rPr lang="ru-RU" sz="2400" b="1" i="1" dirty="0" smtClean="0">
                <a:latin typeface="Comic Sans MS" pitchFamily="66" charset="0"/>
              </a:rPr>
              <a:t>	</a:t>
            </a:r>
            <a:endParaRPr lang="ru-RU" sz="2400" b="1" i="1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3214316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omic Sans MS" pitchFamily="66" charset="0"/>
              </a:rPr>
              <a:t>2. Храмы – жилища Богов.</a:t>
            </a:r>
            <a:r>
              <a:rPr lang="ru-RU" sz="2400" b="1" i="1" dirty="0">
                <a:latin typeface="Comic Sans MS" pitchFamily="66" charset="0"/>
              </a:rPr>
              <a:t>	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9416" y="3853275"/>
            <a:ext cx="6518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omic Sans MS" pitchFamily="66" charset="0"/>
              </a:rPr>
              <a:t>3. Гробница фараона Тутанхамона.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9416" y="4681565"/>
            <a:ext cx="43220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Comic Sans MS" pitchFamily="66" charset="0"/>
              </a:rPr>
              <a:t>4. Пойдёмте в музей!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26" name="AutoShape 2" descr="https://ds02.infourok.ru/uploads/ex/0b9a/000514a9-4aaccbfa/640/img9.jpg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0" y="1142984"/>
            <a:ext cx="9144000" cy="1536208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Семь самых знаменитых сооружений в старину называли</a:t>
            </a:r>
            <a:endParaRPr lang="ru-RU" sz="240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AutoShape 4" descr="https://ds02.infourok.ru/uploads/ex/0b9a/000514a9-4aaccbfa/640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9144000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286380" y="6000768"/>
            <a:ext cx="32861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71670" y="1214422"/>
            <a:ext cx="572022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Первое из чудес </a:t>
            </a:r>
            <a:r>
              <a:rPr lang="ru-RU" sz="32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света</a:t>
            </a:r>
          </a:p>
          <a:p>
            <a:pPr lvl="0"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ЕГИПЕТСКИЕ ПИРАМИДЫ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428868"/>
            <a:ext cx="850112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04088"/>
            <a:ext cx="8191528" cy="151046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Самая высокая – пирамида фараона Хеопса – была построена около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2600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года до н.э.</a:t>
            </a:r>
            <a:b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Её высота почти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150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метров.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2" name="AutoShape 2" descr="https://steemitimages.com/0x0/https:/cdn.steemitimages.com/DQmPCf9jPehcUXsXuDywJi7Pb7e8EoMLXkgCjNo28qc21Lb/IMG_369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71670" y="2428868"/>
            <a:ext cx="5499378" cy="364333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Храмы – жилища богов.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C:\Documents and Settings\UserXP\Рабочий стол\s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00240"/>
            <a:ext cx="4132742" cy="2714644"/>
          </a:xfrm>
          <a:prstGeom prst="rect">
            <a:avLst/>
          </a:prstGeom>
          <a:noFill/>
        </p:spPr>
      </p:pic>
      <p:pic>
        <p:nvPicPr>
          <p:cNvPr id="31747" name="Picture 3" descr="C:\Documents and Settings\UserXP\Рабочий стол\2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4151209"/>
            <a:ext cx="3714776" cy="2706791"/>
          </a:xfrm>
          <a:prstGeom prst="rect">
            <a:avLst/>
          </a:prstGeom>
          <a:noFill/>
        </p:spPr>
      </p:pic>
      <p:pic>
        <p:nvPicPr>
          <p:cNvPr id="31748" name="Picture 4" descr="C:\Documents and Settings\UserXP\Рабочий стол\img16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3003" y="2071678"/>
            <a:ext cx="4190997" cy="3143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305800" cy="357182"/>
          </a:xfrm>
        </p:spPr>
        <p:txBody>
          <a:bodyPr>
            <a:normAutofit fontScale="90000"/>
          </a:bodyPr>
          <a:lstStyle/>
          <a:p>
            <a:pPr algn="ctr"/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929190" y="3714752"/>
            <a:ext cx="4214810" cy="571504"/>
          </a:xfrm>
          <a:prstGeom prst="rect">
            <a:avLst/>
          </a:prstGeom>
        </p:spPr>
        <p:txBody>
          <a:bodyPr vert="horz" lIns="0" tIns="45720" rIns="0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лапах, покрытый золотом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616</TotalTime>
  <Words>242</Words>
  <Application>Microsoft Office PowerPoint</Application>
  <PresentationFormat>Экран (4:3)</PresentationFormat>
  <Paragraphs>42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Искусство  Древнего Египта</vt:lpstr>
      <vt:lpstr>Цель урока:</vt:lpstr>
      <vt:lpstr>Задачи урока:</vt:lpstr>
      <vt:lpstr>План урока:</vt:lpstr>
      <vt:lpstr>Семь самых знаменитых сооружений в старину называли</vt:lpstr>
      <vt:lpstr>Слайд 6</vt:lpstr>
      <vt:lpstr>Самая высокая – пирамида фараона Хеопса – была построена около 2600 года до н.э.  Её высота почти 150 метров.</vt:lpstr>
      <vt:lpstr>Храмы – жилища богов.</vt:lpstr>
      <vt:lpstr>Слайд 9</vt:lpstr>
      <vt:lpstr>Слайд 10</vt:lpstr>
      <vt:lpstr>Объясните значение слов:</vt:lpstr>
      <vt:lpstr>Опишите рисунок  «Строительство пирамиды» (см. с. 59). 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 пути к жизненному успеху</dc:title>
  <dc:creator>pk1</dc:creator>
  <cp:lastModifiedBy>UserXP</cp:lastModifiedBy>
  <cp:revision>58</cp:revision>
  <dcterms:modified xsi:type="dcterms:W3CDTF">2018-11-07T06:36:31Z</dcterms:modified>
</cp:coreProperties>
</file>