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303" r:id="rId2"/>
    <p:sldId id="311" r:id="rId3"/>
    <p:sldId id="294" r:id="rId4"/>
    <p:sldId id="287" r:id="rId5"/>
    <p:sldId id="261" r:id="rId6"/>
    <p:sldId id="288" r:id="rId7"/>
    <p:sldId id="266" r:id="rId8"/>
    <p:sldId id="268" r:id="rId9"/>
    <p:sldId id="289" r:id="rId10"/>
    <p:sldId id="269" r:id="rId11"/>
    <p:sldId id="292" r:id="rId12"/>
    <p:sldId id="270" r:id="rId13"/>
    <p:sldId id="297" r:id="rId14"/>
    <p:sldId id="296" r:id="rId15"/>
    <p:sldId id="309" r:id="rId16"/>
    <p:sldId id="310" r:id="rId17"/>
    <p:sldId id="305" r:id="rId18"/>
    <p:sldId id="306" r:id="rId19"/>
    <p:sldId id="307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03D7-FDAD-41E0-85A6-349996AFC562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890F7-B963-45FB-BD2B-64B0CAF4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BF709-D99E-45A0-B988-9EF83A264A1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A4215-63F0-460A-ABF9-7312147C975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1A43D9-3E24-4661-970C-5FF552B899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42938" y="3860800"/>
            <a:ext cx="7772400" cy="20383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/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D00AA-460E-40CF-ACD5-A1AEAA24C143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12AC2-4072-4C0E-870F-D4E439D138F1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4" name="Picture 3" descr="H:\Documents and Settings\Aida\Рабочий стол\LT_Alphabets_co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7881">
            <a:off x="2713620" y="814238"/>
            <a:ext cx="3982258" cy="2895675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</p:spPr>
      </p:pic>
      <p:sp>
        <p:nvSpPr>
          <p:cNvPr id="5" name="Прямоугольный треугольник 4"/>
          <p:cNvSpPr/>
          <p:nvPr/>
        </p:nvSpPr>
        <p:spPr>
          <a:xfrm rot="1698717">
            <a:off x="588759" y="394762"/>
            <a:ext cx="1175385" cy="369357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7077168">
            <a:off x="7072326" y="714360"/>
            <a:ext cx="1428736" cy="71434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7861007">
            <a:off x="7236072" y="3696216"/>
            <a:ext cx="816737" cy="23801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4258592">
            <a:off x="1087721" y="2579019"/>
            <a:ext cx="748965" cy="2571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6447455">
            <a:off x="1309556" y="485633"/>
            <a:ext cx="748965" cy="44951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785611">
            <a:off x="7065832" y="601603"/>
            <a:ext cx="515109" cy="398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6611938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http://aida.ucoz.ru</a:t>
            </a:r>
            <a:endParaRPr lang="ru-RU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88" name="Прямоугольник 15"/>
          <p:cNvSpPr>
            <a:spLocks noChangeArrowheads="1"/>
          </p:cNvSpPr>
          <p:nvPr/>
        </p:nvSpPr>
        <p:spPr bwMode="auto">
          <a:xfrm>
            <a:off x="2286000" y="3163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3933825"/>
            <a:ext cx="76327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«Учиться будем  весело, </a:t>
            </a:r>
          </a:p>
          <a:p>
            <a:pPr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чтоб хорошо учиться» </a:t>
            </a:r>
          </a:p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Открытые уроки английского языка</a:t>
            </a:r>
          </a:p>
          <a:p>
            <a:pPr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Московченко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Валентины Николаевны</a:t>
            </a:r>
          </a:p>
          <a:p>
            <a:pPr>
              <a:defRPr/>
            </a:pPr>
            <a:r>
              <a:rPr lang="ru-RU" sz="3200" dirty="0">
                <a:latin typeface="Arial" charset="0"/>
                <a:cs typeface="+mn-cs"/>
              </a:rPr>
              <a:t/>
            </a:r>
            <a:br>
              <a:rPr lang="ru-RU" sz="3200" dirty="0">
                <a:latin typeface="Arial" charset="0"/>
                <a:cs typeface="+mn-cs"/>
              </a:rPr>
            </a:br>
            <a:endParaRPr lang="ru-RU" sz="3200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праздник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ru-RU" dirty="0" smtClean="0">
                <a:solidFill>
                  <a:srgbClr val="FF0000"/>
                </a:solidFill>
              </a:rPr>
              <a:t>Рождество </a:t>
            </a:r>
            <a:r>
              <a:rPr lang="en-US" dirty="0" smtClean="0">
                <a:solidFill>
                  <a:srgbClr val="FF0000"/>
                </a:solidFill>
              </a:rPr>
              <a:t>      Christmas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Users\1\Documents\100SSCAM\SDC10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647" y="1772816"/>
            <a:ext cx="4245369" cy="417646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8064" y="2204864"/>
            <a:ext cx="329207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Урок-турнир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«Животные наши друзья»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SDC1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6328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Урок -обобщение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«Хобби или мои увлечения»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:\Users\1\Documents\фото\7 класса (2)\SDC11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1935163"/>
            <a:ext cx="727280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Урок </a:t>
            </a:r>
            <a:r>
              <a:rPr lang="ru-RU" sz="2800" dirty="0" smtClean="0">
                <a:solidFill>
                  <a:srgbClr val="FF0000"/>
                </a:solidFill>
              </a:rPr>
              <a:t>–праздник </a:t>
            </a:r>
            <a:r>
              <a:rPr lang="en-US" sz="2800" dirty="0" smtClean="0">
                <a:solidFill>
                  <a:srgbClr val="FF0000"/>
                </a:solidFill>
              </a:rPr>
              <a:t>                 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Hallowe’en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0417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1\Desktop\S63011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041775" cy="2907487"/>
          </a:xfrm>
          <a:prstGeom prst="rect">
            <a:avLst/>
          </a:prstGeom>
          <a:noFill/>
        </p:spPr>
      </p:pic>
      <p:pic>
        <p:nvPicPr>
          <p:cNvPr id="9" name="Picture 2" descr="C:\Users\1\Documents\фото\хэллоуин 2009\S63011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683" y="1493812"/>
            <a:ext cx="3060339" cy="2040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sz="3100" dirty="0" smtClean="0">
                <a:solidFill>
                  <a:srgbClr val="FF0000"/>
                </a:solidFill>
              </a:rPr>
              <a:t>Чайная вечеринка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«Большое чаепитие»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1\Desktop\SDC11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632848" cy="509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Урок-турнир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52" y="1935163"/>
            <a:ext cx="7297896" cy="4389437"/>
          </a:xfrm>
        </p:spPr>
      </p:pic>
    </p:spTree>
    <p:extLst>
      <p:ext uri="{BB962C8B-B14F-4D97-AF65-F5344CB8AC3E}">
        <p14:creationId xmlns:p14="http://schemas.microsoft.com/office/powerpoint/2010/main" val="43545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Урок игра-путешествие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84785"/>
            <a:ext cx="6912768" cy="4839816"/>
          </a:xfrm>
        </p:spPr>
      </p:pic>
    </p:spTree>
    <p:extLst>
      <p:ext uri="{BB962C8B-B14F-4D97-AF65-F5344CB8AC3E}">
        <p14:creationId xmlns:p14="http://schemas.microsoft.com/office/powerpoint/2010/main" val="3363629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Неделя английского языка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Конкурс газет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 Мы живем на одной планете»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«Знаете ли Вы географию?»</a:t>
            </a:r>
            <a:endParaRPr lang="ru-RU" dirty="0"/>
          </a:p>
        </p:txBody>
      </p:sp>
      <p:pic>
        <p:nvPicPr>
          <p:cNvPr id="7" name="Picture 2" descr="C:\Users\1\Documents\фото\неделя фото\SDC12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2" descr="C:\Users\1\Documents\фото\неделя фото\SDC12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</a:t>
            </a:r>
            <a:r>
              <a:rPr lang="ru-RU" sz="4000" dirty="0" smtClean="0">
                <a:solidFill>
                  <a:srgbClr val="FF0000"/>
                </a:solidFill>
              </a:rPr>
              <a:t>Неделя английского языка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chemeClr val="accent1"/>
                </a:solidFill>
              </a:rPr>
              <a:t>Конкурс газет</a:t>
            </a:r>
            <a:endParaRPr lang="ru-RU" sz="27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«Телевизор. Смотреть или нет?»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«Чтение? Почему нет?»</a:t>
            </a:r>
            <a:endParaRPr lang="ru-RU" dirty="0"/>
          </a:p>
        </p:txBody>
      </p:sp>
      <p:pic>
        <p:nvPicPr>
          <p:cNvPr id="7" name="Picture 2" descr="C:\Users\1\Documents\фото\неделя фото\SDC120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2" descr="C:\Users\1\Documents\фото\неделя фото\SDC12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         Неделя английского языка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Конкурс газет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«Календарь праздников»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«Продолжи слово»</a:t>
            </a:r>
            <a:endParaRPr lang="ru-RU" dirty="0"/>
          </a:p>
        </p:txBody>
      </p:sp>
      <p:pic>
        <p:nvPicPr>
          <p:cNvPr id="7" name="Picture 2" descr="C:\Users\1\Documents\фото\неделя фото\SDC120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922786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2" descr="C:\Users\1\Documents\фото\неделя фото\SDC12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45002"/>
            <a:ext cx="7056784" cy="4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3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698717">
            <a:off x="588759" y="394762"/>
            <a:ext cx="1175385" cy="369357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7077168">
            <a:off x="7072326" y="714360"/>
            <a:ext cx="1428736" cy="71434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7861007">
            <a:off x="7236072" y="3696216"/>
            <a:ext cx="816737" cy="23801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4258592">
            <a:off x="1087721" y="2579019"/>
            <a:ext cx="748965" cy="25715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6447455">
            <a:off x="1309556" y="485633"/>
            <a:ext cx="748965" cy="44951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785611">
            <a:off x="7065832" y="601603"/>
            <a:ext cx="515109" cy="398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reflection blurRad="6350" stA="50000" endA="295" endPos="92000" dist="1016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2"/>
            <a:ext cx="8643998" cy="650085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50" y="6611938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http://aida.ucoz.ru</a:t>
            </a:r>
            <a:endParaRPr lang="ru-RU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D00AA-460E-40CF-ACD5-A1AEAA24C143}" type="datetime1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21B6-66FA-42A2-BB27-73008C0F5E53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0734" name="Прямоугольник 15"/>
          <p:cNvSpPr>
            <a:spLocks noChangeArrowheads="1"/>
          </p:cNvSpPr>
          <p:nvPr/>
        </p:nvSpPr>
        <p:spPr bwMode="auto">
          <a:xfrm>
            <a:off x="2286000" y="3163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908720"/>
            <a:ext cx="7704856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3080D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ru-RU" sz="3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Я думаю, что самое главное-это желание учителя творить,</a:t>
            </a:r>
          </a:p>
          <a:p>
            <a:pPr algn="ctr">
              <a:defRPr/>
            </a:pPr>
            <a:r>
              <a:rPr lang="ru-RU" sz="3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учиться, экспериментировать и делиться </a:t>
            </a:r>
          </a:p>
          <a:p>
            <a:pPr algn="ctr">
              <a:defRPr/>
            </a:pPr>
            <a:r>
              <a:rPr lang="ru-RU" sz="36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своими знаниями и опытом, приобретенными в процессе самообразования</a:t>
            </a: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04800"/>
            <a:ext cx="7651576" cy="103596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      </a:t>
            </a:r>
            <a:r>
              <a:rPr lang="ru-RU" sz="2800" b="1" dirty="0" err="1" smtClean="0">
                <a:solidFill>
                  <a:srgbClr val="002060"/>
                </a:solidFill>
                <a:latin typeface="Arial Black" pitchFamily="34" charset="0"/>
              </a:rPr>
              <a:t>Московченко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 Валентина  Николаевна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772816"/>
            <a:ext cx="4267200" cy="42898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SDC11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628800"/>
            <a:ext cx="3672408" cy="4860032"/>
          </a:xfrm>
          <a:prstGeom prst="rect">
            <a:avLst/>
          </a:prstGeom>
          <a:noFill/>
        </p:spPr>
      </p:pic>
      <p:pic>
        <p:nvPicPr>
          <p:cNvPr id="5" name="Picture 2" descr="F:\detia-5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2555875" y="3068638"/>
            <a:ext cx="3095625" cy="1873250"/>
          </a:xfrm>
          <a:prstGeom prst="cloudCallout">
            <a:avLst>
              <a:gd name="adj1" fmla="val -71906"/>
              <a:gd name="adj2" fmla="val 442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«Любое дело </a:t>
            </a:r>
          </a:p>
          <a:p>
            <a:pPr>
              <a:defRPr/>
            </a:pPr>
            <a:r>
              <a:rPr lang="ru-RU" sz="2000" dirty="0"/>
              <a:t>   творчески, а иначе зачем?»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</a:rPr>
              <a:t>Урок-путешествие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                «В королевстве буквы Е»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ocuments\100SSCAM\SDC11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3528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Урок- </a:t>
            </a:r>
            <a:r>
              <a:rPr lang="ru-RU" sz="3200" dirty="0">
                <a:solidFill>
                  <a:srgbClr val="FF0000"/>
                </a:solidFill>
              </a:rPr>
              <a:t>ролевая </a:t>
            </a:r>
            <a:r>
              <a:rPr lang="ru-RU" sz="3200" dirty="0" smtClean="0">
                <a:solidFill>
                  <a:srgbClr val="FF0000"/>
                </a:solidFill>
              </a:rPr>
              <a:t>игра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sz="4000" dirty="0" smtClean="0">
                <a:solidFill>
                  <a:srgbClr val="FF0000"/>
                </a:solidFill>
              </a:rPr>
              <a:t>«День благодарения»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0" y="1340768"/>
            <a:ext cx="8272442" cy="5336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Урок –игра         </a:t>
            </a:r>
            <a:r>
              <a:rPr lang="ru-RU" sz="4000" dirty="0" smtClean="0">
                <a:solidFill>
                  <a:srgbClr val="FF0000"/>
                </a:solidFill>
              </a:rPr>
              <a:t>«Вечеринка шаров»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ocuments\100SSCAM\SDC10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700809"/>
            <a:ext cx="6912768" cy="46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Праздник английского алфавита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1\Documents\100SSCAM\SDC11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776863" cy="509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Урок-игра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« Английские пословицы»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1\Documents\100SSCAM\SDC1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Урок-дискуссия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«Экологические проблемы»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1\Documents\100SSCAM\SDC10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</TotalTime>
  <Words>149</Words>
  <Application>Microsoft Office PowerPoint</Application>
  <PresentationFormat>Экран (4:3)</PresentationFormat>
  <Paragraphs>45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Wingdings 2</vt:lpstr>
      <vt:lpstr>Поток</vt:lpstr>
      <vt:lpstr>   </vt:lpstr>
      <vt:lpstr>Презентация PowerPoint</vt:lpstr>
      <vt:lpstr>       Московченко  Валентина  Николаевна </vt:lpstr>
      <vt:lpstr>  Урок-путешествие                                  «В королевстве буквы Е»</vt:lpstr>
      <vt:lpstr>Урок- ролевая игра                                          «День благодарения» </vt:lpstr>
      <vt:lpstr> Урок –игра         «Вечеринка шаров»</vt:lpstr>
      <vt:lpstr> Праздник английского алфавита</vt:lpstr>
      <vt:lpstr>Урок-игра       « Английские пословицы»</vt:lpstr>
      <vt:lpstr> Урок-дискуссия       «Экологические проблемы»</vt:lpstr>
      <vt:lpstr>праздник       Рождество       Christmas</vt:lpstr>
      <vt:lpstr>Урок-турнир  «Животные наши друзья»</vt:lpstr>
      <vt:lpstr>Урок -обобщение      «Хобби или мои увлечения»</vt:lpstr>
      <vt:lpstr>Урок –праздник                     Hallowe’en</vt:lpstr>
      <vt:lpstr>    Чайная вечеринка             «Большое чаепитие»</vt:lpstr>
      <vt:lpstr>Урок-турнир </vt:lpstr>
      <vt:lpstr>Урок игра-путешествие</vt:lpstr>
      <vt:lpstr>             Неделя английского языка Конкурс газет</vt:lpstr>
      <vt:lpstr>    Неделя английского языка  Конкурс газет</vt:lpstr>
      <vt:lpstr>         Неделя английского языка Конкурс газет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32</cp:revision>
  <dcterms:created xsi:type="dcterms:W3CDTF">2014-11-07T16:48:33Z</dcterms:created>
  <dcterms:modified xsi:type="dcterms:W3CDTF">2019-10-23T18:31:39Z</dcterms:modified>
</cp:coreProperties>
</file>