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72" r:id="rId2"/>
  </p:sldMasterIdLst>
  <p:sldIdLst>
    <p:sldId id="311" r:id="rId3"/>
    <p:sldId id="334" r:id="rId4"/>
    <p:sldId id="302" r:id="rId5"/>
    <p:sldId id="293" r:id="rId6"/>
    <p:sldId id="320" r:id="rId7"/>
    <p:sldId id="259" r:id="rId8"/>
    <p:sldId id="315" r:id="rId9"/>
    <p:sldId id="326" r:id="rId10"/>
    <p:sldId id="325" r:id="rId11"/>
    <p:sldId id="258" r:id="rId12"/>
    <p:sldId id="313" r:id="rId13"/>
    <p:sldId id="317" r:id="rId14"/>
    <p:sldId id="312" r:id="rId15"/>
    <p:sldId id="261" r:id="rId16"/>
    <p:sldId id="328" r:id="rId17"/>
    <p:sldId id="319" r:id="rId18"/>
    <p:sldId id="262" r:id="rId19"/>
    <p:sldId id="327" r:id="rId20"/>
    <p:sldId id="270" r:id="rId21"/>
    <p:sldId id="271" r:id="rId22"/>
    <p:sldId id="316" r:id="rId23"/>
    <p:sldId id="314" r:id="rId24"/>
    <p:sldId id="295" r:id="rId25"/>
    <p:sldId id="296" r:id="rId26"/>
    <p:sldId id="308" r:id="rId27"/>
    <p:sldId id="294" r:id="rId28"/>
    <p:sldId id="304" r:id="rId29"/>
    <p:sldId id="306" r:id="rId30"/>
    <p:sldId id="307" r:id="rId31"/>
    <p:sldId id="321" r:id="rId32"/>
    <p:sldId id="287" r:id="rId33"/>
    <p:sldId id="273" r:id="rId34"/>
    <p:sldId id="274" r:id="rId35"/>
    <p:sldId id="277" r:id="rId36"/>
    <p:sldId id="284" r:id="rId37"/>
    <p:sldId id="286" r:id="rId38"/>
    <p:sldId id="298" r:id="rId39"/>
    <p:sldId id="280" r:id="rId40"/>
    <p:sldId id="333" r:id="rId4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2" autoAdjust="0"/>
    <p:restoredTop sz="94695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D7453-FD4F-41E2-B710-29594D2F54FC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DAFA3-01AE-491F-B8A4-495DB6FFF0A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9005-3316-4DC5-AEC9-665CF07E3C75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B2C3-2C00-407B-8DBF-BFE1B753F5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64CF4-CF47-4782-92C7-903ED862D8F9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983B9-DA3E-4DC9-9EB9-81F423F292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BA661-3553-4579-B23D-8E61A277D5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323B0-0322-4223-A6C0-0EA8CD1D17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4FB1B-B48E-4D3B-8205-BB2E08718F6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B0813-983D-4426-B74A-635C1D943F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20191-4093-40CA-A87E-309B1BA428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B709B-DF9E-465F-8C8D-C5A9AE0613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F7804-4F62-414C-9C69-868A51DBA1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3004D-F0D0-482D-8918-31B16BF02C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C5A6-E365-4237-8CDD-96F5EFD19B0E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F4578-0D0A-4B2B-BC1B-CB97A28384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D0972-4F2C-4673-8060-7BE6B86DC92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04A36-9394-44FE-BBCE-52CC908CCB2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203C1-F912-4F2D-A1DB-CF59380C036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18CF7-0469-4FD9-A790-15C44154FEFD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AF200-4318-449D-834C-8BD4B5CFBC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57B6-1B41-406A-8A66-E15BE7B85A1D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3F0C8-0475-49CD-BB1D-870E215BA5D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3D723-ADE7-498B-9EE9-798374BB8E05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36E1C-2C75-48BB-ADD6-7947C72873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FBA6-96B2-4D45-8229-4A624BA5862F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7A4AC-B083-415D-9BD8-689517BE75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C055-043C-4D5A-AE86-794A7A3F543C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D65C6-8F7A-4FFB-AFC2-21E017DCFC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A71C-199C-4727-A615-A879F042316F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567A1-8988-4DDB-8751-62171B3A3A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19B57-EB8F-4E1D-8F45-34AABC3807CE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80785-D575-45A0-960C-369454F80D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DA5483-E2EC-4480-9B39-0565F11687A6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10F2987-145C-4BE1-B347-CC436CD5D2A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A4560D34-6D4D-4ECB-A0E8-59A06BACFC4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765175"/>
            <a:ext cx="7058025" cy="5111750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latin typeface="Algerian" pitchFamily="82" charset="0"/>
              </a:rPr>
              <a:t/>
            </a:r>
            <a:br>
              <a:rPr lang="ru-RU" sz="6000" dirty="0" smtClean="0">
                <a:latin typeface="Algerian" pitchFamily="82" charset="0"/>
              </a:rPr>
            </a:br>
            <a:r>
              <a:rPr lang="ru-RU" sz="6000" dirty="0" smtClean="0">
                <a:latin typeface="Algerian" pitchFamily="82" charset="0"/>
              </a:rPr>
              <a:t/>
            </a:r>
            <a:br>
              <a:rPr lang="ru-RU" sz="6000" dirty="0" smtClean="0">
                <a:latin typeface="Algerian" pitchFamily="82" charset="0"/>
              </a:rPr>
            </a:br>
            <a:r>
              <a:rPr lang="en-US" sz="6000" dirty="0" err="1" smtClean="0">
                <a:latin typeface="Algerian" pitchFamily="82" charset="0"/>
              </a:rPr>
              <a:t>Kiselyovka</a:t>
            </a:r>
            <a:r>
              <a:rPr lang="en-US" sz="6000" dirty="0" smtClean="0">
                <a:latin typeface="Algerian" pitchFamily="82" charset="0"/>
              </a:rPr>
              <a:t>-</a:t>
            </a:r>
            <a:br>
              <a:rPr lang="en-US" sz="6000" dirty="0" smtClean="0">
                <a:latin typeface="Algerian" pitchFamily="82" charset="0"/>
              </a:rPr>
            </a:br>
            <a:r>
              <a:rPr lang="en-US" sz="6000" dirty="0" smtClean="0">
                <a:latin typeface="Algerian" pitchFamily="82" charset="0"/>
              </a:rPr>
              <a:t>my native town</a:t>
            </a:r>
            <a:r>
              <a:rPr lang="ru-RU" sz="6000" dirty="0" smtClean="0">
                <a:latin typeface="Algerian" pitchFamily="82" charset="0"/>
              </a:rPr>
              <a:t>-</a:t>
            </a:r>
            <a:br>
              <a:rPr lang="ru-RU" sz="6000" dirty="0" smtClean="0">
                <a:latin typeface="Algerian" pitchFamily="82" charset="0"/>
              </a:rPr>
            </a:br>
            <a:r>
              <a:rPr lang="en-US" sz="6000" dirty="0" smtClean="0">
                <a:latin typeface="Algerian" pitchFamily="82" charset="0"/>
              </a:rPr>
              <a:t>How beautiful</a:t>
            </a:r>
            <a:r>
              <a:rPr lang="ru-RU" sz="6000" dirty="0" smtClean="0">
                <a:latin typeface="Algerian" pitchFamily="82" charset="0"/>
              </a:rPr>
              <a:t/>
            </a:r>
            <a:br>
              <a:rPr lang="ru-RU" sz="6000" dirty="0" smtClean="0">
                <a:latin typeface="Algerian" pitchFamily="82" charset="0"/>
              </a:rPr>
            </a:br>
            <a:r>
              <a:rPr lang="en-US" sz="6000" dirty="0" smtClean="0">
                <a:latin typeface="Algerian" pitchFamily="82" charset="0"/>
              </a:rPr>
              <a:t> it is!!</a:t>
            </a:r>
            <a:r>
              <a:rPr lang="ru-RU" sz="6000" dirty="0" smtClean="0">
                <a:latin typeface="Algerian" pitchFamily="82" charset="0"/>
              </a:rPr>
              <a:t/>
            </a:r>
            <a:br>
              <a:rPr lang="ru-RU" sz="6000" dirty="0" smtClean="0">
                <a:latin typeface="Algerian" pitchFamily="82" charset="0"/>
              </a:rPr>
            </a:br>
            <a:r>
              <a:rPr lang="ru-RU" sz="6000" dirty="0" smtClean="0">
                <a:latin typeface="Algerian" pitchFamily="82" charset="0"/>
              </a:rPr>
              <a:t/>
            </a:r>
            <a:br>
              <a:rPr lang="ru-RU" sz="6000" dirty="0" smtClean="0">
                <a:latin typeface="Algerian" pitchFamily="82" charset="0"/>
              </a:rPr>
            </a:b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Gardens in spring</a:t>
            </a:r>
            <a:endParaRPr lang="ru-RU" dirty="0" smtClean="0"/>
          </a:p>
        </p:txBody>
      </p:sp>
      <p:pic>
        <p:nvPicPr>
          <p:cNvPr id="12291" name="Содержимое 3" descr="DSC0002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Cherry’s flowers</a:t>
            </a:r>
            <a:endParaRPr lang="ru-RU" dirty="0"/>
          </a:p>
        </p:txBody>
      </p:sp>
      <p:pic>
        <p:nvPicPr>
          <p:cNvPr id="13315" name="Содержимое 3" descr="№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Steppe in spring</a:t>
            </a:r>
            <a:endParaRPr lang="ru-RU" dirty="0"/>
          </a:p>
        </p:txBody>
      </p:sp>
      <p:pic>
        <p:nvPicPr>
          <p:cNvPr id="14339" name="Содержимое 3" descr="№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30000"/>
          </a:blip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Beautiful Tulip</a:t>
            </a:r>
            <a:endParaRPr lang="ru-RU" dirty="0"/>
          </a:p>
        </p:txBody>
      </p:sp>
      <p:pic>
        <p:nvPicPr>
          <p:cNvPr id="15363" name="Содержимое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SUMMER day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6387" name="Содержимое 3" descr="DSC000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36683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lgerian" pitchFamily="82" charset="0"/>
              </a:rPr>
              <a:t>Hello,tortoise</a:t>
            </a:r>
            <a:r>
              <a:rPr lang="en-US" dirty="0" smtClean="0">
                <a:latin typeface="Algerian" pitchFamily="82" charset="0"/>
              </a:rPr>
              <a:t>!</a:t>
            </a:r>
            <a:endParaRPr lang="ru-RU" dirty="0"/>
          </a:p>
        </p:txBody>
      </p:sp>
      <p:pic>
        <p:nvPicPr>
          <p:cNvPr id="17411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44675"/>
            <a:ext cx="5894388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River </a:t>
            </a:r>
            <a:r>
              <a:rPr lang="en-US" dirty="0" err="1" smtClean="0">
                <a:latin typeface="Algerian" pitchFamily="82" charset="0"/>
              </a:rPr>
              <a:t>Akshiby</a:t>
            </a:r>
            <a:endParaRPr lang="ru-RU" dirty="0"/>
          </a:p>
        </p:txBody>
      </p:sp>
      <p:pic>
        <p:nvPicPr>
          <p:cNvPr id="18435" name="Содержимое 6" descr="№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628775"/>
            <a:ext cx="5753100" cy="4608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In the morning</a:t>
            </a:r>
            <a:endParaRPr lang="ru-RU" dirty="0" smtClean="0"/>
          </a:p>
        </p:txBody>
      </p:sp>
      <p:pic>
        <p:nvPicPr>
          <p:cNvPr id="19459" name="Содержимое 3" descr="DSC0003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557338"/>
            <a:ext cx="603408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altLang="ru-RU" smtClean="0">
                <a:latin typeface="Algerian" pitchFamily="82" charset="0"/>
              </a:rPr>
              <a:t>The sunset </a:t>
            </a:r>
            <a:endParaRPr lang="ru-RU" altLang="ru-RU" smtClean="0"/>
          </a:p>
        </p:txBody>
      </p:sp>
      <p:pic>
        <p:nvPicPr>
          <p:cNvPr id="2048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700213"/>
            <a:ext cx="57499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</a:t>
            </a:r>
            <a:r>
              <a:rPr lang="en-US" dirty="0" err="1" smtClean="0">
                <a:latin typeface="Algerian" pitchFamily="82" charset="0"/>
              </a:rPr>
              <a:t>SANDy</a:t>
            </a:r>
            <a:r>
              <a:rPr lang="en-US" dirty="0" smtClean="0">
                <a:latin typeface="Algerian" pitchFamily="82" charset="0"/>
              </a:rPr>
              <a:t> PLACE</a:t>
            </a:r>
            <a:endParaRPr lang="ru-RU" dirty="0" smtClean="0"/>
          </a:p>
        </p:txBody>
      </p:sp>
      <p:pic>
        <p:nvPicPr>
          <p:cNvPr id="21507" name="Содержимое 3" descr="DSC0009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549275"/>
            <a:ext cx="7608887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Green Road</a:t>
            </a:r>
            <a:endParaRPr lang="ru-RU" dirty="0" smtClean="0"/>
          </a:p>
        </p:txBody>
      </p:sp>
      <p:pic>
        <p:nvPicPr>
          <p:cNvPr id="22531" name="Содержимое 3" descr="IMG_333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600200"/>
            <a:ext cx="5400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altLang="ru-RU" smtClean="0">
                <a:latin typeface="Algerian" pitchFamily="82" charset="0"/>
              </a:rPr>
              <a:t>   Bee on the flowers </a:t>
            </a:r>
            <a:endParaRPr lang="ru-RU" altLang="ru-RU" smtClean="0"/>
          </a:p>
        </p:txBody>
      </p:sp>
      <p:pic>
        <p:nvPicPr>
          <p:cNvPr id="23555" name="Содержимое 3" descr="№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    The butterfly</a:t>
            </a:r>
            <a:endParaRPr lang="ru-RU" dirty="0" smtClean="0"/>
          </a:p>
        </p:txBody>
      </p:sp>
      <p:pic>
        <p:nvPicPr>
          <p:cNvPr id="24579" name="Содержимое 3" descr="№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9738"/>
            <a:ext cx="5753100" cy="4305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Late AUTUMN</a:t>
            </a:r>
            <a:endParaRPr lang="ru-RU" dirty="0" smtClean="0"/>
          </a:p>
        </p:txBody>
      </p:sp>
      <p:pic>
        <p:nvPicPr>
          <p:cNvPr id="25603" name="Содержимое 3" descr="SDC109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295400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FIELDS in AUTUMN</a:t>
            </a:r>
            <a:endParaRPr lang="ru-RU" dirty="0" smtClean="0"/>
          </a:p>
        </p:txBody>
      </p:sp>
      <p:pic>
        <p:nvPicPr>
          <p:cNvPr id="26627" name="Содержимое 3" descr="SDC109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2205038"/>
            <a:ext cx="6035675" cy="3921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MASHROOMS in our Gardens</a:t>
            </a:r>
            <a:endParaRPr lang="ru-RU" dirty="0" smtClean="0"/>
          </a:p>
        </p:txBody>
      </p:sp>
      <p:pic>
        <p:nvPicPr>
          <p:cNvPr id="27651" name="Содержимое 4" descr="IMG_347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7652" name="Содержимое 5" descr="IMG_348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Domestic Animals</a:t>
            </a:r>
            <a:endParaRPr lang="ru-RU" dirty="0" smtClean="0"/>
          </a:p>
        </p:txBody>
      </p:sp>
      <p:pic>
        <p:nvPicPr>
          <p:cNvPr id="28675" name="Содержимое 3" descr="SDC1093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Winter comes</a:t>
            </a:r>
            <a:endParaRPr lang="ru-RU" dirty="0" smtClean="0"/>
          </a:p>
        </p:txBody>
      </p:sp>
      <p:pic>
        <p:nvPicPr>
          <p:cNvPr id="29699" name="Содержимое 3" descr="SDC1025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557338"/>
            <a:ext cx="6034087" cy="417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SNOWY WINTER</a:t>
            </a:r>
            <a:endParaRPr lang="ru-RU" dirty="0" smtClean="0"/>
          </a:p>
        </p:txBody>
      </p:sp>
      <p:pic>
        <p:nvPicPr>
          <p:cNvPr id="30723" name="Содержимое 3" descr="SDC1024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A Bird out the Window</a:t>
            </a:r>
            <a:endParaRPr lang="ru-RU" dirty="0" smtClean="0"/>
          </a:p>
        </p:txBody>
      </p:sp>
      <p:pic>
        <p:nvPicPr>
          <p:cNvPr id="31747" name="Содержимое 3" descr="SDC101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latin typeface="Algerian" pitchFamily="82" charset="0"/>
              </a:rPr>
              <a:t>Zavetinsky</a:t>
            </a:r>
            <a:r>
              <a:rPr lang="en-US" dirty="0" smtClean="0">
                <a:latin typeface="Algerian" pitchFamily="82" charset="0"/>
              </a:rPr>
              <a:t> area</a:t>
            </a:r>
            <a:r>
              <a:rPr lang="ru-RU" dirty="0" smtClean="0">
                <a:latin typeface="Algerian" pitchFamily="82" charset="0"/>
              </a:rPr>
              <a:t/>
            </a:r>
            <a:br>
              <a:rPr lang="ru-RU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Rostov </a:t>
            </a:r>
            <a:r>
              <a:rPr lang="en-US" dirty="0" err="1" smtClean="0">
                <a:latin typeface="Algerian" pitchFamily="82" charset="0"/>
              </a:rPr>
              <a:t>REGIOn</a:t>
            </a:r>
            <a:r>
              <a:rPr lang="en-US" dirty="0" smtClean="0">
                <a:latin typeface="Algerian" pitchFamily="82" charset="0"/>
              </a:rPr>
              <a:t> </a:t>
            </a:r>
            <a:endParaRPr lang="ru-RU" dirty="0" smtClean="0"/>
          </a:p>
        </p:txBody>
      </p:sp>
      <p:pic>
        <p:nvPicPr>
          <p:cNvPr id="5123" name="Содержимое 3" descr="http://selozavetnoe.ru/zavetra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main Streets</a:t>
            </a:r>
            <a:endParaRPr lang="ru-RU" dirty="0"/>
          </a:p>
        </p:txBody>
      </p:sp>
      <p:pic>
        <p:nvPicPr>
          <p:cNvPr id="32771" name="Содержимое 4" descr="SDC101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484313"/>
            <a:ext cx="3455988" cy="4248150"/>
          </a:xfrm>
        </p:spPr>
      </p:pic>
      <p:pic>
        <p:nvPicPr>
          <p:cNvPr id="32772" name="Содержимое 3" descr="IMG_345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484313"/>
            <a:ext cx="3673475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Kindergarten</a:t>
            </a:r>
            <a:endParaRPr lang="ru-RU" dirty="0" smtClean="0"/>
          </a:p>
        </p:txBody>
      </p:sp>
      <p:pic>
        <p:nvPicPr>
          <p:cNvPr id="33795" name="Содержимое 3" descr="SDC1092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lgerian" pitchFamily="82" charset="0"/>
              </a:rPr>
              <a:t>The Park Of Memory</a:t>
            </a:r>
            <a:endParaRPr lang="ru-RU" smtClean="0"/>
          </a:p>
        </p:txBody>
      </p:sp>
      <p:pic>
        <p:nvPicPr>
          <p:cNvPr id="34819" name="Содержимое 3" descr="IMG_346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844675"/>
            <a:ext cx="6048375" cy="4105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Monument </a:t>
            </a:r>
            <a:endParaRPr lang="ru-RU" dirty="0" smtClean="0"/>
          </a:p>
        </p:txBody>
      </p:sp>
      <p:pic>
        <p:nvPicPr>
          <p:cNvPr id="35843" name="Содержимое 3" descr="IMG_346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1675" y="1912938"/>
            <a:ext cx="5200650" cy="3900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CLUB</a:t>
            </a:r>
            <a:endParaRPr lang="ru-RU" dirty="0" smtClean="0"/>
          </a:p>
        </p:txBody>
      </p:sp>
      <p:pic>
        <p:nvPicPr>
          <p:cNvPr id="36867" name="Содержимое 3" descr="IMG_346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773238"/>
            <a:ext cx="5776913" cy="4116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Old School</a:t>
            </a:r>
            <a:endParaRPr lang="ru-RU" dirty="0" smtClean="0"/>
          </a:p>
        </p:txBody>
      </p:sp>
      <p:pic>
        <p:nvPicPr>
          <p:cNvPr id="37891" name="Содержимое 3" descr="SDC109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2113" y="1739900"/>
            <a:ext cx="5819775" cy="424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Elementary School</a:t>
            </a:r>
            <a:endParaRPr lang="ru-RU" dirty="0" smtClean="0"/>
          </a:p>
        </p:txBody>
      </p:sp>
      <p:pic>
        <p:nvPicPr>
          <p:cNvPr id="38915" name="Содержимое 3" descr="SDC109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Our New School</a:t>
            </a:r>
            <a:endParaRPr lang="ru-RU" dirty="0" smtClean="0"/>
          </a:p>
        </p:txBody>
      </p:sp>
      <p:pic>
        <p:nvPicPr>
          <p:cNvPr id="39939" name="Picture 2" descr="E:\S63003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6250" y="1824038"/>
            <a:ext cx="5651500" cy="4078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English Lesson</a:t>
            </a:r>
            <a:endParaRPr lang="ru-RU" dirty="0" smtClean="0"/>
          </a:p>
        </p:txBody>
      </p:sp>
      <p:pic>
        <p:nvPicPr>
          <p:cNvPr id="40963" name="Содержимое 3" descr="Московченко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773238"/>
            <a:ext cx="5103812" cy="3671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solidFill>
            <a:schemeClr val="accent5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ru-RU" dirty="0" smtClean="0"/>
              <a:t>Thank You very much!</a:t>
            </a:r>
            <a:endParaRPr lang="ru-RU" altLang="ru-RU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Welcome to KISELYOVKA!</a:t>
            </a:r>
            <a:endParaRPr lang="ru-RU" dirty="0" smtClean="0"/>
          </a:p>
        </p:txBody>
      </p:sp>
      <p:pic>
        <p:nvPicPr>
          <p:cNvPr id="6147" name="Содержимое 3" descr="SDC109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The Road To OUR VILLAGE</a:t>
            </a:r>
            <a:endParaRPr lang="ru-RU" dirty="0"/>
          </a:p>
        </p:txBody>
      </p:sp>
      <p:pic>
        <p:nvPicPr>
          <p:cNvPr id="7171" name="Содержимое 3" descr="SDC109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557338"/>
            <a:ext cx="6035675" cy="456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Spring gardens  </a:t>
            </a:r>
            <a:endParaRPr lang="ru-RU" dirty="0" smtClean="0"/>
          </a:p>
        </p:txBody>
      </p:sp>
      <p:pic>
        <p:nvPicPr>
          <p:cNvPr id="8195" name="Содержимое 3" descr="DSC000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River AKSHBY in spring</a:t>
            </a:r>
            <a:endParaRPr lang="ru-RU" dirty="0"/>
          </a:p>
        </p:txBody>
      </p:sp>
      <p:pic>
        <p:nvPicPr>
          <p:cNvPr id="9219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lgerian" pitchFamily="82" charset="0"/>
              </a:rPr>
              <a:t>Last snow</a:t>
            </a:r>
            <a:endParaRPr lang="ru-RU" dirty="0"/>
          </a:p>
        </p:txBody>
      </p:sp>
      <p:pic>
        <p:nvPicPr>
          <p:cNvPr id="10243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575" y="260350"/>
            <a:ext cx="8229600" cy="115252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lgerian" pitchFamily="82" charset="0"/>
              </a:rPr>
              <a:t>Great water in Spring</a:t>
            </a:r>
            <a:endParaRPr lang="ru-RU" dirty="0"/>
          </a:p>
        </p:txBody>
      </p:sp>
      <p:pic>
        <p:nvPicPr>
          <p:cNvPr id="11267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5450" y="1706563"/>
            <a:ext cx="5753100" cy="431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107</Words>
  <Application>Microsoft Office PowerPoint</Application>
  <PresentationFormat>Экран (4:3)</PresentationFormat>
  <Paragraphs>38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Algerian</vt:lpstr>
      <vt:lpstr>Тема Office</vt:lpstr>
      <vt:lpstr>Оформление по умолчанию</vt:lpstr>
      <vt:lpstr>  Kiselyovka- my native town- How beautiful  it is!!  </vt:lpstr>
      <vt:lpstr>Слайд 2</vt:lpstr>
      <vt:lpstr>Zavetinsky area Rostov REGIOn </vt:lpstr>
      <vt:lpstr>Welcome to KISELYOVKA!</vt:lpstr>
      <vt:lpstr>The Road To OUR VILLAGE</vt:lpstr>
      <vt:lpstr>Spring gardens  </vt:lpstr>
      <vt:lpstr>River AKSHBY in spring</vt:lpstr>
      <vt:lpstr>Last snow</vt:lpstr>
      <vt:lpstr>Great water in Spring</vt:lpstr>
      <vt:lpstr>Gardens in spring</vt:lpstr>
      <vt:lpstr>Cherry’s flowers</vt:lpstr>
      <vt:lpstr>Steppe in spring</vt:lpstr>
      <vt:lpstr>Beautiful Tulip</vt:lpstr>
      <vt:lpstr>SUMMER day </vt:lpstr>
      <vt:lpstr>Hello,tortoise!</vt:lpstr>
      <vt:lpstr>River Akshiby</vt:lpstr>
      <vt:lpstr>In the morning</vt:lpstr>
      <vt:lpstr>The sunset </vt:lpstr>
      <vt:lpstr>The SANDy PLACE</vt:lpstr>
      <vt:lpstr>Green Road</vt:lpstr>
      <vt:lpstr>   Bee on the flowers </vt:lpstr>
      <vt:lpstr>    The butterfly</vt:lpstr>
      <vt:lpstr>Late AUTUMN</vt:lpstr>
      <vt:lpstr>FIELDS in AUTUMN</vt:lpstr>
      <vt:lpstr>MASHROOMS in our Gardens</vt:lpstr>
      <vt:lpstr>Domestic Animals</vt:lpstr>
      <vt:lpstr>Winter comes</vt:lpstr>
      <vt:lpstr>SNOWY WINTER</vt:lpstr>
      <vt:lpstr>A Bird out the Window</vt:lpstr>
      <vt:lpstr>The main Streets</vt:lpstr>
      <vt:lpstr>The Kindergarten</vt:lpstr>
      <vt:lpstr>The Park Of Memory</vt:lpstr>
      <vt:lpstr>The Monument </vt:lpstr>
      <vt:lpstr>The CLUB</vt:lpstr>
      <vt:lpstr>The Old School</vt:lpstr>
      <vt:lpstr>The Elementary School</vt:lpstr>
      <vt:lpstr>Our New School</vt:lpstr>
      <vt:lpstr>The English Lesson</vt:lpstr>
      <vt:lpstr>Thank You very much!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Comp</cp:lastModifiedBy>
  <cp:revision>37</cp:revision>
  <dcterms:created xsi:type="dcterms:W3CDTF">2010-12-09T13:45:15Z</dcterms:created>
  <dcterms:modified xsi:type="dcterms:W3CDTF">2019-11-21T08:31:52Z</dcterms:modified>
</cp:coreProperties>
</file>