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1"/>
  </p:handoutMasterIdLst>
  <p:sldIdLst>
    <p:sldId id="280" r:id="rId2"/>
    <p:sldId id="274" r:id="rId3"/>
    <p:sldId id="261" r:id="rId4"/>
    <p:sldId id="262" r:id="rId5"/>
    <p:sldId id="272" r:id="rId6"/>
    <p:sldId id="275" r:id="rId7"/>
    <p:sldId id="263" r:id="rId8"/>
    <p:sldId id="273" r:id="rId9"/>
    <p:sldId id="277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8" r:id="rId18"/>
    <p:sldId id="276" r:id="rId19"/>
    <p:sldId id="28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74"/>
    <a:srgbClr val="3A5896"/>
    <a:srgbClr val="385592"/>
    <a:srgbClr val="FFFFFF"/>
    <a:srgbClr val="173A8D"/>
    <a:srgbClr val="D6DEEA"/>
    <a:srgbClr val="9F9289"/>
    <a:srgbClr val="E2DEDB"/>
    <a:srgbClr val="F1F1F1"/>
    <a:srgbClr val="1D3C7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-88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pPr/>
              <a:t>4/12/2022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0845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0094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270000"/>
            <a:ext cx="7886699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pPr/>
              <a:t>4/12/2022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33084"/>
            <a:ext cx="7886699" cy="10472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iz.ru/tag/volontery" TargetMode="External"/><Relationship Id="rId2" Type="http://schemas.openxmlformats.org/officeDocument/2006/relationships/hyperlink" Target="https://iz.ru/1221692/sergei-gurianov/dobrykh-del-master-zachem-rossiianam-idti-v-volontery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3810"/>
          <a:stretch>
            <a:fillRect/>
          </a:stretch>
        </p:blipFill>
        <p:spPr>
          <a:xfrm>
            <a:off x="3165895" y="1282511"/>
            <a:ext cx="5978105" cy="5575489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233580" y="0"/>
            <a:ext cx="6616460" cy="1752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  <a:p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  <a:p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  <a:p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  <a:p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  <a:p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  <a:p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Волонтёрство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и добровольчество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36912" y="4534265"/>
            <a:ext cx="3200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21724420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История добровольчества в России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9531" y="1159329"/>
            <a:ext cx="7339692" cy="5698671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В начале XX в. в России действовало уже около 20 тыс. попечительских советов для бедных, в которых трудились волонтеры. В СССР добровольческое движение было связано с крупными всесоюзными мероприятиями, массовыми субботниками и пр. В 1990-е годы волонтерской деятельностью начали заниматься некоммерческие, общественные и благотворительные организации.</a:t>
            </a:r>
            <a:endParaRPr lang="ru-RU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Правовая основная  деятельность волонтеров в РФ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7301" y="1322252"/>
            <a:ext cx="7886699" cy="4906963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600" dirty="0" smtClean="0"/>
              <a:t>В Российской Федерации первое юридическое определение добровольца (волонтера) было дано федеральным законом "О благотворительной деятельности и благотворительных организациях", подписанным президентом РФ Борисом Ельциным 11 августа 1995 года. В статье 5 документа говорилось, что добровольцы - это "граждане, осуществляющие благотворительную деятельность в форме безвозмездного труда". В том же году в Москве состоялся первый Российский форум добровольцев. Во второй половине 1990-х - начале 2000-х годов появились некоммерческие, общественные и благотворительные организации, к деятельности которых стали привлекать волонтеров.</a:t>
            </a:r>
            <a:endParaRPr lang="ru-RU" sz="2600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Первая основная деятельность волонтеров в РФ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7302" y="1143000"/>
            <a:ext cx="7788728" cy="5412785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sz="3400" dirty="0" smtClean="0"/>
              <a:t>В настоящее время в России нет единого федерального нормативного акта, который регулировал бы деятельность волонтеров. В июне 2013 года на рассмотрение Госдумы РФ сенаторами Валерием Рязанским, Александром Борисовым и Юрием Воробьевым был внесен проект базового закона о </a:t>
            </a:r>
            <a:r>
              <a:rPr lang="ru-RU" sz="3400" dirty="0" err="1" smtClean="0"/>
              <a:t>волонтерстве</a:t>
            </a:r>
            <a:r>
              <a:rPr lang="ru-RU" sz="3400" dirty="0" smtClean="0"/>
              <a:t>, однако он принят не был.</a:t>
            </a:r>
          </a:p>
          <a:p>
            <a:pPr algn="just"/>
            <a:r>
              <a:rPr lang="ru-RU" sz="3400" dirty="0" smtClean="0"/>
              <a:t>Правовая основа движения заложена отдельными положениями ряда федеральных законов:</a:t>
            </a:r>
          </a:p>
          <a:p>
            <a:pPr algn="just"/>
            <a:r>
              <a:rPr lang="ru-RU" sz="3400" dirty="0" smtClean="0"/>
              <a:t>"О благотворительной деятельности и добровольчестве (</a:t>
            </a:r>
            <a:r>
              <a:rPr lang="ru-RU" sz="3400" dirty="0" err="1" smtClean="0"/>
              <a:t>волонтерстве</a:t>
            </a:r>
            <a:r>
              <a:rPr lang="ru-RU" sz="3400" dirty="0" smtClean="0"/>
              <a:t>)" (принят в 1995 году под названием "О благотворительной деятельности и благотворительных организациях", переименован федеральным законом от 5 февраля 2018 года);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Первая основная деятельность волонтеров в РФ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89907" y="1249136"/>
            <a:ext cx="7886699" cy="5319713"/>
          </a:xfrm>
        </p:spPr>
        <p:txBody>
          <a:bodyPr>
            <a:noAutofit/>
          </a:bodyPr>
          <a:lstStyle/>
          <a:p>
            <a:pPr algn="just"/>
            <a:r>
              <a:rPr lang="ru-RU" dirty="0" smtClean="0"/>
              <a:t>"Об общественных объединениях" (1995);</a:t>
            </a:r>
          </a:p>
          <a:p>
            <a:pPr algn="just"/>
            <a:r>
              <a:rPr lang="ru-RU" dirty="0" smtClean="0"/>
              <a:t>"О некоммерческих организациях" (1996);</a:t>
            </a:r>
          </a:p>
          <a:p>
            <a:pPr algn="just"/>
            <a:r>
              <a:rPr lang="ru-RU" dirty="0" smtClean="0"/>
              <a:t>"О добровольной пожарной охране" (2007);</a:t>
            </a:r>
          </a:p>
          <a:p>
            <a:pPr algn="just"/>
            <a:r>
              <a:rPr lang="ru-RU" dirty="0" smtClean="0"/>
              <a:t>"О физической культуре и спорте" (2007) и др.</a:t>
            </a:r>
          </a:p>
          <a:p>
            <a:pPr algn="just"/>
            <a:r>
              <a:rPr lang="ru-RU" dirty="0" smtClean="0"/>
              <a:t>Во многих субъектах РФ действуют региональные акты, регламентирующие волонтерскую деятельность. Например, в Санкт-Петербурге, Республике Татарстан, Белгородской, Воронежской, Самарской областях и др.</a:t>
            </a: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Первая основная деятельность волонтеров в РФ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34836" y="1224644"/>
            <a:ext cx="7731578" cy="5984286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В декабре 2016 года президент России Владимир Путин в Послании Федеральному собранию РФ заявил о необходимости "снять все барьеры для развития </a:t>
            </a:r>
            <a:r>
              <a:rPr lang="ru-RU" dirty="0" err="1" smtClean="0"/>
              <a:t>волонтерства</a:t>
            </a:r>
            <a:r>
              <a:rPr lang="ru-RU" dirty="0" smtClean="0"/>
              <a:t>". По поручению главы государства Общественной палатой РФ и Агентством стратегических инициатив был разработан План мероприятий по развитию волонтерского движения в РФ (утвержден правительством 5 июля 2017 года).</a:t>
            </a: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Первая основная деятельность волонтеров в РФ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10788" y="1178560"/>
            <a:ext cx="7457258" cy="4412343"/>
          </a:xfrm>
        </p:spPr>
        <p:txBody>
          <a:bodyPr>
            <a:noAutofit/>
          </a:bodyPr>
          <a:lstStyle/>
          <a:p>
            <a:pPr algn="just"/>
            <a:r>
              <a:rPr lang="ru-RU" sz="2200" dirty="0" smtClean="0"/>
              <a:t>26 июля 2017 года Владимир Путин после встречи с представителями социально ориентированных, благотворительных организаций и волонтерского движения поручил правительству подготовить законопроект по регулированию отношений в сфере волонтерской деятельности. Соответствующий документ - проект федерального закона "О внесении изменений в отдельные законодательные акты Российской Федерации по вопросам добровольчества (</a:t>
            </a:r>
            <a:r>
              <a:rPr lang="ru-RU" sz="2200" dirty="0" err="1" smtClean="0"/>
              <a:t>волонтерства</a:t>
            </a:r>
            <a:r>
              <a:rPr lang="ru-RU" sz="2200" dirty="0" smtClean="0"/>
              <a:t>)" - был разработан Министерством экономического развития (Минэкономразвития) РФ и внесен правительством в Государственную думу РФ 14 ноября 2017 года. Законопроект был принят Госдумой 26 января и одобрен Советом Федерации 31 января 2018 года. Президент РФ подписал федеральный закон 5 февраля 2018 года (вступил в действие с 1 мая 2018 года). </a:t>
            </a:r>
            <a:endParaRPr lang="ru-RU" sz="2200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Первая основная деятельность волонтеров в РФ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20535" y="1180328"/>
            <a:ext cx="7813221" cy="5065351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/>
              <a:t>Документом уравниваются понятия "</a:t>
            </a:r>
            <a:r>
              <a:rPr lang="ru-RU" dirty="0" err="1" smtClean="0"/>
              <a:t>волонтерство</a:t>
            </a:r>
            <a:r>
              <a:rPr lang="ru-RU" dirty="0" smtClean="0"/>
              <a:t>" и "добровольчество", дается определение волонтерской и добровольческой деятельности, к которой также относится "благотворительная деятельность, осуществляемая в форме безвозмездного выполнения работ и (или) оказания услуг". Кроме того, религиозным организациям теперь смогут привлекать волонтеров для организации богослужебной деятельности. В рамках развития волонтерского движения Минэкономразвития в 2017 году разработало проект Концепции развития добровольчества (</a:t>
            </a:r>
            <a:r>
              <a:rPr lang="ru-RU" dirty="0" err="1" smtClean="0"/>
              <a:t>волонтерства</a:t>
            </a:r>
            <a:r>
              <a:rPr lang="ru-RU" dirty="0" smtClean="0"/>
              <a:t>) в РФ до 2025 года. Ранее действовала Концепция содействия развитию благотворительной деятельности добровольчества в РФ, утвержденная правительством 30 июля 2009 года и рассчитанная на 2009-2010 годы.</a:t>
            </a:r>
          </a:p>
          <a:p>
            <a:endParaRPr lang="ru-RU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Волонтерство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. Вместе – мы сила!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b="1" dirty="0"/>
              <a:t>Добрых дел мастер: зачем россиянам идти в волонтеры</a:t>
            </a:r>
          </a:p>
          <a:p>
            <a:pPr algn="just"/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iz.ru/1221692/sergei-gurianov/dobrykh-del-master-zachem-rossiianam-idti-v-volontery</a:t>
            </a:r>
            <a:endParaRPr lang="ru-RU" dirty="0" smtClean="0"/>
          </a:p>
          <a:p>
            <a:pPr algn="just"/>
            <a:endParaRPr lang="ru-RU" dirty="0"/>
          </a:p>
          <a:p>
            <a:pPr algn="just"/>
            <a:r>
              <a:rPr lang="ru-RU" b="1" dirty="0" smtClean="0"/>
              <a:t>Все новости с тегом ВОЛОНТЁРЫ</a:t>
            </a:r>
          </a:p>
          <a:p>
            <a:pPr algn="just"/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iz.ru/tag/volontery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612597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8943" y="726622"/>
            <a:ext cx="7584620" cy="5450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106534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685800"/>
            <a:ext cx="8229600" cy="600891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9600" i="1" dirty="0" smtClean="0"/>
          </a:p>
          <a:p>
            <a:pPr marL="0" indent="0" algn="ctr">
              <a:buNone/>
            </a:pPr>
            <a:r>
              <a:rPr lang="ru-RU" sz="9600" i="1" dirty="0" smtClean="0"/>
              <a:t>Спасибо за внимание!</a:t>
            </a:r>
            <a:endParaRPr lang="ru-RU" sz="9600" i="1" dirty="0"/>
          </a:p>
        </p:txBody>
      </p:sp>
    </p:spTree>
    <p:extLst>
      <p:ext uri="{BB962C8B-B14F-4D97-AF65-F5344CB8AC3E}">
        <p14:creationId xmlns:p14="http://schemas.microsoft.com/office/powerpoint/2010/main" xmlns="" val="1505864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04257" y="547007"/>
            <a:ext cx="730703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ВОЛОНТЁРСТВО И СОЦИАЛЬНАЯ АКТИВНОСТЬ</a:t>
            </a:r>
          </a:p>
          <a:p>
            <a:pPr algn="ctr"/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ru-RU" sz="36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ru-RU" sz="36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ru-RU" sz="36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ru-RU" sz="36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ru-RU" sz="36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38249" y="1853292"/>
            <a:ext cx="7473043" cy="4441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59183172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04257" y="547007"/>
            <a:ext cx="73070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dirty="0" smtClean="0"/>
              <a:t>ТАСС-ДОСЬЕ. 5 декабря в России  будет отмечаться День добровольца (волонтера). Праздник установлен указом президента РФ Владимира Путина от 27 ноября 2017 года. Редакция ТАСС-ДОСЬЕ подготовила справку об истории волонтерского движения в России.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4054564854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Волонтёрство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18903" y="1243875"/>
            <a:ext cx="7849143" cy="5026296"/>
          </a:xfrm>
        </p:spPr>
        <p:txBody>
          <a:bodyPr>
            <a:noAutofit/>
          </a:bodyPr>
          <a:lstStyle/>
          <a:p>
            <a:pPr algn="just"/>
            <a:r>
              <a:rPr lang="ru-RU" dirty="0" err="1" smtClean="0"/>
              <a:t>Волонтерство</a:t>
            </a:r>
            <a:r>
              <a:rPr lang="ru-RU" dirty="0" smtClean="0"/>
              <a:t> - деятельность, совершаемая добровольно на благо общества или отдельных социальных групп, без расчета на вознаграждение. Понятие "волонтер" появилось в Европе в XVII в. Так называли тех, кто добровольно отправлялся на войну или военную службу. В современном понятии это слово стало употребляться после Первой мировой войны. В 1920 году группа бывших солдат из Австрии, Великобритании, Германии, Швеции по собственной инициативе и бесплатно восстанавливала разрушенные войной французские фермы. </a:t>
            </a:r>
            <a:endParaRPr lang="ru-RU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Волонтёрство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18903" y="1243875"/>
            <a:ext cx="7849143" cy="5026296"/>
          </a:xfrm>
        </p:spPr>
        <p:txBody>
          <a:bodyPr>
            <a:noAutofit/>
          </a:bodyPr>
          <a:lstStyle/>
          <a:p>
            <a:pPr algn="just"/>
            <a:r>
              <a:rPr lang="ru-RU" dirty="0" smtClean="0"/>
              <a:t>В том же году была образована одна из старейших волонтерских организаций - Международная гражданская служба, первоначальной целью которой было восстановление европейских городов и деревень после Первой мировой войны. Именно этот год принято считать официальной датой рождения движения волонтеров.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53695665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Волонтёрство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. Вместе – мы сила! 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2179" y="930729"/>
            <a:ext cx="7535635" cy="5927271"/>
          </a:xfrm>
        </p:spPr>
      </p:pic>
    </p:spTree>
    <p:extLst>
      <p:ext uri="{BB962C8B-B14F-4D97-AF65-F5344CB8AC3E}">
        <p14:creationId xmlns:p14="http://schemas.microsoft.com/office/powerpoint/2010/main" xmlns="" val="57422740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История добровольчества в России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62150" y="1008743"/>
            <a:ext cx="8005896" cy="5026297"/>
          </a:xfrm>
        </p:spPr>
        <p:txBody>
          <a:bodyPr>
            <a:noAutofit/>
          </a:bodyPr>
          <a:lstStyle/>
          <a:p>
            <a:pPr algn="just"/>
            <a:r>
              <a:rPr lang="ru-RU" sz="3200" dirty="0" smtClean="0"/>
              <a:t>В России при императрице Екатерине II в конце XVIII в. была создана сеть воспитательных домов для детей-сирот и незаконнорожденных младенцев, в которых работали добровольцы. В XIX в. получили развитие различные благотворительные общества и союзы, общественные филантропические организации. Одним из крупнейших было Императорское человеколюбивое общество, образованное в 1802 году по инициативе Александра I. </a:t>
            </a:r>
            <a:endParaRPr lang="ru-RU" sz="3200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История добровольчества в России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62150" y="1008743"/>
            <a:ext cx="8005896" cy="5026297"/>
          </a:xfrm>
        </p:spPr>
        <p:txBody>
          <a:bodyPr>
            <a:noAutofit/>
          </a:bodyPr>
          <a:lstStyle/>
          <a:p>
            <a:pPr algn="just"/>
            <a:r>
              <a:rPr lang="ru-RU" dirty="0" smtClean="0"/>
              <a:t>В учрежденных земствами народных начальных школах учителя преподавали на безвозмездной основе, в сельских больницах земские врачи оказывали бесплатную медицинскую помощь. Первыми в мире женщинами-волонтерами (сестрами милосердия) были монахини московской Свято-Никольской обители. Во время Русско-турецкой войны 1877-1878 годов они добровольно отправились на фронт для помощи раненым солдатам. В 1894 году в Москве были учреждены городские участковые попечительства о бедных, для сбора добровольных пожертвований в них привлекались волонтеры.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84970633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Волонтёрство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. Вместе – мы сила!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32806" y="1183821"/>
            <a:ext cx="7396843" cy="5380265"/>
          </a:xfrm>
        </p:spPr>
      </p:pic>
    </p:spTree>
    <p:extLst>
      <p:ext uri="{BB962C8B-B14F-4D97-AF65-F5344CB8AC3E}">
        <p14:creationId xmlns:p14="http://schemas.microsoft.com/office/powerpoint/2010/main" xmlns="" val="26939780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491</TotalTime>
  <Words>612</Words>
  <Application>Microsoft Office PowerPoint</Application>
  <PresentationFormat>Экран (4:3)</PresentationFormat>
  <Paragraphs>55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Office Theme</vt:lpstr>
      <vt:lpstr>Слайд 1</vt:lpstr>
      <vt:lpstr>Слайд 2</vt:lpstr>
      <vt:lpstr>Слайд 3</vt:lpstr>
      <vt:lpstr>Волонтёрство </vt:lpstr>
      <vt:lpstr>Волонтёрство </vt:lpstr>
      <vt:lpstr>Волонтёрство. Вместе – мы сила! </vt:lpstr>
      <vt:lpstr>История добровольчества в России</vt:lpstr>
      <vt:lpstr>История добровольчества в России</vt:lpstr>
      <vt:lpstr>Волонтёрство. Вместе – мы сила! </vt:lpstr>
      <vt:lpstr>История добровольчества в России</vt:lpstr>
      <vt:lpstr>Правовая основная  деятельность волонтеров в РФ</vt:lpstr>
      <vt:lpstr>Первая основная деятельность волонтеров в РФ</vt:lpstr>
      <vt:lpstr>Первая основная деятельность волонтеров в РФ</vt:lpstr>
      <vt:lpstr>Первая основная деятельность волонтеров в РФ</vt:lpstr>
      <vt:lpstr>Первая основная деятельность волонтеров в РФ</vt:lpstr>
      <vt:lpstr>Первая основная деятельность волонтеров в РФ</vt:lpstr>
      <vt:lpstr>Волонтерство. Вместе – мы сила! </vt:lpstr>
      <vt:lpstr>Слайд 18</vt:lpstr>
      <vt:lpstr>Слайд 19</vt:lpstr>
    </vt:vector>
  </TitlesOfParts>
  <Company>PJSC "New Engineering Technologies"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Алена</cp:lastModifiedBy>
  <cp:revision>96</cp:revision>
  <dcterms:created xsi:type="dcterms:W3CDTF">2016-11-18T14:12:19Z</dcterms:created>
  <dcterms:modified xsi:type="dcterms:W3CDTF">2022-04-11T14:35:52Z</dcterms:modified>
</cp:coreProperties>
</file>