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Default Extension="wdp" ContentType="image/vnd.ms-phot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5"/>
  </p:notesMasterIdLst>
  <p:sldIdLst>
    <p:sldId id="507" r:id="rId2"/>
    <p:sldId id="497" r:id="rId3"/>
    <p:sldId id="512" r:id="rId4"/>
    <p:sldId id="498" r:id="rId5"/>
    <p:sldId id="499" r:id="rId6"/>
    <p:sldId id="500" r:id="rId7"/>
    <p:sldId id="501" r:id="rId8"/>
    <p:sldId id="502" r:id="rId9"/>
    <p:sldId id="503" r:id="rId10"/>
    <p:sldId id="515" r:id="rId11"/>
    <p:sldId id="516" r:id="rId12"/>
    <p:sldId id="496" r:id="rId13"/>
    <p:sldId id="430" r:id="rId14"/>
    <p:sldId id="504" r:id="rId15"/>
    <p:sldId id="508" r:id="rId16"/>
    <p:sldId id="510" r:id="rId17"/>
    <p:sldId id="511" r:id="rId18"/>
    <p:sldId id="506" r:id="rId19"/>
    <p:sldId id="517" r:id="rId20"/>
    <p:sldId id="518" r:id="rId21"/>
    <p:sldId id="513" r:id="rId22"/>
    <p:sldId id="514" r:id="rId23"/>
    <p:sldId id="458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132" autoAdjust="0"/>
    <p:restoredTop sz="90113" autoAdjust="0"/>
  </p:normalViewPr>
  <p:slideViewPr>
    <p:cSldViewPr>
      <p:cViewPr>
        <p:scale>
          <a:sx n="100" d="100"/>
          <a:sy n="100" d="100"/>
        </p:scale>
        <p:origin x="-720" y="20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2D0131-1E89-4B59-9C51-79E4B0563557}" type="datetimeFigureOut">
              <a:rPr lang="ru-RU" smtClean="0"/>
              <a:pPr/>
              <a:t>07.12.2024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669373-DBA2-4515-8C31-9A1A32F5CF24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AF561-A321-4B17-92F5-6B77B4A507BF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969868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669373-DBA2-4515-8C31-9A1A32F5CF24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:\ProPowerPoint\География 2\Geografiya-2.jpg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475656" y="1484784"/>
            <a:ext cx="6408712" cy="1470025"/>
          </a:xfrm>
          <a:solidFill>
            <a:schemeClr val="lt1"/>
          </a:solidFill>
          <a:ln w="3810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none"/>
        </p:style>
        <p:txBody>
          <a:bodyPr>
            <a:normAutofit/>
          </a:bodyPr>
          <a:lstStyle>
            <a:lvl1pPr>
              <a:defRPr sz="4800" b="1" baseline="0">
                <a:solidFill>
                  <a:schemeClr val="tx2">
                    <a:lumMod val="75000"/>
                  </a:schemeClr>
                </a:solidFill>
              </a:defRPr>
            </a:lvl1pPr>
          </a:lstStyle>
          <a:p>
            <a:r>
              <a:rPr lang="ru-RU" dirty="0" smtClean="0"/>
              <a:t>Название презентации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5661248"/>
            <a:ext cx="5559775" cy="86409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570612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531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384789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3FDC0F3-243F-4904-94F4-68641C2A549A}" type="datetimeFigureOut">
              <a:rPr lang="ru-RU"/>
              <a:pPr>
                <a:defRPr/>
              </a:pPr>
              <a:t>07.12.2024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75BF0A-15FD-415B-A6D0-A71349044E7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10" Type="http://schemas.microsoft.com/office/2007/relationships/hdphoto" Target="../media/hdphoto1.wdp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K:\ProPowerPoint\География 2\Geografiya-2-Slid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116632"/>
            <a:ext cx="7200800" cy="792088"/>
          </a:xfrm>
          <a:prstGeom prst="rect">
            <a:avLst/>
          </a:prstGeom>
          <a:solidFill>
            <a:schemeClr val="accent1"/>
          </a:solidFill>
          <a:ln w="19050"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none"/>
        </p:style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81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6316675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75656" y="928670"/>
            <a:ext cx="6408712" cy="228601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Краеведческий лекторий</a:t>
            </a:r>
            <a:br>
              <a:rPr lang="ru-RU" dirty="0" smtClean="0"/>
            </a:br>
            <a:r>
              <a:rPr lang="ru-RU" dirty="0" err="1" smtClean="0"/>
              <a:t>Милютинский</a:t>
            </a:r>
            <a:r>
              <a:rPr lang="ru-RU" dirty="0" smtClean="0"/>
              <a:t> район- мой родной край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Конь  Русак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C:\Documents and Settings\kompik\Рабочий стол\греков художник\Греков\фото греков\урок727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1268760"/>
            <a:ext cx="6192687" cy="5040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Пейзаж родной природы</a:t>
            </a:r>
            <a:endParaRPr lang="ru-RU" dirty="0"/>
          </a:p>
        </p:txBody>
      </p:sp>
      <p:pic>
        <p:nvPicPr>
          <p:cNvPr id="4" name="Содержимое 3" descr="http://maslovka.info/images/555/GREKOV-10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124744"/>
            <a:ext cx="7272808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116632"/>
            <a:ext cx="7596336" cy="79208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М.Б. Греков  художник-баталист</a:t>
            </a:r>
            <a:endParaRPr lang="ru-RU" dirty="0"/>
          </a:p>
        </p:txBody>
      </p:sp>
      <p:pic>
        <p:nvPicPr>
          <p:cNvPr id="4" name="Содержимое 3" descr="C:\Documents and Settings\kompik\Рабочий стол\греков художник\Греков\фото греков\урок716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980728"/>
            <a:ext cx="6192688" cy="5396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285728"/>
            <a:ext cx="7200800" cy="1149278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Памятный камень, в честь рода </a:t>
            </a:r>
            <a:r>
              <a:rPr lang="ru-RU" dirty="0" err="1" smtClean="0"/>
              <a:t>Грековых</a:t>
            </a:r>
            <a:endParaRPr lang="ru-RU" dirty="0"/>
          </a:p>
        </p:txBody>
      </p:sp>
      <p:pic>
        <p:nvPicPr>
          <p:cNvPr id="4" name="Содержимое 3" descr="C:\Documents and Settings\kompik\Рабочий стол\греков художник\Греков\фото греков\урок714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1412776"/>
            <a:ext cx="4824535" cy="5040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Великая Отечественная война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0070C0"/>
                </a:solidFill>
              </a:rPr>
              <a:t>За четыре года Великой Отечественной войны с территории района было призвано 7461 человек, скончалось от ран и пропало без вести 4541 наших земляков. Вернулись 2920 наших дедов, отцов, братьев</a:t>
            </a:r>
            <a:endParaRPr lang="ru-RU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714356"/>
            <a:ext cx="7200800" cy="100640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Герой Советского Союза             А. Т. </a:t>
            </a:r>
            <a:r>
              <a:rPr lang="ru-RU" dirty="0" err="1" smtClean="0"/>
              <a:t>Череватенко</a:t>
            </a:r>
            <a:endParaRPr lang="ru-RU" dirty="0"/>
          </a:p>
        </p:txBody>
      </p:sp>
      <p:pic>
        <p:nvPicPr>
          <p:cNvPr id="4" name="Содержимое 3" descr="Череватенко Алексей Тихонович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728" y="2143116"/>
            <a:ext cx="1905000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286248" y="2143116"/>
            <a:ext cx="4071966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  <a:cs typeface="Aharoni" pitchFamily="2" charset="-79"/>
              </a:rPr>
              <a:t>На родине  Героя Советского Союза в Ст. </a:t>
            </a:r>
            <a:r>
              <a:rPr lang="ru-RU" b="1" dirty="0" err="1" smtClean="0">
                <a:solidFill>
                  <a:srgbClr val="0070C0"/>
                </a:solidFill>
                <a:cs typeface="Aharoni" pitchFamily="2" charset="-79"/>
              </a:rPr>
              <a:t>Селивановская</a:t>
            </a:r>
            <a:r>
              <a:rPr lang="ru-RU" b="1" dirty="0" smtClean="0">
                <a:solidFill>
                  <a:srgbClr val="0070C0"/>
                </a:solidFill>
                <a:cs typeface="Aharoni" pitchFamily="2" charset="-79"/>
              </a:rPr>
              <a:t> улице и средней школе присвоено его имя.                                    В станице </a:t>
            </a:r>
            <a:r>
              <a:rPr lang="ru-RU" b="1" dirty="0" err="1" smtClean="0">
                <a:solidFill>
                  <a:srgbClr val="0070C0"/>
                </a:solidFill>
                <a:cs typeface="Aharoni" pitchFamily="2" charset="-79"/>
              </a:rPr>
              <a:t>Селивановской</a:t>
            </a:r>
            <a:r>
              <a:rPr lang="ru-RU" b="1" dirty="0" smtClean="0">
                <a:solidFill>
                  <a:srgbClr val="0070C0"/>
                </a:solidFill>
                <a:cs typeface="Aharoni" pitchFamily="2" charset="-79"/>
              </a:rPr>
              <a:t> </a:t>
            </a:r>
            <a:r>
              <a:rPr lang="ru-RU" b="1" dirty="0" err="1" smtClean="0">
                <a:solidFill>
                  <a:srgbClr val="0070C0"/>
                </a:solidFill>
                <a:cs typeface="Aharoni" pitchFamily="2" charset="-79"/>
              </a:rPr>
              <a:t>Милютинского</a:t>
            </a:r>
            <a:r>
              <a:rPr lang="ru-RU" b="1" dirty="0" smtClean="0">
                <a:solidFill>
                  <a:srgbClr val="0070C0"/>
                </a:solidFill>
                <a:cs typeface="Aharoni" pitchFamily="2" charset="-79"/>
              </a:rPr>
              <a:t> района проводятся районные турниры по футболу на Кубок героя советского Союза            А.Т. </a:t>
            </a:r>
            <a:r>
              <a:rPr lang="ru-RU" b="1" dirty="0" err="1" smtClean="0">
                <a:solidFill>
                  <a:srgbClr val="0070C0"/>
                </a:solidFill>
                <a:cs typeface="Aharoni" pitchFamily="2" charset="-79"/>
              </a:rPr>
              <a:t>Череватенко</a:t>
            </a:r>
            <a:r>
              <a:rPr lang="ru-RU" b="1" dirty="0" smtClean="0">
                <a:solidFill>
                  <a:srgbClr val="0070C0"/>
                </a:solidFill>
                <a:cs typeface="Aharoni" pitchFamily="2" charset="-79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357166"/>
            <a:ext cx="7200800" cy="1214446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Герой Советского Союза </a:t>
            </a:r>
            <a:r>
              <a:rPr lang="ru-RU" dirty="0" err="1" smtClean="0"/>
              <a:t>С.А.Воликов</a:t>
            </a:r>
            <a:endParaRPr lang="ru-RU" dirty="0"/>
          </a:p>
        </p:txBody>
      </p:sp>
      <p:pic>
        <p:nvPicPr>
          <p:cNvPr id="4" name="Содержимое 3" descr="https://mil-lib.rnd.muzkult.ru/media/2023/11/02/1334351108/IMG_7562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5" y="1857364"/>
            <a:ext cx="3857652" cy="34956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714876" y="1714488"/>
            <a:ext cx="3000396" cy="4667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Ежегодно  2 ноября, в день рождения С.А. </a:t>
            </a:r>
            <a:r>
              <a:rPr lang="ru-RU" b="1" dirty="0" err="1" smtClean="0">
                <a:solidFill>
                  <a:srgbClr val="0070C0"/>
                </a:solidFill>
              </a:rPr>
              <a:t>Воликова</a:t>
            </a:r>
            <a:r>
              <a:rPr lang="ru-RU" b="1" dirty="0" smtClean="0">
                <a:solidFill>
                  <a:srgbClr val="0070C0"/>
                </a:solidFill>
              </a:rPr>
              <a:t>, у Мемориала Славы, где установлен бюст героя, проходит митинг, на котором,  представители органов местного самоуправления, сотрудники организаций и учреждений, ученики Милютинской средней школы, чтят  память героического земляка минутой молчания и возлагают цветы.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116632"/>
            <a:ext cx="7200800" cy="131210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Герой России</a:t>
            </a:r>
            <a:br>
              <a:rPr lang="ru-RU" dirty="0" smtClean="0"/>
            </a:br>
            <a:r>
              <a:rPr lang="ru-RU" dirty="0" smtClean="0"/>
              <a:t>П. С. </a:t>
            </a:r>
            <a:r>
              <a:rPr lang="ru-RU" dirty="0" err="1" smtClean="0"/>
              <a:t>Денейкин</a:t>
            </a:r>
            <a:endParaRPr lang="ru-RU" dirty="0"/>
          </a:p>
        </p:txBody>
      </p:sp>
      <p:pic>
        <p:nvPicPr>
          <p:cNvPr id="4" name="Содержимое 3" descr="http://old-milutka.donland.ru/Data/Sites/28/media/%D0%BE%D1%80%D0%B0%D0%B9%D0%BE%D0%BD%D0%B5/%D0%BF%D0%BE%D1%87%D0%B3%D1%80%D0%B0%D0%B6%D0%B4/%D0%B4%D0%B5%D0%B9%D0%BD%D0%B5%D0%BA%D0%B8%D0%BD%D1%84%D0%BE%D1%82%D0%BE.pn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1600200"/>
            <a:ext cx="3643338" cy="3900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4357687" y="2143116"/>
            <a:ext cx="3429023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 </a:t>
            </a:r>
            <a:r>
              <a:rPr lang="ru-RU" b="1" dirty="0" smtClean="0">
                <a:solidFill>
                  <a:srgbClr val="0070C0"/>
                </a:solidFill>
              </a:rPr>
              <a:t> Указом Президента Российской Федерации   от 22 августа 1997 года «за большие заслуги в освоении новой техники» генералу армии </a:t>
            </a:r>
            <a:r>
              <a:rPr lang="ru-RU" b="1" dirty="0" err="1" smtClean="0">
                <a:solidFill>
                  <a:srgbClr val="0070C0"/>
                </a:solidFill>
              </a:rPr>
              <a:t>Дейнекину</a:t>
            </a:r>
            <a:r>
              <a:rPr lang="ru-RU" b="1" dirty="0" smtClean="0">
                <a:solidFill>
                  <a:srgbClr val="0070C0"/>
                </a:solidFill>
              </a:rPr>
              <a:t> Петру Степановичу было присвоено звание Героя Российской Федерации с вручением медали «Золотая Звезда».</a:t>
            </a:r>
          </a:p>
          <a:p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664" y="116632"/>
            <a:ext cx="7200800" cy="1383542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Герои Социалистического труда </a:t>
            </a:r>
            <a:r>
              <a:rPr lang="ru-RU" sz="2000" dirty="0" smtClean="0">
                <a:solidFill>
                  <a:srgbClr val="002060"/>
                </a:solidFill>
              </a:rPr>
              <a:t>бригадир полеводческой бригады Василий Иванович Ткачев и учитель Милютинской средней школы Валентина Ивановна </a:t>
            </a:r>
            <a:r>
              <a:rPr lang="ru-RU" sz="2000" dirty="0" err="1" smtClean="0">
                <a:solidFill>
                  <a:srgbClr val="002060"/>
                </a:solidFill>
              </a:rPr>
              <a:t>Бурейко</a:t>
            </a:r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4" name="Содержимое 3" descr="https://cdn.xn--h1ajim.xn--p1ai/images/d/dd/Bureyko_Vln_Ivn_gst78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2071678"/>
            <a:ext cx="2143140" cy="33575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Ткачёв Василий Иванович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2143116"/>
            <a:ext cx="2933715" cy="3214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b="1" dirty="0" smtClean="0"/>
              <a:t>.</a:t>
            </a:r>
            <a:r>
              <a:rPr lang="ru-RU" dirty="0" smtClean="0"/>
              <a:t>  </a:t>
            </a:r>
            <a:r>
              <a:rPr lang="ru-RU" b="1" dirty="0" smtClean="0">
                <a:solidFill>
                  <a:srgbClr val="0070C0"/>
                </a:solidFill>
              </a:rPr>
              <a:t>Административный центр станица Милютинская удалена от </a:t>
            </a:r>
            <a:r>
              <a:rPr lang="ru-RU" b="1" dirty="0" err="1" smtClean="0">
                <a:solidFill>
                  <a:srgbClr val="0070C0"/>
                </a:solidFill>
              </a:rPr>
              <a:t>Ростова-на</a:t>
            </a:r>
            <a:r>
              <a:rPr lang="ru-RU" b="1" dirty="0" smtClean="0">
                <a:solidFill>
                  <a:srgbClr val="0070C0"/>
                </a:solidFill>
              </a:rPr>
              <a:t> –Дону на 295 км. Ближайший город области –Морозовск. Расстояние от Милютинской до Волгограда насчитывает 261 км, до Краснодара -561 км.</a:t>
            </a:r>
          </a:p>
          <a:p>
            <a:r>
              <a:rPr lang="ru-RU" b="1" dirty="0" smtClean="0">
                <a:solidFill>
                  <a:srgbClr val="0070C0"/>
                </a:solidFill>
              </a:rPr>
              <a:t> Площадь территории </a:t>
            </a:r>
            <a:r>
              <a:rPr lang="ru-RU" b="1" dirty="0" err="1" smtClean="0">
                <a:solidFill>
                  <a:srgbClr val="0070C0"/>
                </a:solidFill>
              </a:rPr>
              <a:t>Милютинского</a:t>
            </a:r>
            <a:r>
              <a:rPr lang="ru-RU" b="1" dirty="0" smtClean="0">
                <a:solidFill>
                  <a:srgbClr val="0070C0"/>
                </a:solidFill>
              </a:rPr>
              <a:t> района составляет 2116 км</a:t>
            </a:r>
            <a:r>
              <a:rPr lang="ru-RU" b="1" baseline="30000" dirty="0" smtClean="0">
                <a:solidFill>
                  <a:srgbClr val="0070C0"/>
                </a:solidFill>
              </a:rPr>
              <a:t>2</a:t>
            </a:r>
            <a:r>
              <a:rPr lang="ru-RU" b="1" dirty="0" smtClean="0">
                <a:solidFill>
                  <a:srgbClr val="0070C0"/>
                </a:solidFill>
              </a:rPr>
              <a:t>, плотность населения – 8 чел./км</a:t>
            </a:r>
            <a:r>
              <a:rPr lang="ru-RU" b="1" baseline="30000" dirty="0" smtClean="0">
                <a:solidFill>
                  <a:srgbClr val="0070C0"/>
                </a:solidFill>
              </a:rPr>
              <a:t>2</a:t>
            </a:r>
            <a:endParaRPr lang="ru-RU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Страницы истории </a:t>
            </a:r>
            <a:r>
              <a:rPr lang="ru-RU" dirty="0" err="1" smtClean="0"/>
              <a:t>Милютинского</a:t>
            </a:r>
            <a:r>
              <a:rPr lang="ru-RU" dirty="0" smtClean="0"/>
              <a:t> района</a:t>
            </a:r>
            <a:endParaRPr lang="ru-RU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 smtClean="0"/>
              <a:t>Милютинский</a:t>
            </a:r>
            <a:r>
              <a:rPr lang="ru-RU" dirty="0" smtClean="0"/>
              <a:t> район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. </a:t>
            </a:r>
            <a:r>
              <a:rPr lang="ru-RU" b="1" dirty="0" smtClean="0">
                <a:solidFill>
                  <a:srgbClr val="0070C0"/>
                </a:solidFill>
              </a:rPr>
              <a:t>В настоящее время в административных границах района расположены 7 сельских поселений: </a:t>
            </a:r>
            <a:r>
              <a:rPr lang="ru-RU" b="1" dirty="0" err="1" smtClean="0">
                <a:solidFill>
                  <a:srgbClr val="0070C0"/>
                </a:solidFill>
              </a:rPr>
              <a:t>Лукичевское</a:t>
            </a:r>
            <a:r>
              <a:rPr lang="ru-RU" b="1" dirty="0" smtClean="0">
                <a:solidFill>
                  <a:srgbClr val="0070C0"/>
                </a:solidFill>
              </a:rPr>
              <a:t>, </a:t>
            </a:r>
            <a:r>
              <a:rPr lang="ru-RU" b="1" dirty="0" err="1" smtClean="0">
                <a:solidFill>
                  <a:srgbClr val="0070C0"/>
                </a:solidFill>
              </a:rPr>
              <a:t>Маньково</a:t>
            </a:r>
            <a:r>
              <a:rPr lang="ru-RU" b="1" dirty="0" smtClean="0">
                <a:solidFill>
                  <a:srgbClr val="0070C0"/>
                </a:solidFill>
              </a:rPr>
              <a:t> - </a:t>
            </a:r>
            <a:r>
              <a:rPr lang="ru-RU" b="1" dirty="0" err="1" smtClean="0">
                <a:solidFill>
                  <a:srgbClr val="0070C0"/>
                </a:solidFill>
              </a:rPr>
              <a:t>Березовское</a:t>
            </a:r>
            <a:r>
              <a:rPr lang="ru-RU" b="1" dirty="0" smtClean="0">
                <a:solidFill>
                  <a:srgbClr val="0070C0"/>
                </a:solidFill>
              </a:rPr>
              <a:t>, </a:t>
            </a:r>
            <a:r>
              <a:rPr lang="ru-RU" b="1" dirty="0" err="1" smtClean="0">
                <a:solidFill>
                  <a:srgbClr val="0070C0"/>
                </a:solidFill>
              </a:rPr>
              <a:t>Милютинское</a:t>
            </a:r>
            <a:r>
              <a:rPr lang="ru-RU" b="1" dirty="0" smtClean="0">
                <a:solidFill>
                  <a:srgbClr val="0070C0"/>
                </a:solidFill>
              </a:rPr>
              <a:t>, Николо -</a:t>
            </a:r>
            <a:r>
              <a:rPr lang="ru-RU" b="1" dirty="0" err="1" smtClean="0">
                <a:solidFill>
                  <a:srgbClr val="0070C0"/>
                </a:solidFill>
              </a:rPr>
              <a:t>Березовское</a:t>
            </a:r>
            <a:r>
              <a:rPr lang="ru-RU" b="1" dirty="0" smtClean="0">
                <a:solidFill>
                  <a:srgbClr val="0070C0"/>
                </a:solidFill>
              </a:rPr>
              <a:t>, Орловское, </a:t>
            </a:r>
            <a:r>
              <a:rPr lang="ru-RU" b="1" dirty="0" err="1" smtClean="0">
                <a:solidFill>
                  <a:srgbClr val="0070C0"/>
                </a:solidFill>
              </a:rPr>
              <a:t>Светочниковское</a:t>
            </a:r>
            <a:r>
              <a:rPr lang="ru-RU" b="1" dirty="0" smtClean="0">
                <a:solidFill>
                  <a:srgbClr val="0070C0"/>
                </a:solidFill>
              </a:rPr>
              <a:t>, </a:t>
            </a:r>
            <a:r>
              <a:rPr lang="ru-RU" b="1" dirty="0" err="1" smtClean="0">
                <a:solidFill>
                  <a:srgbClr val="0070C0"/>
                </a:solidFill>
              </a:rPr>
              <a:t>Селивановское</a:t>
            </a:r>
            <a:endParaRPr lang="ru-RU" b="1" dirty="0" smtClean="0">
              <a:solidFill>
                <a:srgbClr val="0070C0"/>
              </a:solidFill>
            </a:endParaRPr>
          </a:p>
          <a:p>
            <a:r>
              <a:rPr lang="ru-RU" b="1" dirty="0" smtClean="0">
                <a:solidFill>
                  <a:srgbClr val="0070C0"/>
                </a:solidFill>
              </a:rPr>
              <a:t>Общее количество населенных пунктов района – 46. </a:t>
            </a:r>
            <a:endParaRPr lang="ru-RU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Флаг</a:t>
            </a:r>
            <a:endParaRPr lang="ru-RU" dirty="0"/>
          </a:p>
        </p:txBody>
      </p:sp>
      <p:pic>
        <p:nvPicPr>
          <p:cNvPr id="4" name="Содержимое 3" descr="Флаг Милютинского района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00100" y="1428736"/>
            <a:ext cx="7215238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Герб </a:t>
            </a:r>
            <a:endParaRPr lang="ru-RU"/>
          </a:p>
        </p:txBody>
      </p:sp>
      <p:pic>
        <p:nvPicPr>
          <p:cNvPr id="4" name="Содержимое 3" descr="Герб Милютинского района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214678" y="1500174"/>
            <a:ext cx="3714776" cy="4643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assasin\Desktop\природа\47A1F496-A17F-3B8A-1D18-3FAB1415D6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285984" y="2000240"/>
            <a:ext cx="580197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b="1" dirty="0" smtClean="0">
                <a:solidFill>
                  <a:srgbClr val="0070C0"/>
                </a:solidFill>
              </a:rPr>
              <a:t>Благодарю за внимание </a:t>
            </a:r>
            <a:r>
              <a:rPr lang="ru-RU" dirty="0" smtClean="0"/>
              <a:t>!</a:t>
            </a:r>
            <a:endParaRPr lang="ru-RU" dirty="0"/>
          </a:p>
        </p:txBody>
      </p:sp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ваня\Desktop\Старченковы\dscn03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4481422" cy="3356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ваня\Desktop\Старченковы\p101004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408562" y="23870"/>
            <a:ext cx="4735438" cy="33331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ваня\Desktop\Старченковы\p101061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3356992"/>
            <a:ext cx="4673675" cy="35010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ваня\Desktop\Старченковы\ошщзо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3673" y="3356992"/>
            <a:ext cx="4471451" cy="35010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8877112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ваня\Desktop\Старченковы\Эколого-краеведческий путеводитель По Грековским местам\Miluti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900" y="26333"/>
            <a:ext cx="3357286" cy="4176464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-59621" y="4176464"/>
            <a:ext cx="3479494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Д.А. </a:t>
            </a:r>
            <a:r>
              <a:rPr lang="ru-RU" sz="5400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Милютин</a:t>
            </a:r>
            <a:endParaRPr lang="ru-RU" sz="5400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pic>
        <p:nvPicPr>
          <p:cNvPr id="1026" name="Picture 2" descr="C:\Users\ваня\Desktop\Старченковы\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18986"/>
            <a:ext cx="4852740" cy="371383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3491880" y="3810073"/>
            <a:ext cx="5040560" cy="280076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Милютинский</a:t>
            </a:r>
            <a:r>
              <a:rPr lang="ru-RU" sz="4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 район на карте ростовской области.</a:t>
            </a:r>
            <a:endParaRPr lang="ru-RU" sz="4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2646271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232" y="437122"/>
            <a:ext cx="7029772" cy="6420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82599825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47813" y="115888"/>
            <a:ext cx="7200900" cy="1098534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Мельница 1913 г.</a:t>
            </a:r>
            <a:endParaRPr lang="ru-RU" dirty="0"/>
          </a:p>
        </p:txBody>
      </p:sp>
      <p:pic>
        <p:nvPicPr>
          <p:cNvPr id="21506" name="Содержимое 3" descr="Памятник архитектуры «Мельница. 1913 год»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785813" y="1214438"/>
            <a:ext cx="7643812" cy="45593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dirty="0" smtClean="0"/>
              <a:t>Свято-Никольский храм</a:t>
            </a:r>
            <a:endParaRPr lang="ru-RU" dirty="0"/>
          </a:p>
        </p:txBody>
      </p:sp>
      <p:pic>
        <p:nvPicPr>
          <p:cNvPr id="20482" name="Содержимое 3" descr="Памятник архитектуры «Николо-Евдокиевский храм»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857250" y="1714500"/>
            <a:ext cx="7358063" cy="42783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74638"/>
            <a:ext cx="8472518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Церковно-приходская школа         1887 года</a:t>
            </a:r>
            <a:endParaRPr lang="ru-RU" b="1" dirty="0"/>
          </a:p>
        </p:txBody>
      </p:sp>
      <p:pic>
        <p:nvPicPr>
          <p:cNvPr id="4" name="Содержимое 3" descr="Памятник истории «Школа, где учился М.Б. Греков с 1890-94 гг.»"/>
          <p:cNvPicPr>
            <a:picLocks noGrp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71472" y="1571612"/>
            <a:ext cx="7929618" cy="3909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Памятная доска</a:t>
            </a:r>
            <a:endParaRPr lang="ru-RU" dirty="0"/>
          </a:p>
        </p:txBody>
      </p:sp>
      <p:pic>
        <p:nvPicPr>
          <p:cNvPr id="4" name="Содержимое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01253" y="1600200"/>
            <a:ext cx="7341494" cy="4852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eografik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Geografik</Template>
  <TotalTime>2040</TotalTime>
  <Words>297</Words>
  <Application>Microsoft Office PowerPoint</Application>
  <PresentationFormat>Экран (4:3)</PresentationFormat>
  <Paragraphs>31</Paragraphs>
  <Slides>23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Geografik</vt:lpstr>
      <vt:lpstr>Краеведческий лекторий Милютинский район- мой родной край</vt:lpstr>
      <vt:lpstr>Страницы истории Милютинского района</vt:lpstr>
      <vt:lpstr>Слайд 3</vt:lpstr>
      <vt:lpstr>Слайд 4</vt:lpstr>
      <vt:lpstr>Слайд 5</vt:lpstr>
      <vt:lpstr>Мельница 1913 г.</vt:lpstr>
      <vt:lpstr>Свято-Никольский храм</vt:lpstr>
      <vt:lpstr>Церковно-приходская школа         1887 года</vt:lpstr>
      <vt:lpstr>Памятная доска</vt:lpstr>
      <vt:lpstr>Конь  Русак</vt:lpstr>
      <vt:lpstr>Пейзаж родной природы</vt:lpstr>
      <vt:lpstr>М.Б. Греков  художник-баталист</vt:lpstr>
      <vt:lpstr>Памятный камень, в честь рода Грековых</vt:lpstr>
      <vt:lpstr>Великая Отечественная война</vt:lpstr>
      <vt:lpstr>Герой Советского Союза             А. Т. Череватенко</vt:lpstr>
      <vt:lpstr>Герой Советского Союза С.А.Воликов</vt:lpstr>
      <vt:lpstr>Герой России П. С. Денейкин</vt:lpstr>
      <vt:lpstr>Герои Социалистического труда бригадир полеводческой бригады Василий Иванович Ткачев и учитель Милютинской средней школы Валентина Ивановна Бурейко</vt:lpstr>
      <vt:lpstr>Слайд 19</vt:lpstr>
      <vt:lpstr>Милютинский район</vt:lpstr>
      <vt:lpstr>Флаг</vt:lpstr>
      <vt:lpstr>Герб </vt:lpstr>
      <vt:lpstr>Слайд 23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Диссеминация  инновационного педагогического опыта</dc:title>
  <dc:creator>Людмила</dc:creator>
  <dc:description>http://propowerpoint.ru - Бесплатные шаблоны для презентаций. Полезные советы и уроки  PowerPoint .</dc:description>
  <cp:lastModifiedBy>WOLF</cp:lastModifiedBy>
  <cp:revision>299</cp:revision>
  <dcterms:created xsi:type="dcterms:W3CDTF">2015-03-20T15:53:54Z</dcterms:created>
  <dcterms:modified xsi:type="dcterms:W3CDTF">2024-12-07T19:47:23Z</dcterms:modified>
</cp:coreProperties>
</file>