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77" r:id="rId3"/>
    <p:sldId id="278" r:id="rId4"/>
    <p:sldId id="257" r:id="rId5"/>
    <p:sldId id="276" r:id="rId6"/>
    <p:sldId id="271" r:id="rId7"/>
    <p:sldId id="272" r:id="rId8"/>
    <p:sldId id="291" r:id="rId9"/>
    <p:sldId id="273" r:id="rId10"/>
    <p:sldId id="290" r:id="rId11"/>
    <p:sldId id="279" r:id="rId12"/>
    <p:sldId id="297" r:id="rId13"/>
    <p:sldId id="293" r:id="rId14"/>
    <p:sldId id="292" r:id="rId15"/>
    <p:sldId id="280" r:id="rId16"/>
    <p:sldId id="281" r:id="rId17"/>
    <p:sldId id="282" r:id="rId18"/>
    <p:sldId id="283" r:id="rId19"/>
    <p:sldId id="286" r:id="rId20"/>
    <p:sldId id="285" r:id="rId21"/>
    <p:sldId id="298" r:id="rId22"/>
    <p:sldId id="299" r:id="rId23"/>
    <p:sldId id="301" r:id="rId24"/>
    <p:sldId id="29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96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растений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проба №1</c:v>
                </c:pt>
                <c:pt idx="1">
                  <c:v>проба №2</c:v>
                </c:pt>
                <c:pt idx="2">
                  <c:v>проба №3</c:v>
                </c:pt>
                <c:pt idx="3">
                  <c:v>проба №4</c:v>
                </c:pt>
                <c:pt idx="4">
                  <c:v>проба №5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75</c:v>
                </c:pt>
                <c:pt idx="1">
                  <c:v>96</c:v>
                </c:pt>
                <c:pt idx="2">
                  <c:v>83</c:v>
                </c:pt>
                <c:pt idx="3">
                  <c:v>106</c:v>
                </c:pt>
                <c:pt idx="4">
                  <c:v>93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поврежденных растений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проба №1</c:v>
                </c:pt>
                <c:pt idx="1">
                  <c:v>проба №2</c:v>
                </c:pt>
                <c:pt idx="2">
                  <c:v>проба №3</c:v>
                </c:pt>
                <c:pt idx="3">
                  <c:v>проба №4</c:v>
                </c:pt>
                <c:pt idx="4">
                  <c:v>проба №5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21</c:v>
                </c:pt>
                <c:pt idx="1">
                  <c:v>29</c:v>
                </c:pt>
                <c:pt idx="2">
                  <c:v>16</c:v>
                </c:pt>
                <c:pt idx="3">
                  <c:v>33</c:v>
                </c:pt>
                <c:pt idx="4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проба №1</c:v>
                </c:pt>
                <c:pt idx="1">
                  <c:v>проба №2</c:v>
                </c:pt>
                <c:pt idx="2">
                  <c:v>проба №3</c:v>
                </c:pt>
                <c:pt idx="3">
                  <c:v>проба №4</c:v>
                </c:pt>
                <c:pt idx="4">
                  <c:v>проба №5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axId val="61973248"/>
        <c:axId val="64187776"/>
      </c:barChart>
      <c:catAx>
        <c:axId val="61973248"/>
        <c:scaling>
          <c:orientation val="minMax"/>
        </c:scaling>
        <c:axPos val="b"/>
        <c:tickLblPos val="nextTo"/>
        <c:crossAx val="64187776"/>
        <c:crosses val="autoZero"/>
        <c:auto val="1"/>
        <c:lblAlgn val="ctr"/>
        <c:lblOffset val="100"/>
      </c:catAx>
      <c:valAx>
        <c:axId val="64187776"/>
        <c:scaling>
          <c:orientation val="minMax"/>
        </c:scaling>
        <c:axPos val="l"/>
        <c:majorGridlines/>
        <c:numFmt formatCode="General" sourceLinked="1"/>
        <c:tickLblPos val="nextTo"/>
        <c:crossAx val="61973248"/>
        <c:crosses val="autoZero"/>
        <c:crossBetween val="between"/>
      </c:valAx>
    </c:plotArea>
    <c:legend>
      <c:legendPos val="r"/>
      <c:legendEntry>
        <c:idx val="2"/>
        <c:delete val="1"/>
      </c:legendEntry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18D4-7E15-426B-B184-F73EF402C188}" type="datetimeFigureOut">
              <a:rPr lang="ru-RU" smtClean="0"/>
              <a:pPr/>
              <a:t>11.12.2025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87B-4AF4-4BDD-A1AD-B146726FA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18D4-7E15-426B-B184-F73EF402C188}" type="datetimeFigureOut">
              <a:rPr lang="ru-RU" smtClean="0"/>
              <a:pPr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87B-4AF4-4BDD-A1AD-B146726FA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18D4-7E15-426B-B184-F73EF402C188}" type="datetimeFigureOut">
              <a:rPr lang="ru-RU" smtClean="0"/>
              <a:pPr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87B-4AF4-4BDD-A1AD-B146726FA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18D4-7E15-426B-B184-F73EF402C188}" type="datetimeFigureOut">
              <a:rPr lang="ru-RU" smtClean="0"/>
              <a:pPr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87B-4AF4-4BDD-A1AD-B146726FA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18D4-7E15-426B-B184-F73EF402C188}" type="datetimeFigureOut">
              <a:rPr lang="ru-RU" smtClean="0"/>
              <a:pPr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87B-4AF4-4BDD-A1AD-B146726FA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18D4-7E15-426B-B184-F73EF402C188}" type="datetimeFigureOut">
              <a:rPr lang="ru-RU" smtClean="0"/>
              <a:pPr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87B-4AF4-4BDD-A1AD-B146726FA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18D4-7E15-426B-B184-F73EF402C188}" type="datetimeFigureOut">
              <a:rPr lang="ru-RU" smtClean="0"/>
              <a:pPr/>
              <a:t>11.12.2025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87B-4AF4-4BDD-A1AD-B146726FA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18D4-7E15-426B-B184-F73EF402C188}" type="datetimeFigureOut">
              <a:rPr lang="ru-RU" smtClean="0"/>
              <a:pPr/>
              <a:t>11.12.2025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87B-4AF4-4BDD-A1AD-B146726FA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18D4-7E15-426B-B184-F73EF402C188}" type="datetimeFigureOut">
              <a:rPr lang="ru-RU" smtClean="0"/>
              <a:pPr/>
              <a:t>11.12.2025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87B-4AF4-4BDD-A1AD-B146726FA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18D4-7E15-426B-B184-F73EF402C188}" type="datetimeFigureOut">
              <a:rPr lang="ru-RU" smtClean="0"/>
              <a:pPr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787B-4AF4-4BDD-A1AD-B146726FAF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118D4-7E15-426B-B184-F73EF402C188}" type="datetimeFigureOut">
              <a:rPr lang="ru-RU" smtClean="0"/>
              <a:pPr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644787B-4AF4-4BDD-A1AD-B146726FAF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50118D4-7E15-426B-B184-F73EF402C188}" type="datetimeFigureOut">
              <a:rPr lang="ru-RU" smtClean="0"/>
              <a:pPr/>
              <a:t>11.12.2025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644787B-4AF4-4BDD-A1AD-B146726FAFD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714356"/>
            <a:ext cx="7851648" cy="207170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5400" b="1" dirty="0" smtClean="0">
                <a:cs typeface="Times New Roman" pitchFamily="18" charset="0"/>
              </a:rPr>
              <a:t>Физико-географическое описание реки Берёзовая</a:t>
            </a:r>
            <a:r>
              <a:rPr lang="ru-RU" sz="5400" dirty="0" smtClean="0"/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l" eaLnBrk="1" hangingPunct="1"/>
            <a:endParaRPr lang="ru-RU" sz="2400" b="1" dirty="0" smtClean="0"/>
          </a:p>
          <a:p>
            <a:pPr algn="l" eaLnBrk="1" hangingPunct="1"/>
            <a:endParaRPr lang="ru-R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школа\Рабочий стол\открытый по географии\Новая папка\IMG_0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643174" y="214290"/>
            <a:ext cx="43876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Серые гуси</a:t>
            </a:r>
            <a:endParaRPr lang="ru-RU" sz="6000" b="1" cap="none" spc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kompik\Рабочий стол\Внеклассные мероприятия по географии\Праздник Пойдем в мой край\Фото река Березовая\IMG_25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География\Мои документы\х. петровский\Фотографии с природой\IMG_4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000"/>
            <a:ext cx="9286908" cy="8128000"/>
          </a:xfrm>
          <a:prstGeom prst="rect">
            <a:avLst/>
          </a:prstGeom>
          <a:noFill/>
        </p:spPr>
      </p:pic>
      <p:pic>
        <p:nvPicPr>
          <p:cNvPr id="3" name="Picture 2" descr="C:\Documents and Settings\География\Мои документы\х. петровский\Фотографии с природой\IMG_4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448"/>
            <a:ext cx="9286908" cy="812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Евгений\Desktop\Новая папка (2)\SAM_1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0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7290" y="1214422"/>
            <a:ext cx="10302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Диаграмма №1  Число растений наиболее массового вида</a:t>
            </a:r>
          </a:p>
          <a:p>
            <a:r>
              <a:rPr lang="ru-RU" dirty="0" smtClean="0"/>
              <a:t>                                и число растений с повреждением.                                                                                 </a:t>
            </a:r>
            <a:endParaRPr lang="ru-RU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642910" y="1285860"/>
          <a:ext cx="7786742" cy="5103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F025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57224" y="260648"/>
            <a:ext cx="7429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1"/>
                </a:solidFill>
              </a:rPr>
              <a:t>Свалка мусора</a:t>
            </a:r>
            <a:endParaRPr lang="ru-RU" sz="5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kompik\Рабочий стол\река 010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2910" y="404664"/>
            <a:ext cx="7786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/>
                </a:solidFill>
              </a:rPr>
              <a:t>Глиняный карьер</a:t>
            </a:r>
            <a:endParaRPr lang="ru-RU" sz="4800" b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 descr="C:\Documents and Settings\kompik\Рабочий стол\река 010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3128"/>
            <a:ext cx="92964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kompik\Рабочий стол\SAM_12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1538" y="332656"/>
            <a:ext cx="700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/>
                </a:solidFill>
              </a:rPr>
              <a:t>Сенокосные угодья</a:t>
            </a:r>
            <a:endParaRPr lang="ru-RU" sz="4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kompik\Рабочий стол\фотки лены\SAM_12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+mn-lt"/>
              </a:rPr>
              <a:t>Меры  по охране реки:</a:t>
            </a:r>
            <a:endParaRPr lang="ru-RU" sz="48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Не допускать сброс бытового мусора и навоза в русло реки;</a:t>
            </a:r>
          </a:p>
          <a:p>
            <a:r>
              <a:rPr lang="ru-RU" dirty="0" smtClean="0"/>
              <a:t>2. Чистить и огораживать родники;</a:t>
            </a:r>
          </a:p>
          <a:p>
            <a:r>
              <a:rPr lang="ru-RU" dirty="0" smtClean="0"/>
              <a:t>3. Организовать места для активного отдыха населения;</a:t>
            </a:r>
          </a:p>
          <a:p>
            <a:r>
              <a:rPr lang="ru-RU" dirty="0" smtClean="0"/>
              <a:t>4. Введение системы штрафов за организацию свалок и вырубку деревьев по берегам реки, несанкционированное использование воды и браконьерство.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kompik\Рабочий стол\Внеклассные мероприятия по географии\Праздник Пойдем в мой край\Фото река Березовая\Поворот IMG_08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3999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85786" y="476672"/>
            <a:ext cx="7215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Исток  реки Берёзовая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1260131" y="1071546"/>
            <a:ext cx="73838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Заключение</a:t>
            </a:r>
          </a:p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42910" y="1714488"/>
            <a:ext cx="80724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 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живу в маленьком хуторе. Может скоро он совсем исчезнет с карты нашей области.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я хочу, чтобы мой хутор  продолжал жить , чтобы нашу школу не закрыли, чтобы можно было приезжать и любоваться белыми березками у реки, чтобы можно было пробежаться  по зеленой мягкой траве, которой я любуюсь каждую весну. Этот уголок виден из окна моего дома.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Я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хочу, чтобы у  всех моих  школьных друзей была наша маленькая родина. И мы могли возвращаться сюда, в мой хутор и любоваться нашей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рекой Берёзовая.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тки\фото со школы\фото 2014 весна осень\101PHOTO\SAM_16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Фотки\фото со школы\фото 2014 весна осень\101PHOTO\SAM_16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Фотки\фото со школы\фото 2014 весна осень\101PHOTO\SAM_16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Евгений\Desktop\Новая папка (2)\SAM_1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857892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внимание!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66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kompik\Рабочий стол\Внеклассные мероприятия по географии\Праздник Пойдем в мой край\Фото река Березовая\IMG_096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3568" y="0"/>
            <a:ext cx="7746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</a:rPr>
              <a:t>Устье реки Берёзовая</a:t>
            </a:r>
            <a:endParaRPr lang="ru-RU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kompik\Рабочий стол\Физико-географическое описание реки Березовая\река Березовая\река 00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0413" y="-457200"/>
            <a:ext cx="10666413" cy="777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kompik\Мои документы\Мои рисунки\река\река 005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kompik\Рабочий стол\Внеклассные мероприятия по географии\Праздник Пойдем в мой край\Фото река Березовая\IMG_16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47667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</a:rPr>
              <a:t>Берега,  поросшие растительностью</a:t>
            </a:r>
            <a:endParaRPr lang="ru-RU" sz="36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kompik\Рабочий стол\Внеклассные мероприятия по географии\Праздник Пойдем в мой край\Фото река Березовая\IMG_21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85786" y="260648"/>
            <a:ext cx="7643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1"/>
                </a:solidFill>
              </a:rPr>
              <a:t>Кубышки</a:t>
            </a:r>
            <a:endParaRPr lang="ru-RU" sz="6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школа\Рабочий стол\открытый по географии\Новая папка\IMG_2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kompik\Рабочий стол\Внеклассные мероприятия по географии\Праздник Пойдем в мой край\Фото река Березовая\Изображение 0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57224" y="332656"/>
            <a:ext cx="7572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1"/>
                </a:solidFill>
              </a:rPr>
              <a:t>Лебеди - Шипуны</a:t>
            </a:r>
            <a:endParaRPr lang="ru-RU" sz="5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299</TotalTime>
  <Words>201</Words>
  <Application>Microsoft Office PowerPoint</Application>
  <PresentationFormat>Экран (4:3)</PresentationFormat>
  <Paragraphs>23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Физико-географическое описание реки Берёзовая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Меры  по охране реки:</vt:lpstr>
      <vt:lpstr>Слайд 20</vt:lpstr>
      <vt:lpstr>Слайд 21</vt:lpstr>
      <vt:lpstr>Слайд 22</vt:lpstr>
      <vt:lpstr>Слайд 23</vt:lpstr>
      <vt:lpstr>Слайд 24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Людмила</dc:creator>
  <cp:lastModifiedBy>WOLF</cp:lastModifiedBy>
  <cp:revision>52</cp:revision>
  <dcterms:created xsi:type="dcterms:W3CDTF">2013-10-10T17:21:55Z</dcterms:created>
  <dcterms:modified xsi:type="dcterms:W3CDTF">2025-12-11T18:20:29Z</dcterms:modified>
</cp:coreProperties>
</file>