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6" r:id="rId2"/>
    <p:sldId id="456" r:id="rId3"/>
    <p:sldId id="413" r:id="rId4"/>
    <p:sldId id="430" r:id="rId5"/>
    <p:sldId id="431" r:id="rId6"/>
    <p:sldId id="451" r:id="rId7"/>
    <p:sldId id="459" r:id="rId8"/>
    <p:sldId id="432" r:id="rId9"/>
    <p:sldId id="433" r:id="rId10"/>
    <p:sldId id="434" r:id="rId11"/>
    <p:sldId id="435" r:id="rId12"/>
    <p:sldId id="436" r:id="rId13"/>
    <p:sldId id="437" r:id="rId14"/>
    <p:sldId id="471" r:id="rId15"/>
    <p:sldId id="472" r:id="rId16"/>
    <p:sldId id="474" r:id="rId17"/>
    <p:sldId id="475" r:id="rId18"/>
    <p:sldId id="476" r:id="rId19"/>
    <p:sldId id="477" r:id="rId20"/>
    <p:sldId id="490" r:id="rId21"/>
    <p:sldId id="491" r:id="rId22"/>
    <p:sldId id="4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7" autoAdjust="0"/>
    <p:restoredTop sz="90113" autoAdjust="0"/>
  </p:normalViewPr>
  <p:slideViewPr>
    <p:cSldViewPr>
      <p:cViewPr>
        <p:scale>
          <a:sx n="100" d="100"/>
          <a:sy n="100" d="100"/>
        </p:scale>
        <p:origin x="11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0131-1E89-4B59-9C51-79E4B056355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9373-DBA2-4515-8C31-9A1A32F5C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9373-DBA2-4515-8C31-9A1A32F5CF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География 2\Geografiya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75656" y="1484784"/>
            <a:ext cx="6408712" cy="1470025"/>
          </a:xfrm>
          <a:solidFill>
            <a:schemeClr val="l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5559775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84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C0F3-243F-4904-94F4-68641C2A549A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BF0A-15FD-415B-A6D0-A71349044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10" Type="http://schemas.microsoft.com/office/2007/relationships/hdphoto" Target="../media/hdphoto1.wdp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География 2\Geografiya-2-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792088"/>
          </a:xfrm>
          <a:prstGeom prst="rect">
            <a:avLst/>
          </a:prstGeom>
          <a:solidFill>
            <a:schemeClr val="accent1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6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59633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М.Б. Греков  художник-баталист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92688" cy="53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  Русак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kompik\Рабочий стол\греков художник\Греков\фото греков\урок7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92687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Церковно-приходская школа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08" y="1600200"/>
            <a:ext cx="7253784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Памятная доска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53" y="1600200"/>
            <a:ext cx="7341494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 – </a:t>
            </a:r>
            <a:r>
              <a:rPr lang="ru-RU" smtClean="0"/>
              <a:t>Никольский храм</a:t>
            </a: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632848" cy="52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2.bp.blogspot.com/_vYPIDwOMhm4/R5-kHaOf5mI/AAAAAAAAIAE/G5jufIz9t14/s1600/Grekov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mtClean="0">
                <a:solidFill>
                  <a:schemeClr val="accent2">
                    <a:lumMod val="75000"/>
                  </a:schemeClr>
                </a:solidFill>
              </a:rPr>
              <a:t>Тачанка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hrono.ru/img/rgd/grekov_tru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949280"/>
            <a:ext cx="585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Знаменосец и трубач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hrono.ru/img/rgd/grekov19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53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733256"/>
            <a:ext cx="709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Трубачи Первой конной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– музей </a:t>
            </a:r>
            <a:r>
              <a:rPr lang="ru-RU" dirty="0" err="1" smtClean="0"/>
              <a:t>Грекова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kompik\Мои документы\Греков\Музей Грекова\Фото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kompik\Мои документы\Греков\Музей Грекова\Фото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«</a:t>
            </a:r>
            <a:r>
              <a:rPr lang="ru-RU" dirty="0" err="1" smtClean="0"/>
              <a:t>Грековское</a:t>
            </a:r>
            <a:r>
              <a:rPr lang="ru-RU" dirty="0" smtClean="0"/>
              <a:t> лето»</a:t>
            </a:r>
            <a:endParaRPr lang="ru-RU" dirty="0"/>
          </a:p>
        </p:txBody>
      </p:sp>
      <p:pic>
        <p:nvPicPr>
          <p:cNvPr id="4" name="Содержимое 3" descr="D:\Рабочий стол 2\Мои документы\фото Л.И Греков. Праздник\DSC043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3888433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 2\Мои документы\фото Л.И Греков. Праздник\DSC04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Посещение потомками </a:t>
            </a:r>
            <a:r>
              <a:rPr lang="ru-RU" sz="3200" dirty="0" err="1" smtClean="0"/>
              <a:t>Грекова</a:t>
            </a:r>
            <a:r>
              <a:rPr lang="ru-RU" sz="3200" dirty="0" smtClean="0"/>
              <a:t>,  именья </a:t>
            </a:r>
            <a:r>
              <a:rPr lang="ru-RU" sz="3200" dirty="0" err="1" smtClean="0"/>
              <a:t>Грековых</a:t>
            </a:r>
            <a:r>
              <a:rPr lang="ru-RU" sz="3200" dirty="0" smtClean="0"/>
              <a:t> в хуторе Ивановка</a:t>
            </a:r>
            <a:endParaRPr lang="ru-RU" sz="3200" dirty="0"/>
          </a:p>
        </p:txBody>
      </p:sp>
      <p:pic>
        <p:nvPicPr>
          <p:cNvPr id="4" name="Содержимое 3" descr="C:\Documents and Settings\kompik\Рабочий стол\греков художник\Греков\SWScan00018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080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Грековы</a:t>
            </a:r>
            <a:r>
              <a:rPr lang="ru-RU" dirty="0" smtClean="0"/>
              <a:t> из Канады в                М-Берёзовской слободе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sasin\Desktop\природа\47A1F496-A17F-3B8A-1D18-3FAB1415D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2000240"/>
            <a:ext cx="580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Благодарю за внимание 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7200800" cy="12961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Заочная экскурсия                     По – </a:t>
            </a:r>
            <a:r>
              <a:rPr lang="ru-RU" dirty="0" err="1" smtClean="0"/>
              <a:t>Грековским</a:t>
            </a:r>
            <a:r>
              <a:rPr lang="ru-RU" dirty="0" smtClean="0"/>
              <a:t> местам</a:t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9217024" cy="43142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На экскурсии мы познакомимся    с культурными и природными 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   объектами нашего района, связанные с именем художника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      - баталиста 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М.Б.Грекова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2">
                  <a:lumMod val="50000"/>
                </a:schemeClr>
              </a:buClr>
              <a:buSzPct val="100000"/>
              <a:buNone/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200800" cy="11492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Памятный камень, в честь рода </a:t>
            </a:r>
            <a:r>
              <a:rPr lang="ru-RU" dirty="0" err="1" smtClean="0"/>
              <a:t>Грековых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824535" cy="50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Выписка из метрической книги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SWScan00037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7"/>
            <a:ext cx="7776863" cy="47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Мать  художника –И.А. </a:t>
            </a:r>
            <a:r>
              <a:rPr lang="ru-RU" dirty="0" err="1" smtClean="0"/>
              <a:t>Грекова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греков художник\Греков\SWScan00023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624736" cy="52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smtClean="0"/>
              <a:t>Грековых</a:t>
            </a:r>
            <a:endParaRPr lang="ru-RU" dirty="0"/>
          </a:p>
        </p:txBody>
      </p:sp>
      <p:pic>
        <p:nvPicPr>
          <p:cNvPr id="4" name="Содержимое 3" descr="http://maslovka.info/images/555/GREKOV-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11" y="1600200"/>
            <a:ext cx="756897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 родной природы</a:t>
            </a:r>
            <a:endParaRPr lang="ru-RU" dirty="0"/>
          </a:p>
        </p:txBody>
      </p:sp>
      <p:pic>
        <p:nvPicPr>
          <p:cNvPr id="4" name="Содержимое 3" descr="http://maslovka.info/images/555/GREKOV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Корнеев родник</a:t>
            </a:r>
            <a:endParaRPr lang="ru-RU" dirty="0"/>
          </a:p>
        </p:txBody>
      </p:sp>
      <p:pic>
        <p:nvPicPr>
          <p:cNvPr id="4" name="Содержимое 3" descr="C:\Documents and Settings\kompik\Мои документы\мой хутор\Фотографии с природой\IMG_41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984776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graf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Geografik</Template>
  <TotalTime>1806</TotalTime>
  <Words>96</Words>
  <Application>Microsoft Office PowerPoint</Application>
  <PresentationFormat>Экран (4:3)</PresentationFormat>
  <Paragraphs>24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Geografik</vt:lpstr>
      <vt:lpstr>М.Б. Греков  художник-баталист</vt:lpstr>
      <vt:lpstr>Праздник «Грековское лето»</vt:lpstr>
      <vt:lpstr> Заочная экскурсия                     По – Грековским местам  </vt:lpstr>
      <vt:lpstr>Памятный камень, в честь рода Грековых</vt:lpstr>
      <vt:lpstr>Выписка из метрической книги</vt:lpstr>
      <vt:lpstr>Мать  художника –И.А. Грекова</vt:lpstr>
      <vt:lpstr>Семья Грековых</vt:lpstr>
      <vt:lpstr>Пейзаж родной природы</vt:lpstr>
      <vt:lpstr>Корнеев родник</vt:lpstr>
      <vt:lpstr>Конь  Русак</vt:lpstr>
      <vt:lpstr>Церковно-приходская школа</vt:lpstr>
      <vt:lpstr>Памятная доска</vt:lpstr>
      <vt:lpstr>Свято – Никольский храм</vt:lpstr>
      <vt:lpstr>Слайд 14</vt:lpstr>
      <vt:lpstr>Слайд 15</vt:lpstr>
      <vt:lpstr>Слайд 16</vt:lpstr>
      <vt:lpstr>Дом – музей Грекова</vt:lpstr>
      <vt:lpstr>Слайд 18</vt:lpstr>
      <vt:lpstr>Слайд 19</vt:lpstr>
      <vt:lpstr>Посещение потомками Грекова,  именья Грековых в хуторе Ивановка</vt:lpstr>
      <vt:lpstr>Грековы из Канады в                М-Берёзовской слободе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Диссеминация  инновационного педагогического опыта</dc:title>
  <dc:creator>Людмила</dc:creator>
  <dc:description>http://propowerpoint.ru - Бесплатные шаблоны для презентаций. Полезные советы и уроки  PowerPoint .</dc:description>
  <cp:lastModifiedBy>WOLF</cp:lastModifiedBy>
  <cp:revision>270</cp:revision>
  <dcterms:created xsi:type="dcterms:W3CDTF">2015-03-20T15:53:54Z</dcterms:created>
  <dcterms:modified xsi:type="dcterms:W3CDTF">2025-12-11T17:55:58Z</dcterms:modified>
</cp:coreProperties>
</file>