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382FE-B936-41C0-9A48-4311D686576E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E9A20-59A1-4DB7-BE8D-D331ACD714A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www.ljplus.ru/img4/d/j/dj_sonic/solorange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allthingsmundane.files.wordpress.com/2010/03/comma.jpg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goldendyagileff.ru/table_fiels/tab_12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5.png"/><Relationship Id="rId2" Type="http://schemas.openxmlformats.org/officeDocument/2006/relationships/hyperlink" Target="http://matrjosjka.se/images/175403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g-fotki.yandex.ru/get/34/catkeen.83/0_1bd5a_4b099c7c_XL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allthingsmundane.files.wordpress.com/2010/03/comma.jp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llthingsmundane.files.wordpress.com/2010/03/comma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hyperlink" Target="http://content.foto.mail.ru/list/praneshvari/_blogs/i-24451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8.jpeg"/><Relationship Id="rId2" Type="http://schemas.openxmlformats.org/officeDocument/2006/relationships/hyperlink" Target="http://img-fotki.yandex.ru/get/23/min-net05.153/0_124a2_6245d035_X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inchanka.by/image/zdorovye/katerina/holod/holod_01(2).jpg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allthingsmundane.files.wordpress.com/2010/03/comma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kolekzioner.net/marki/sssr/2293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hyperlink" Target="http://img-fotki.yandex.ru/get/3206/stiloirutw.6/0_20cc7_9ea916e6_X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3.jpeg"/><Relationship Id="rId2" Type="http://schemas.openxmlformats.org/officeDocument/2006/relationships/hyperlink" Target="http://900igr.net/datas/zhivotnye/Domashnie-5.files/0011-011-Utka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allthingsmundane.files.wordpress.com/2010/03/comma.jpg" TargetMode="External"/><Relationship Id="rId5" Type="http://schemas.openxmlformats.org/officeDocument/2006/relationships/image" Target="../media/image13.jpeg"/><Relationship Id="rId4" Type="http://schemas.openxmlformats.org/officeDocument/2006/relationships/hyperlink" Target="http://asian-dairy.ru/wp-content/uploads/2007/11/compass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6.jpeg"/><Relationship Id="rId2" Type="http://schemas.openxmlformats.org/officeDocument/2006/relationships/hyperlink" Target="http://www.ebftour.ru/images/load/Image/ytka5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allthingsmundane.files.wordpress.com/2010/03/comma.jpg" TargetMode="External"/><Relationship Id="rId5" Type="http://schemas.openxmlformats.org/officeDocument/2006/relationships/image" Target="../media/image15.jpeg"/><Relationship Id="rId4" Type="http://schemas.openxmlformats.org/officeDocument/2006/relationships/hyperlink" Target="http://eliseev.spb.ru/picture/274/274_207_1_sr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75760" y="285728"/>
            <a:ext cx="532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/>
              <a:t>Приложение 10.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928802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b="1" dirty="0" smtClean="0"/>
              <a:t>Ребусы</a:t>
            </a:r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85926"/>
            <a:ext cx="91440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dirty="0">
                <a:solidFill>
                  <a:srgbClr val="FF0000"/>
                </a:solidFill>
              </a:rPr>
              <a:t>МОЛОДЦЫ !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Картинка 1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-740"/>
          <a:stretch>
            <a:fillRect/>
          </a:stretch>
        </p:blipFill>
        <p:spPr bwMode="auto">
          <a:xfrm>
            <a:off x="827088" y="1366838"/>
            <a:ext cx="3240087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8" descr="Картинка 72 из 640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638" y="2420938"/>
            <a:ext cx="4186237" cy="334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2" descr="Картинка 5 из 476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76600" y="1412875"/>
            <a:ext cx="790575" cy="1158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Картинка 5 из 476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4810" y="1428736"/>
            <a:ext cx="714380" cy="121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1214422"/>
            <a:ext cx="78581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dirty="0">
                <a:ln w="1905"/>
                <a:solidFill>
                  <a:sysClr val="windowText" lastClr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</a:t>
            </a:r>
            <a:endParaRPr lang="ru-RU" sz="8800" b="1" cap="all" dirty="0">
              <a:ln w="0"/>
              <a:solidFill>
                <a:sysClr val="windowText" lastClr="00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5853" y="2714620"/>
            <a:ext cx="78581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dirty="0">
                <a:ln w="1905"/>
                <a:solidFill>
                  <a:sysClr val="windowText" lastClr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</a:t>
            </a:r>
            <a:endParaRPr lang="ru-RU" sz="8800" b="1" cap="all" dirty="0">
              <a:ln w="0"/>
              <a:solidFill>
                <a:sysClr val="windowText" lastClr="00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1178695" y="3036091"/>
            <a:ext cx="928694" cy="857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1178695" y="3036091"/>
            <a:ext cx="857256" cy="7858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4" descr="Картинка 5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1428736"/>
            <a:ext cx="1878028" cy="3299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2" descr="Картинка 5 из 476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538" y="981075"/>
            <a:ext cx="79216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6" descr="Картинка 116 из 665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3438" y="765175"/>
            <a:ext cx="3529012" cy="446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07643" y="1285860"/>
            <a:ext cx="37287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СТОК</a:t>
            </a:r>
            <a:endParaRPr lang="ru-RU" sz="9600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476375" y="3284538"/>
            <a:ext cx="6696075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643175" y="3571876"/>
            <a:ext cx="37862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ПЁР</a:t>
            </a:r>
            <a:endParaRPr lang="ru-RU" sz="9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000372"/>
            <a:ext cx="20002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ЛЕ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43174" y="2357430"/>
            <a:ext cx="185738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5=О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2" descr="Картинка 5 из 476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1142984"/>
            <a:ext cx="100013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Картинка 6 из 640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28" y="981075"/>
            <a:ext cx="3714775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Картинка 157 из 1049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143116"/>
            <a:ext cx="2578100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2" descr="Картинка 5 из 476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675" y="981075"/>
            <a:ext cx="7921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214678" y="2500306"/>
            <a:ext cx="32861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ЛЫ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Картинка 19 из 483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08625" y="2565400"/>
            <a:ext cx="2879725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286512" y="4643446"/>
            <a:ext cx="266849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Я = К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Картинка 18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8888" y="836613"/>
            <a:ext cx="334645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6" descr="Картинка 35 из 640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868" y="2384017"/>
            <a:ext cx="2562770" cy="2830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8" descr="http://www.moimarki.ru/upload/iblock/ff7/1980_5108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4" y="3071810"/>
            <a:ext cx="1949445" cy="2516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286512" y="2214554"/>
            <a:ext cx="25717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А=Е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Картинка 7 из 86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1989138"/>
            <a:ext cx="2592387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4" descr="Картинка 4 из 140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6100" y="1484313"/>
            <a:ext cx="4067175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2" descr="Картинка 5 из 476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39975" y="981075"/>
            <a:ext cx="7921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Картинка 5 из 476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2138" y="981075"/>
            <a:ext cx="79216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Картинка 2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2060575"/>
            <a:ext cx="2608263" cy="270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6" descr="Картинка 65 из 640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163" y="2205038"/>
            <a:ext cx="338455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2" descr="Картинка 5 из 476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71775" y="1125538"/>
            <a:ext cx="6604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Картинка 5 из 476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19475" y="1125538"/>
            <a:ext cx="6604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Картинка 5 из 476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7175" y="1125538"/>
            <a:ext cx="6604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Картинка 5 из 476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64163" y="1125538"/>
            <a:ext cx="6604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500034" y="2428868"/>
            <a:ext cx="92869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71934" y="2500306"/>
            <a:ext cx="17048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Ш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</Words>
  <Application>Microsoft Office PowerPoint</Application>
  <PresentationFormat>Экран (4:3)</PresentationFormat>
  <Paragraphs>14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 Савин</dc:creator>
  <cp:lastModifiedBy>Андрей Савин</cp:lastModifiedBy>
  <cp:revision>3</cp:revision>
  <dcterms:created xsi:type="dcterms:W3CDTF">2015-04-25T16:32:17Z</dcterms:created>
  <dcterms:modified xsi:type="dcterms:W3CDTF">2015-04-25T16:55:31Z</dcterms:modified>
</cp:coreProperties>
</file>