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Default Extension="jpg" ContentType="image/jpg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
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/Relationships>
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/Relationships>
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
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/Relationships>
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/Relationships>
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/Relationships>
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/Relationships>
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6425" y="208280"/>
            <a:ext cx="8531148" cy="977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5757" y="2645865"/>
            <a:ext cx="8352485" cy="1626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notesSlide" Target="../notesSlides/notesSlide1.xml"/><Relationship Id="rId7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notesSlide" Target="../notesSlides/notesSlide10.xml"/><Relationship Id="rId8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notesSlide" Target="../notesSlides/notesSlide11.xml"/><Relationship Id="rId7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notesSlide" Target="../notesSlides/notesSlide12.xml"/><Relationship Id="rId7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notesSlide" Target="../notesSlides/notesSlide13.xml"/><Relationship Id="rId5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notesSlide" Target="../notesSlides/notesSlide14.xml"/><Relationship Id="rId7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notesSlide" Target="../notesSlides/notesSlide15.xml"/><Relationship Id="rId7" Type="http://schemas.openxmlformats.org/officeDocument/2006/relationships/slide" Target="slide1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notesSlide" Target="../notesSlides/notesSlide16.xml"/><Relationship Id="rId7" Type="http://schemas.openxmlformats.org/officeDocument/2006/relationships/slide" Target="slide16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png"/><Relationship Id="rId5" Type="http://schemas.openxmlformats.org/officeDocument/2006/relationships/notesSlide" Target="../notesSlides/notesSlide17.xml"/><Relationship Id="rId6" Type="http://schemas.openxmlformats.org/officeDocument/2006/relationships/slide" Target="slide17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18.xml"/><Relationship Id="rId8" Type="http://schemas.openxmlformats.org/officeDocument/2006/relationships/slide" Target="slide18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notesSlide" Target="../notesSlides/notesSlide19.xml"/><Relationship Id="rId9" Type="http://schemas.openxmlformats.org/officeDocument/2006/relationships/slide" Target="slide19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notesSlide" Target="../notesSlides/notesSlide2.xml"/><Relationship Id="rId4" Type="http://schemas.openxmlformats.org/officeDocument/2006/relationships/slide" Target="slide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jpg"/><Relationship Id="rId6" Type="http://schemas.openxmlformats.org/officeDocument/2006/relationships/notesSlide" Target="../notesSlides/notesSlide20.xml"/><Relationship Id="rId7" Type="http://schemas.openxmlformats.org/officeDocument/2006/relationships/slide" Target="slide20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Relationship Id="rId4" Type="http://schemas.openxmlformats.org/officeDocument/2006/relationships/image" Target="../media/image77.png"/><Relationship Id="rId5" Type="http://schemas.openxmlformats.org/officeDocument/2006/relationships/notesSlide" Target="../notesSlides/notesSlide21.xml"/><Relationship Id="rId6" Type="http://schemas.openxmlformats.org/officeDocument/2006/relationships/slide" Target="slide21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notesSlide" Target="../notesSlides/notesSlide22.xml"/><Relationship Id="rId11" Type="http://schemas.openxmlformats.org/officeDocument/2006/relationships/slide" Target="slide2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notesSlide" Target="../notesSlides/notesSlide23.xml"/><Relationship Id="rId7" Type="http://schemas.openxmlformats.org/officeDocument/2006/relationships/slide" Target="slide23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g"/><Relationship Id="rId3" Type="http://schemas.openxmlformats.org/officeDocument/2006/relationships/image" Target="../media/image91.jpg"/><Relationship Id="rId4" Type="http://schemas.openxmlformats.org/officeDocument/2006/relationships/image" Target="../media/image92.jpg"/><Relationship Id="rId5" Type="http://schemas.openxmlformats.org/officeDocument/2006/relationships/image" Target="../media/image93.jpg"/><Relationship Id="rId6" Type="http://schemas.openxmlformats.org/officeDocument/2006/relationships/image" Target="../media/image94.jpg"/><Relationship Id="rId7" Type="http://schemas.openxmlformats.org/officeDocument/2006/relationships/notesSlide" Target="../notesSlides/notesSlide24.xml"/><Relationship Id="rId8" Type="http://schemas.openxmlformats.org/officeDocument/2006/relationships/slide" Target="slide24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3" Type="http://schemas.openxmlformats.org/officeDocument/2006/relationships/notesSlide" Target="../notesSlides/notesSlide25.xml"/><Relationship Id="rId4" Type="http://schemas.openxmlformats.org/officeDocument/2006/relationships/slide" Target="slide25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.xml"/><Relationship Id="rId7" Type="http://schemas.openxmlformats.org/officeDocument/2006/relationships/slide" Target="slide3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6" Type="http://schemas.openxmlformats.org/officeDocument/2006/relationships/slide" Target="slide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notesSlide" Target="../notesSlides/notesSlide5.xml"/><Relationship Id="rId7" Type="http://schemas.openxmlformats.org/officeDocument/2006/relationships/slide" Target="slide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6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notesSlide" Target="../notesSlides/notesSlide7.xml"/><Relationship Id="rId7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notesSlide" Target="../notesSlides/notesSlide8.xml"/><Relationship Id="rId7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notesSlide" Target="../notesSlides/notesSlide9.xml"/><Relationship Id="rId4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1714" cy="68557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04160" y="1083563"/>
            <a:ext cx="3499739" cy="810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78077" y="2178176"/>
            <a:ext cx="7370064" cy="812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51504" y="3278123"/>
            <a:ext cx="2812796" cy="6269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943603" y="5378929"/>
            <a:ext cx="4998085" cy="1196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99800"/>
              </a:lnSpc>
            </a:pPr>
            <a:r>
              <a:rPr dirty="0" sz="2000" spc="2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а:</a:t>
            </a:r>
            <a:r>
              <a:rPr dirty="0" sz="2000" spc="-1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9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ева </a:t>
            </a:r>
            <a:r>
              <a:rPr dirty="0" sz="2000" spc="3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а,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ог    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    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об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2000" spc="5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5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2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000" spc="4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ки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 spc="-114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р»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3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15"/>
              </a:spcBef>
            </a:pPr>
            <a:r>
              <a:rPr dirty="0" sz="2000" spc="2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2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ск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6411" y="186888"/>
            <a:ext cx="6793230" cy="240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7</a:t>
            </a:r>
            <a:r>
              <a:rPr dirty="0" sz="17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5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17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дпи</a:t>
            </a:r>
            <a:r>
              <a:rPr dirty="0" sz="17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dirty="0" sz="17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7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аю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7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 spc="1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ах</a:t>
            </a:r>
            <a:r>
              <a:rPr dirty="0" sz="17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де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43277" y="443546"/>
            <a:ext cx="6974840" cy="5016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540510" algn="l"/>
                <a:tab pos="3013075" algn="l"/>
                <a:tab pos="3978275" algn="l"/>
                <a:tab pos="4751070" algn="l"/>
                <a:tab pos="5090160" algn="l"/>
                <a:tab pos="5780405" algn="l"/>
                <a:tab pos="6845934" algn="l"/>
              </a:tabLst>
            </a:pP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ль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ев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оро</a:t>
            </a:r>
            <a:r>
              <a:rPr dirty="0" sz="1700" spc="-9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4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700" spc="-65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ве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6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7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еню»</a:t>
            </a:r>
            <a:r>
              <a:rPr dirty="0" sz="17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(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700" spc="5">
                <a:solidFill>
                  <a:srgbClr val="000066"/>
                </a:solidFill>
                <a:latin typeface="Times New Roman"/>
                <a:cs typeface="Times New Roman"/>
              </a:rPr>
              <a:t>)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43277" y="1116138"/>
            <a:ext cx="6977380" cy="2207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182880">
              <a:lnSpc>
                <a:spcPct val="99900"/>
              </a:lnSpc>
            </a:pP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ел</a:t>
            </a:r>
            <a:r>
              <a:rPr dirty="0" sz="17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аз</a:t>
            </a:r>
            <a:r>
              <a:rPr dirty="0" sz="170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1700" spc="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65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dirty="0" sz="1700" spc="-9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7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ыт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ск</a:t>
            </a:r>
            <a:r>
              <a:rPr dirty="0" sz="1700" spc="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ож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60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1700" spc="-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нащен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1700" spc="-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зо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1700" spc="-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-1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1700" spc="-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1700" spc="-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1700" spc="-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де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ены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 не</a:t>
            </a:r>
            <a:r>
              <a:rPr dirty="0" sz="1700" spc="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-1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4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: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1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1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5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1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1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щи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ты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си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5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дс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ем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ож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сь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7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5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ем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ей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ож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ох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аны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1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 на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кн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4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10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95580">
              <a:lnSpc>
                <a:spcPct val="100000"/>
              </a:lnSpc>
              <a:spcBef>
                <a:spcPts val="1200"/>
              </a:spcBef>
            </a:pP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 spc="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-1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да</a:t>
            </a:r>
            <a:r>
              <a:rPr dirty="0" sz="1700" spc="-6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70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ся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6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ож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анд</a:t>
            </a:r>
            <a:r>
              <a:rPr dirty="0" sz="1700" spc="-4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  <a:tabLst>
                <a:tab pos="1224280" algn="l"/>
                <a:tab pos="2395220" algn="l"/>
                <a:tab pos="3781425" algn="l"/>
                <a:tab pos="4984750" algn="l"/>
                <a:tab pos="6077585" algn="l"/>
                <a:tab pos="6845934" algn="l"/>
              </a:tabLst>
            </a:pP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анд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ай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(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ль</a:t>
            </a:r>
            <a:r>
              <a:rPr dirty="0" sz="1700" spc="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ик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ож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)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3277" y="3343727"/>
            <a:ext cx="3195320" cy="757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99800"/>
              </a:lnSpc>
              <a:tabLst>
                <a:tab pos="1572260" algn="l"/>
                <a:tab pos="2418080" algn="l"/>
                <a:tab pos="2903220" algn="l"/>
              </a:tabLst>
            </a:pP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нд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ме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йс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(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ож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 spc="5">
                <a:solidFill>
                  <a:srgbClr val="000066"/>
                </a:solidFill>
                <a:latin typeface="Times New Roman"/>
                <a:cs typeface="Times New Roman"/>
              </a:rPr>
              <a:t>)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7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dirty="0" sz="1700" spc="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ейс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7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то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тол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иц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59171" y="3343727"/>
            <a:ext cx="3760470" cy="497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30"/>
              </a:lnSpc>
              <a:tabLst>
                <a:tab pos="1860550" algn="l"/>
                <a:tab pos="2752090" algn="l"/>
              </a:tabLst>
            </a:pP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Пе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-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вв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де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endParaRPr sz="1700">
              <a:latin typeface="Times New Roman"/>
              <a:cs typeface="Times New Roman"/>
            </a:endParaRPr>
          </a:p>
          <a:p>
            <a:pPr marL="140335">
              <a:lnSpc>
                <a:spcPts val="2030"/>
              </a:lnSpc>
              <a:tabLst>
                <a:tab pos="867410" algn="l"/>
                <a:tab pos="1745614" algn="l"/>
                <a:tab pos="2102485" algn="l"/>
              </a:tabLst>
            </a:pP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ож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43277" y="4272478"/>
            <a:ext cx="6977380" cy="2468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182880">
              <a:lnSpc>
                <a:spcPct val="100099"/>
              </a:lnSpc>
            </a:pP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70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Ад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ейс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700" spc="-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70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Пе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-10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700" spc="-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ана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700" spc="-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ож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ная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анд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оор</a:t>
            </a:r>
            <a:r>
              <a:rPr dirty="0" sz="1700" spc="-1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7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оро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9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ди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юки,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7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ип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ей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аб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ись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-10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ож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ым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3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3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6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ел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пе</a:t>
            </a:r>
            <a:r>
              <a:rPr dirty="0" sz="1700" spc="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7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ск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4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700" spc="-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аш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(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сид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)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андсп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ож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дах</a:t>
            </a:r>
            <a:r>
              <a:rPr dirty="0" sz="17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  <a:p>
            <a:pPr marL="195580">
              <a:lnSpc>
                <a:spcPct val="100000"/>
              </a:lnSpc>
              <a:spcBef>
                <a:spcPts val="1200"/>
              </a:spcBef>
              <a:tabLst>
                <a:tab pos="1362075" algn="l"/>
                <a:tab pos="2853055" algn="l"/>
                <a:tab pos="4463415" algn="l"/>
                <a:tab pos="5808345" algn="l"/>
                <a:tab pos="6525895" algn="l"/>
              </a:tabLst>
            </a:pPr>
            <a:r>
              <a:rPr dirty="0" sz="17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7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ено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-4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от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7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ей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700" spc="-1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б,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ма</a:t>
            </a:r>
            <a:r>
              <a:rPr dirty="0" sz="17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7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7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17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700" spc="-4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7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7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25">
                <a:solidFill>
                  <a:srgbClr val="000066"/>
                </a:solidFill>
                <a:latin typeface="Times New Roman"/>
                <a:cs typeface="Times New Roman"/>
              </a:rPr>
              <a:t>шни</a:t>
            </a:r>
            <a:r>
              <a:rPr dirty="0" sz="1700" spc="-8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700" spc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7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70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9163" y="320040"/>
            <a:ext cx="1602486" cy="596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27761" y="471448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170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9163" y="1833372"/>
            <a:ext cx="1602486" cy="596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36905" y="1984526"/>
            <a:ext cx="1121410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17</a:t>
            </a:r>
            <a:r>
              <a:rPr dirty="0" sz="2400" spc="-130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9163" y="3346703"/>
            <a:ext cx="1602486" cy="5966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27761" y="3497858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171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9163" y="6080759"/>
            <a:ext cx="1602486" cy="5966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27761" y="6235851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172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9163" y="4786884"/>
            <a:ext cx="1602486" cy="5966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27761" y="4938927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172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4649" y="459711"/>
            <a:ext cx="7924800" cy="583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390"/>
              </a:lnSpc>
            </a:pP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ри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4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(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spc="-6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ма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2390"/>
              </a:lnSpc>
            </a:pP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6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осс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14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11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ся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5740" y="1700783"/>
            <a:ext cx="3447288" cy="4393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220717" y="1641815"/>
            <a:ext cx="4675505" cy="4528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985" indent="182880">
              <a:lnSpc>
                <a:spcPct val="80000"/>
              </a:lnSpc>
            </a:pP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2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9 </a:t>
            </a:r>
            <a:r>
              <a:rPr dirty="0" sz="19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9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р </a:t>
            </a:r>
            <a:r>
              <a:rPr dirty="0" sz="19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р </a:t>
            </a:r>
            <a:r>
              <a:rPr dirty="0" sz="19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I </a:t>
            </a:r>
            <a:r>
              <a:rPr dirty="0" sz="19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6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  </a:t>
            </a:r>
            <a:r>
              <a:rPr dirty="0" sz="190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б  </a:t>
            </a:r>
            <a:r>
              <a:rPr dirty="0" sz="1900" spc="-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  </a:t>
            </a:r>
            <a:r>
              <a:rPr dirty="0" sz="1900" spc="-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  </a:t>
            </a:r>
            <a:r>
              <a:rPr dirty="0" sz="1900" spc="-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7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ъ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 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дв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 </a:t>
            </a:r>
            <a:r>
              <a:rPr dirty="0" sz="19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9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ды</a:t>
            </a:r>
            <a:r>
              <a:rPr dirty="0" sz="1900" spc="-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78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6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2000">
              <a:latin typeface="Times New Roman"/>
              <a:cs typeface="Times New Roman"/>
            </a:endParaRPr>
          </a:p>
          <a:p>
            <a:pPr algn="just" marL="12700" marR="5080" indent="182880">
              <a:lnSpc>
                <a:spcPct val="80100"/>
              </a:lnSpc>
            </a:pP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2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4  </a:t>
            </a:r>
            <a:r>
              <a:rPr dirty="0" sz="1900" spc="-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 </a:t>
            </a:r>
            <a:r>
              <a:rPr dirty="0" sz="1900" spc="-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л  </a:t>
            </a:r>
            <a:r>
              <a:rPr dirty="0" sz="1900" spc="-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6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6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  </a:t>
            </a:r>
            <a:r>
              <a:rPr dirty="0" sz="1900" spc="-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6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dirty="0" sz="1900" spc="-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I  </a:t>
            </a:r>
            <a:r>
              <a:rPr dirty="0" sz="1900" spc="-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20">
                <a:solidFill>
                  <a:srgbClr val="000066"/>
                </a:solidFill>
                <a:latin typeface="Times New Roman"/>
                <a:cs typeface="Times New Roman"/>
              </a:rPr>
              <a:t>об</a:t>
            </a:r>
            <a:r>
              <a:rPr dirty="0" sz="19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7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от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9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9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С </a:t>
            </a:r>
            <a:r>
              <a:rPr dirty="0" sz="19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 </a:t>
            </a:r>
            <a:r>
              <a:rPr dirty="0" sz="190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р </a:t>
            </a:r>
            <a:r>
              <a:rPr dirty="0" sz="190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ы  </a:t>
            </a:r>
            <a:r>
              <a:rPr dirty="0" sz="19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ь  </a:t>
            </a:r>
            <a:r>
              <a:rPr dirty="0" sz="19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т  </a:t>
            </a:r>
            <a:r>
              <a:rPr dirty="0" sz="19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7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00" spc="-9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в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ь </a:t>
            </a:r>
            <a:r>
              <a:rPr dirty="0" sz="1900" spc="2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 </a:t>
            </a:r>
            <a:r>
              <a:rPr dirty="0" sz="190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90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9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ть </a:t>
            </a:r>
            <a:r>
              <a:rPr dirty="0" sz="1900" spc="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   </a:t>
            </a:r>
            <a:r>
              <a:rPr dirty="0" sz="1900" spc="-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   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   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10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   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3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1700">
              <a:latin typeface="Times New Roman"/>
              <a:cs typeface="Times New Roman"/>
            </a:endParaRPr>
          </a:p>
          <a:p>
            <a:pPr algn="just" marL="12700" marR="6350" indent="182880">
              <a:lnSpc>
                <a:spcPct val="80300"/>
              </a:lnSpc>
            </a:pP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3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1  </a:t>
            </a:r>
            <a:r>
              <a:rPr dirty="0" sz="1900" spc="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 </a:t>
            </a:r>
            <a:r>
              <a:rPr dirty="0" sz="19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м  </a:t>
            </a:r>
            <a:r>
              <a:rPr dirty="0" sz="1900" spc="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м  </a:t>
            </a:r>
            <a:r>
              <a:rPr dirty="0" sz="19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7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9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9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д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        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        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        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ь  </a:t>
            </a:r>
            <a:r>
              <a:rPr dirty="0" sz="1900" spc="-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dirty="0" sz="1900" spc="-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dirty="0" sz="1900" spc="-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9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 </a:t>
            </a:r>
            <a:r>
              <a:rPr dirty="0" sz="1900" spc="-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dirty="0" sz="1900" spc="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  </a:t>
            </a:r>
            <a:r>
              <a:rPr dirty="0" sz="19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ы  </a:t>
            </a:r>
            <a:r>
              <a:rPr dirty="0" sz="19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7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dirty="0" sz="19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-85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1760" y="1691639"/>
            <a:ext cx="1570482" cy="5600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799714" y="1822847"/>
            <a:ext cx="1139190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180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55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51760" y="3561588"/>
            <a:ext cx="1570482" cy="560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799714" y="3695979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180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15183" y="5577840"/>
            <a:ext cx="1570482" cy="5600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763773" y="5713424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180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3410" y="384258"/>
            <a:ext cx="5866130" cy="503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царе</a:t>
            </a:r>
            <a:r>
              <a:rPr dirty="0" sz="180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3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лае I</a:t>
            </a:r>
            <a:r>
              <a:rPr dirty="0" sz="1800" spc="-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(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Па</a:t>
            </a:r>
            <a:r>
              <a:rPr dirty="0" sz="1800" spc="-4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вич</a:t>
            </a:r>
            <a:r>
              <a:rPr dirty="0" sz="1800" spc="-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)</a:t>
            </a:r>
            <a:r>
              <a:rPr dirty="0" sz="1800" spc="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75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-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план</a:t>
            </a:r>
            <a:r>
              <a:rPr dirty="0" sz="18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рная</a:t>
            </a:r>
            <a:endParaRPr sz="1800">
              <a:latin typeface="Times New Roman"/>
              <a:cs typeface="Times New Roman"/>
            </a:endParaRPr>
          </a:p>
          <a:p>
            <a:pPr algn="ctr" marL="10160">
              <a:lnSpc>
                <a:spcPts val="2150"/>
              </a:lnSpc>
            </a:pP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рг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-5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ых</a:t>
            </a:r>
            <a:r>
              <a:rPr dirty="0" sz="1800" spc="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ма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3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2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ем</a:t>
            </a:r>
            <a:r>
              <a:rPr dirty="0" sz="1800" spc="2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4843" y="933152"/>
            <a:ext cx="6079490" cy="1894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5580" indent="255270">
              <a:lnSpc>
                <a:spcPct val="100000"/>
              </a:lnSpc>
            </a:pP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4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рои</a:t>
            </a:r>
            <a:r>
              <a:rPr dirty="0" sz="18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во</a:t>
            </a:r>
            <a:r>
              <a:rPr dirty="0" sz="1800" spc="-6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ых</a:t>
            </a:r>
            <a:r>
              <a:rPr dirty="0" sz="180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r>
              <a:rPr dirty="0" sz="1800" spc="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их</a:t>
            </a:r>
            <a:r>
              <a:rPr dirty="0" sz="1800" spc="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800" spc="-4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45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ния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>
              <a:latin typeface="Times New Roman"/>
              <a:cs typeface="Times New Roman"/>
            </a:endParaRPr>
          </a:p>
          <a:p>
            <a:pPr algn="just" marL="12700" marR="5080" indent="182880">
              <a:lnSpc>
                <a:spcPct val="80100"/>
              </a:lnSpc>
            </a:pP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им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тель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тей</a:t>
            </a:r>
            <a:r>
              <a:rPr dirty="0" sz="18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оро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  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ая  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ча  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  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ся  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ад  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 </a:t>
            </a:r>
            <a:r>
              <a:rPr dirty="0" sz="1800" spc="-2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800" spc="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800" spc="-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ой </a:t>
            </a:r>
            <a:r>
              <a:rPr dirty="0" sz="18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вы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ой 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8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8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 </a:t>
            </a:r>
            <a:r>
              <a:rPr dirty="0" sz="18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оль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  </a:t>
            </a:r>
            <a:r>
              <a:rPr dirty="0" sz="1800" spc="-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  </a:t>
            </a:r>
            <a:r>
              <a:rPr dirty="0" sz="1800" spc="-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  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  </a:t>
            </a:r>
            <a:r>
              <a:rPr dirty="0" sz="1800" spc="-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 </a:t>
            </a:r>
            <a:r>
              <a:rPr dirty="0" sz="1800" spc="-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 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сь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1459" y="2999232"/>
            <a:ext cx="2276856" cy="2770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47929" y="5800526"/>
            <a:ext cx="2475865" cy="844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670"/>
              </a:lnSpc>
            </a:pP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400" spc="-9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400" spc="7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ча</a:t>
            </a:r>
            <a:endParaRPr sz="1400">
              <a:latin typeface="Times New Roman"/>
              <a:cs typeface="Times New Roman"/>
            </a:endParaRPr>
          </a:p>
          <a:p>
            <a:pPr algn="ctr" marL="2540">
              <a:lnSpc>
                <a:spcPts val="1670"/>
              </a:lnSpc>
            </a:pP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8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400" spc="-9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1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4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анин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ко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400" spc="1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(в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10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400" spc="-5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15" b="1">
                <a:solidFill>
                  <a:srgbClr val="000066"/>
                </a:solidFill>
                <a:latin typeface="Times New Roman"/>
                <a:cs typeface="Times New Roman"/>
              </a:rPr>
              <a:t>182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4</a:t>
            </a:r>
            <a:r>
              <a:rPr dirty="0" sz="1400" spc="-7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–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15" b="1">
                <a:solidFill>
                  <a:srgbClr val="000066"/>
                </a:solidFill>
                <a:latin typeface="Times New Roman"/>
                <a:cs typeface="Times New Roman"/>
              </a:rPr>
              <a:t>182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5</a:t>
            </a:r>
            <a:r>
              <a:rPr dirty="0" sz="1400" spc="-5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3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400" spc="-9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15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0923" y="2999232"/>
            <a:ext cx="3621024" cy="2770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78607" y="5823691"/>
            <a:ext cx="3132455" cy="844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ts val="1660"/>
              </a:lnSpc>
            </a:pPr>
            <a:r>
              <a:rPr dirty="0" sz="1400" spc="-2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ани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spc="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4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ко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400" spc="1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400" spc="-9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иц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400" spc="2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ко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400" spc="1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 с  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400" spc="-9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400" spc="9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1400">
              <a:latin typeface="Times New Roman"/>
              <a:cs typeface="Times New Roman"/>
            </a:endParaRPr>
          </a:p>
          <a:p>
            <a:pPr algn="ctr" marL="4445">
              <a:lnSpc>
                <a:spcPts val="1639"/>
              </a:lnSpc>
            </a:pP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3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ве</a:t>
            </a:r>
            <a:r>
              <a:rPr dirty="0" sz="1400" spc="6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л.</a:t>
            </a:r>
            <a:r>
              <a:rPr dirty="0" sz="1400" spc="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ко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(в</a:t>
            </a:r>
            <a:r>
              <a:rPr dirty="0" sz="1400" spc="-6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6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15" b="1">
                <a:solidFill>
                  <a:srgbClr val="000066"/>
                </a:solidFill>
                <a:latin typeface="Times New Roman"/>
                <a:cs typeface="Times New Roman"/>
              </a:rPr>
              <a:t>1850</a:t>
            </a:r>
            <a:r>
              <a:rPr dirty="0" sz="1400" spc="-5" b="1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400" spc="-1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3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400" spc="-9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15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79692" y="2999232"/>
            <a:ext cx="2139696" cy="2770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545960" y="5823691"/>
            <a:ext cx="2394585" cy="844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92430" marR="5080" indent="-380365">
              <a:lnSpc>
                <a:spcPts val="1660"/>
              </a:lnSpc>
            </a:pP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ъ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spc="-2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400" spc="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400" spc="-9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400" spc="5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па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ко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400" spc="1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 в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анк</a:t>
            </a:r>
            <a:r>
              <a:rPr dirty="0" sz="1400" spc="-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Пе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400" spc="-90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400" spc="-3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400">
              <a:latin typeface="Times New Roman"/>
              <a:cs typeface="Times New Roman"/>
            </a:endParaRPr>
          </a:p>
          <a:p>
            <a:pPr marL="62865">
              <a:lnSpc>
                <a:spcPts val="1639"/>
              </a:lnSpc>
            </a:pP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л.</a:t>
            </a:r>
            <a:r>
              <a:rPr dirty="0" sz="1400" spc="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30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400" spc="-9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400" spc="-2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400" spc="1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400" spc="-9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400" spc="-2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яч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endParaRPr sz="1400">
              <a:latin typeface="Times New Roman"/>
              <a:cs typeface="Times New Roman"/>
            </a:endParaRPr>
          </a:p>
          <a:p>
            <a:pPr marL="17145">
              <a:lnSpc>
                <a:spcPct val="100000"/>
              </a:lnSpc>
              <a:spcBef>
                <a:spcPts val="10"/>
              </a:spcBef>
            </a:pP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(в</a:t>
            </a:r>
            <a:r>
              <a:rPr dirty="0" sz="1400" spc="-6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400" spc="-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400" spc="6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4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15" b="1">
                <a:solidFill>
                  <a:srgbClr val="000066"/>
                </a:solidFill>
                <a:latin typeface="Times New Roman"/>
                <a:cs typeface="Times New Roman"/>
              </a:rPr>
              <a:t>184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4</a:t>
            </a:r>
            <a:r>
              <a:rPr dirty="0" sz="1400" spc="-5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–</a:t>
            </a:r>
            <a:r>
              <a:rPr dirty="0" sz="14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15" b="1">
                <a:solidFill>
                  <a:srgbClr val="000066"/>
                </a:solidFill>
                <a:latin typeface="Times New Roman"/>
                <a:cs typeface="Times New Roman"/>
              </a:rPr>
              <a:t>184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9</a:t>
            </a:r>
            <a:r>
              <a:rPr dirty="0" sz="1400" spc="-8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400" spc="-3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400" spc="-9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400" spc="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4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400" spc="15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400" b="1">
                <a:solidFill>
                  <a:srgbClr val="000066"/>
                </a:solidFill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65976" y="187452"/>
            <a:ext cx="2153412" cy="25557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63748" y="4499598"/>
            <a:ext cx="3879850" cy="611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759585" algn="l"/>
                <a:tab pos="2070735" algn="l"/>
                <a:tab pos="2290445" algn="l"/>
                <a:tab pos="2637790" algn="l"/>
                <a:tab pos="2825115" algn="l"/>
                <a:tab pos="3461385" algn="l"/>
              </a:tabLst>
            </a:pP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лись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	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 не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ло</a:t>
            </a:r>
            <a:r>
              <a:rPr dirty="0" sz="2100" spc="-6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о,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6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dirty="0" sz="2100" spc="-6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ид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75297" y="4499598"/>
            <a:ext cx="1250315" cy="611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590" marR="5080" indent="-9525">
              <a:lnSpc>
                <a:spcPct val="100000"/>
              </a:lnSpc>
            </a:pP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6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ний,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 н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6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ния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87969" y="4499598"/>
            <a:ext cx="639445" cy="611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33045">
              <a:lnSpc>
                <a:spcPct val="100000"/>
              </a:lnSpc>
            </a:pP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 ча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6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63748" y="5140558"/>
            <a:ext cx="2150110" cy="610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645285" algn="l"/>
              </a:tabLst>
            </a:pP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при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ме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329690" algn="l"/>
              </a:tabLst>
            </a:pP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жарн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6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100" spc="-4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51019" y="5140558"/>
            <a:ext cx="1577975" cy="610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0005">
              <a:lnSpc>
                <a:spcPct val="100000"/>
              </a:lnSpc>
            </a:pP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ру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оп</a:t>
            </a:r>
            <a:r>
              <a:rPr dirty="0" sz="210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нени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62419" y="5140558"/>
            <a:ext cx="1866264" cy="290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727200" algn="l"/>
              </a:tabLst>
            </a:pP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иплины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70726" y="5460328"/>
            <a:ext cx="1136015" cy="291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ме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42250" y="5460328"/>
            <a:ext cx="688975" cy="291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ло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63748" y="5780673"/>
            <a:ext cx="5965825" cy="611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58190" algn="l"/>
                <a:tab pos="2491740" algn="l"/>
                <a:tab pos="3836670" algn="l"/>
                <a:tab pos="5688965" algn="l"/>
              </a:tabLst>
            </a:pP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еш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100" spc="-6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ние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1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6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ов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1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нных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0">
                <a:solidFill>
                  <a:srgbClr val="000066"/>
                </a:solidFill>
                <a:latin typeface="Times New Roman"/>
                <a:cs typeface="Times New Roman"/>
              </a:rPr>
              <a:t>во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50" spc="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жарных</a:t>
            </a:r>
            <a:r>
              <a:rPr dirty="0" sz="205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205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5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2050" spc="-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205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ные</a:t>
            </a:r>
            <a:r>
              <a:rPr dirty="0" sz="205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еме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-20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3463" y="1280160"/>
            <a:ext cx="1817370" cy="2553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83463" y="3872484"/>
            <a:ext cx="1831086" cy="25900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68274" y="401648"/>
            <a:ext cx="8199120" cy="40690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800" spc="3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ерые</a:t>
            </a:r>
            <a:r>
              <a:rPr dirty="0" sz="1800" spc="-25" b="1">
                <a:solidFill>
                  <a:srgbClr val="000066"/>
                </a:solidFill>
                <a:latin typeface="Times New Roman"/>
                <a:cs typeface="Times New Roman"/>
              </a:rPr>
              <a:t> г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ои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ак</a:t>
            </a:r>
            <a:r>
              <a:rPr dirty="0" sz="1800" spc="-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вали</a:t>
            </a:r>
            <a:r>
              <a:rPr dirty="0" sz="1800" spc="-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рн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ых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1800" spc="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ии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algn="ctr" marL="8890">
              <a:lnSpc>
                <a:spcPct val="100000"/>
              </a:lnSpc>
            </a:pP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де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ло</a:t>
            </a:r>
            <a:r>
              <a:rPr dirty="0" sz="1800" spc="5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было</a:t>
            </a:r>
            <a:r>
              <a:rPr dirty="0" sz="1800" spc="-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1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-3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1800" spc="-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20" b="1">
                <a:solidFill>
                  <a:srgbClr val="000066"/>
                </a:solidFill>
                <a:latin typeface="Times New Roman"/>
                <a:cs typeface="Times New Roman"/>
              </a:rPr>
              <a:t> т</a:t>
            </a:r>
            <a:r>
              <a:rPr dirty="0" sz="18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м,</a:t>
            </a:r>
            <a:r>
              <a:rPr dirty="0" sz="1800" spc="-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-2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рн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ые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dirty="0" sz="1800" spc="-1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вой</a:t>
            </a:r>
            <a:endParaRPr sz="1800">
              <a:latin typeface="Times New Roman"/>
              <a:cs typeface="Times New Roman"/>
            </a:endParaRPr>
          </a:p>
          <a:p>
            <a:pPr algn="ctr" marL="17145">
              <a:lnSpc>
                <a:spcPct val="100000"/>
              </a:lnSpc>
            </a:pPr>
            <a:r>
              <a:rPr dirty="0" sz="1800" spc="-2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ои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2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ск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-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3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1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-3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6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40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вали</a:t>
            </a:r>
            <a:r>
              <a:rPr dirty="0" sz="1800" spc="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особых</a:t>
            </a:r>
            <a:r>
              <a:rPr dirty="0" sz="1800" spc="-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b="1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sz="1750">
              <a:latin typeface="Times New Roman"/>
              <a:cs typeface="Times New Roman"/>
            </a:endParaRPr>
          </a:p>
          <a:p>
            <a:pPr algn="just" marL="2107565" marR="146050" indent="365760">
              <a:lnSpc>
                <a:spcPct val="101699"/>
              </a:lnSpc>
            </a:pP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17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пр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18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2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8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50" spc="-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-5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ии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ния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9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205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инис</a:t>
            </a:r>
            <a:r>
              <a:rPr dirty="0" sz="205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5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нно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50" spc="-6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100" spc="-1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1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1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ыла</a:t>
            </a:r>
            <a:r>
              <a:rPr dirty="0" sz="2100" spc="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реж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2100" spc="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1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1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ль</a:t>
            </a:r>
            <a:r>
              <a:rPr dirty="0" sz="21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ние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поги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50" spc="-15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50">
              <a:latin typeface="Times New Roman"/>
              <a:cs typeface="Times New Roman"/>
            </a:endParaRPr>
          </a:p>
          <a:p>
            <a:pPr algn="just" marL="2107565" marR="137795" indent="365760">
              <a:lnSpc>
                <a:spcPct val="100899"/>
              </a:lnSpc>
              <a:spcBef>
                <a:spcPts val="545"/>
              </a:spcBef>
            </a:pPr>
            <a:r>
              <a:rPr dirty="0" sz="205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2050" spc="-25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2050" spc="-25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2050" spc="-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2050" spc="-2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2050" spc="-2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50" spc="-1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2050" spc="-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«За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па</a:t>
            </a:r>
            <a:r>
              <a:rPr dirty="0" sz="2100" spc="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ние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       </a:t>
            </a:r>
            <a:r>
              <a:rPr dirty="0" sz="21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поги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х»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       </a:t>
            </a:r>
            <a:r>
              <a:rPr dirty="0" sz="21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1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       </a:t>
            </a:r>
            <a:r>
              <a:rPr dirty="0" sz="21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20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про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ло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йн</a:t>
            </a:r>
            <a:r>
              <a:rPr dirty="0" sz="21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100" spc="-14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6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100" spc="-9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жар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50">
              <a:latin typeface="Times New Roman"/>
              <a:cs typeface="Times New Roman"/>
            </a:endParaRPr>
          </a:p>
          <a:p>
            <a:pPr marL="2542540">
              <a:lnSpc>
                <a:spcPct val="100000"/>
              </a:lnSpc>
              <a:spcBef>
                <a:spcPts val="565"/>
              </a:spcBef>
            </a:pP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аг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нные</a:t>
            </a:r>
            <a:r>
              <a:rPr dirty="0" sz="2050" spc="1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dirty="0" sz="205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5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5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5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50" spc="-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5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про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5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endParaRPr sz="2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8294" y="274784"/>
            <a:ext cx="6794500" cy="229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50"/>
              </a:lnSpc>
            </a:pP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 </a:t>
            </a:r>
            <a:r>
              <a:rPr dirty="0" sz="18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од 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ов 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ии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ю </a:t>
            </a:r>
            <a:r>
              <a:rPr dirty="0" sz="1800" spc="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5414" y="549730"/>
            <a:ext cx="6979920" cy="2973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800" spc="-229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ав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algn="just" marL="12700" marR="5080" indent="182880">
              <a:lnSpc>
                <a:spcPct val="100000"/>
              </a:lnSpc>
            </a:pP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о,</a:t>
            </a:r>
            <a:r>
              <a:rPr dirty="0" sz="18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    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ин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ся    </a:t>
            </a:r>
            <a:r>
              <a:rPr dirty="0" sz="18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у    </a:t>
            </a:r>
            <a:r>
              <a:rPr dirty="0" sz="18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у    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  </a:t>
            </a:r>
            <a:r>
              <a:rPr dirty="0" sz="1800" spc="-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ть  </a:t>
            </a:r>
            <a:r>
              <a:rPr dirty="0" sz="1800" spc="-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dirty="0" sz="180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6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 </a:t>
            </a:r>
            <a:r>
              <a:rPr dirty="0" sz="180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ля  </a:t>
            </a:r>
            <a:r>
              <a:rPr dirty="0" sz="18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рь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  </a:t>
            </a:r>
            <a:r>
              <a:rPr dirty="0" sz="1800" spc="-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иц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При</a:t>
            </a:r>
            <a:r>
              <a:rPr dirty="0" sz="1800" spc="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ом  </a:t>
            </a:r>
            <a:r>
              <a:rPr dirty="0" sz="18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час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:</a:t>
            </a:r>
            <a:r>
              <a:rPr dirty="0" sz="1800" spc="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ть</a:t>
            </a:r>
            <a:r>
              <a:rPr dirty="0" sz="1800" spc="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рь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80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800" spc="-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1800" spc="-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1800" spc="-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18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ю </a:t>
            </a:r>
            <a:r>
              <a:rPr dirty="0" sz="18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ть </a:t>
            </a:r>
            <a:r>
              <a:rPr dirty="0" sz="180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9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лял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р,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–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 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algn="just" marL="12700" marR="10795" indent="182880">
              <a:lnSpc>
                <a:spcPct val="100000"/>
              </a:lnSpc>
            </a:pP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к  </a:t>
            </a:r>
            <a:r>
              <a:rPr dirty="0" sz="1800" spc="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dirty="0" sz="1800" spc="1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 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800" spc="-23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»  </a:t>
            </a:r>
            <a:r>
              <a:rPr dirty="0" sz="18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ли  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 </a:t>
            </a:r>
            <a:r>
              <a:rPr dirty="0" sz="18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 </a:t>
            </a:r>
            <a:r>
              <a:rPr dirty="0" sz="18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  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из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254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1989" y="4582615"/>
            <a:ext cx="6868795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6055">
              <a:lnSpc>
                <a:spcPct val="100000"/>
              </a:lnSpc>
            </a:pP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тер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ици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 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180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ти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89150" y="3851095"/>
            <a:ext cx="575691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8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1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ло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4320" y="320040"/>
            <a:ext cx="1570482" cy="560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22249" y="453541"/>
            <a:ext cx="114109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183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2400" spc="-8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4320" y="3671315"/>
            <a:ext cx="1570482" cy="560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22249" y="3804428"/>
            <a:ext cx="114109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183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2400" spc="-8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55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4320" y="4535423"/>
            <a:ext cx="1570482" cy="560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22249" y="4669171"/>
            <a:ext cx="114109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183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dirty="0" sz="2400" spc="-8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55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51989" y="5397346"/>
            <a:ext cx="6943725" cy="1077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173355">
              <a:lnSpc>
                <a:spcPct val="100000"/>
              </a:lnSpc>
            </a:pPr>
            <a:r>
              <a:rPr dirty="0" sz="1800" spc="-1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ом </a:t>
            </a:r>
            <a:r>
              <a:rPr dirty="0" sz="18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I 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 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800" spc="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ль 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час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ти </a:t>
            </a:r>
            <a:r>
              <a:rPr dirty="0" sz="180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 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ря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 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ру  </a:t>
            </a:r>
            <a:r>
              <a:rPr dirty="0" sz="18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  </a:t>
            </a:r>
            <a:r>
              <a:rPr dirty="0" sz="18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 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 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  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ле  </a:t>
            </a:r>
            <a:r>
              <a:rPr dirty="0" sz="1800" spc="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  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час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тей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0895" y="5614415"/>
            <a:ext cx="1570481" cy="5600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58216" y="5749941"/>
            <a:ext cx="114109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185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dirty="0" sz="2400" spc="-8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55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030" y="339950"/>
            <a:ext cx="7539990" cy="583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390"/>
              </a:lnSpc>
            </a:pP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ри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4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аев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ма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2000" spc="-10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endParaRPr sz="2000">
              <a:latin typeface="Times New Roman"/>
              <a:cs typeface="Times New Roman"/>
            </a:endParaRPr>
          </a:p>
          <a:p>
            <a:pPr algn="ctr" marL="1270">
              <a:lnSpc>
                <a:spcPts val="2390"/>
              </a:lnSpc>
            </a:pP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ах 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осс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14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ви</a:t>
            </a:r>
            <a:r>
              <a:rPr dirty="0" sz="20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ся</a:t>
            </a:r>
            <a:r>
              <a:rPr dirty="0" sz="2000" spc="-114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6732" y="2292211"/>
            <a:ext cx="1964689" cy="291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78790" algn="l"/>
                <a:tab pos="1421130" algn="l"/>
              </a:tabLst>
            </a:pP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ма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20">
                <a:solidFill>
                  <a:srgbClr val="000066"/>
                </a:solidFill>
                <a:latin typeface="Times New Roman"/>
                <a:cs typeface="Times New Roman"/>
              </a:rPr>
              <a:t>1873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18756" y="2292211"/>
            <a:ext cx="509905" cy="291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-4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100" spc="-9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96631" y="2292211"/>
            <a:ext cx="1219200" cy="291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импер</a:t>
            </a:r>
            <a:r>
              <a:rPr dirty="0" sz="2100" spc="-7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20717" y="2612877"/>
            <a:ext cx="4595495" cy="1571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1299"/>
              </a:lnSpc>
              <a:tabLst>
                <a:tab pos="2752725" algn="l"/>
              </a:tabLst>
            </a:pPr>
            <a:r>
              <a:rPr dirty="0" sz="2050" spc="-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-3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  </a:t>
            </a:r>
            <a:r>
              <a:rPr dirty="0" sz="205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  </a:t>
            </a:r>
            <a:r>
              <a:rPr dirty="0" sz="205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50" spc="-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пи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  </a:t>
            </a:r>
            <a:r>
              <a:rPr dirty="0" sz="2050" spc="-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50" spc="-3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  </a:t>
            </a:r>
            <a:r>
              <a:rPr dirty="0" sz="205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пре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1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пл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6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 spc="-6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6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ия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жарн</a:t>
            </a:r>
            <a:r>
              <a:rPr dirty="0" sz="2100" spc="2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1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ма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нд</a:t>
            </a:r>
            <a:r>
              <a:rPr dirty="0" sz="21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нным</a:t>
            </a:r>
            <a:r>
              <a:rPr dirty="0" sz="21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мс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тв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(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-5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зи</a:t>
            </a:r>
            <a:r>
              <a:rPr dirty="0" sz="205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вв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нием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ии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бщ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оин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-10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2050" spc="-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-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-15">
                <a:solidFill>
                  <a:srgbClr val="000066"/>
                </a:solidFill>
                <a:latin typeface="Times New Roman"/>
                <a:cs typeface="Times New Roman"/>
              </a:rPr>
              <a:t>)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    </a:t>
            </a:r>
            <a:r>
              <a:rPr dirty="0" sz="2050" spc="-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рн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20717" y="4213721"/>
            <a:ext cx="4594860" cy="6115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tabLst>
                <a:tab pos="992505" algn="l"/>
                <a:tab pos="2560955" algn="l"/>
                <a:tab pos="3178810" algn="l"/>
                <a:tab pos="4294505" algn="l"/>
              </a:tabLst>
            </a:pP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при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им</a:t>
            </a:r>
            <a:r>
              <a:rPr dirty="0" sz="2100" spc="-7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100" spc="-20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endParaRPr sz="2100">
              <a:latin typeface="Times New Roman"/>
              <a:cs typeface="Times New Roman"/>
            </a:endParaRPr>
          </a:p>
          <a:p>
            <a:pPr algn="r" marR="9525">
              <a:lnSpc>
                <a:spcPct val="100000"/>
              </a:lnSpc>
              <a:spcBef>
                <a:spcPts val="50"/>
              </a:spcBef>
            </a:pP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из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20717" y="4534260"/>
            <a:ext cx="4185920" cy="2908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47140" algn="l"/>
                <a:tab pos="2107565" algn="l"/>
              </a:tabLst>
            </a:pP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5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50" spc="5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пр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5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нно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20717" y="4854681"/>
            <a:ext cx="4596765" cy="15716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699"/>
              </a:lnSpc>
            </a:pP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50" spc="-3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2050" spc="-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205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45">
                <a:solidFill>
                  <a:srgbClr val="000066"/>
                </a:solidFill>
                <a:latin typeface="Times New Roman"/>
                <a:cs typeface="Times New Roman"/>
              </a:rPr>
              <a:t>ны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2050" spc="-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оин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50" spc="4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ино</a:t>
            </a:r>
            <a:r>
              <a:rPr dirty="0" sz="210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100" spc="-14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2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уж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1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2100" spc="-2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9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рж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2100" spc="-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ма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2100" spc="-2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2100" spc="-2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4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ё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-3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зн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     </a:t>
            </a:r>
            <a:r>
              <a:rPr dirty="0" sz="2050" spc="-2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ру</a:t>
            </a:r>
            <a:r>
              <a:rPr dirty="0" sz="2050" spc="-10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-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50">
                <a:solidFill>
                  <a:srgbClr val="000066"/>
                </a:solidFill>
                <a:latin typeface="Times New Roman"/>
                <a:cs typeface="Times New Roman"/>
              </a:rPr>
              <a:t>       </a:t>
            </a:r>
            <a:r>
              <a:rPr dirty="0" sz="2050" spc="2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5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5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50" spc="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20">
                <a:solidFill>
                  <a:srgbClr val="000066"/>
                </a:solidFill>
                <a:latin typeface="Times New Roman"/>
                <a:cs typeface="Times New Roman"/>
              </a:rPr>
              <a:t>ям</a:t>
            </a:r>
            <a:r>
              <a:rPr dirty="0" sz="205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5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6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10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1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100" spc="-4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1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нии</a:t>
            </a:r>
            <a:r>
              <a:rPr dirty="0" sz="21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1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100" spc="-15">
                <a:solidFill>
                  <a:srgbClr val="000066"/>
                </a:solidFill>
                <a:latin typeface="Times New Roman"/>
                <a:cs typeface="Times New Roman"/>
              </a:rPr>
              <a:t>лици</a:t>
            </a:r>
            <a:r>
              <a:rPr dirty="0" sz="2100" spc="-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100" spc="-1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2627" y="1412747"/>
            <a:ext cx="3470148" cy="49697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03520" y="1316736"/>
            <a:ext cx="2708910" cy="6195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03620" y="1517903"/>
            <a:ext cx="1113281" cy="3497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362955" y="1412747"/>
            <a:ext cx="2592705" cy="502920"/>
          </a:xfrm>
          <a:custGeom>
            <a:avLst/>
            <a:gdLst/>
            <a:ahLst/>
            <a:cxnLst/>
            <a:rect l="l" t="t" r="r" b="b"/>
            <a:pathLst>
              <a:path w="2592704" h="502919">
                <a:moveTo>
                  <a:pt x="1944243" y="419100"/>
                </a:moveTo>
                <a:lnTo>
                  <a:pt x="648081" y="419100"/>
                </a:lnTo>
                <a:lnTo>
                  <a:pt x="648934" y="485011"/>
                </a:lnTo>
                <a:lnTo>
                  <a:pt x="691501" y="500525"/>
                </a:lnTo>
                <a:lnTo>
                  <a:pt x="729107" y="502919"/>
                </a:lnTo>
                <a:lnTo>
                  <a:pt x="1875000" y="502699"/>
                </a:lnTo>
                <a:lnTo>
                  <a:pt x="1924296" y="495723"/>
                </a:lnTo>
                <a:lnTo>
                  <a:pt x="1944243" y="481964"/>
                </a:lnTo>
                <a:lnTo>
                  <a:pt x="1944243" y="419100"/>
                </a:lnTo>
                <a:close/>
              </a:path>
              <a:path w="2592704" h="502919">
                <a:moveTo>
                  <a:pt x="891159" y="0"/>
                </a:moveTo>
                <a:lnTo>
                  <a:pt x="0" y="0"/>
                </a:lnTo>
                <a:lnTo>
                  <a:pt x="324104" y="209550"/>
                </a:lnTo>
                <a:lnTo>
                  <a:pt x="0" y="419100"/>
                </a:lnTo>
                <a:lnTo>
                  <a:pt x="2592324" y="419100"/>
                </a:lnTo>
                <a:lnTo>
                  <a:pt x="2268347" y="209550"/>
                </a:lnTo>
                <a:lnTo>
                  <a:pt x="2462733" y="83819"/>
                </a:lnTo>
                <a:lnTo>
                  <a:pt x="1863217" y="83819"/>
                </a:lnTo>
                <a:lnTo>
                  <a:pt x="715088" y="83502"/>
                </a:lnTo>
                <a:lnTo>
                  <a:pt x="667464" y="75894"/>
                </a:lnTo>
                <a:lnTo>
                  <a:pt x="648934" y="59818"/>
                </a:lnTo>
                <a:lnTo>
                  <a:pt x="654031" y="54978"/>
                </a:lnTo>
                <a:lnTo>
                  <a:pt x="691501" y="44304"/>
                </a:lnTo>
                <a:lnTo>
                  <a:pt x="905177" y="41592"/>
                </a:lnTo>
                <a:lnTo>
                  <a:pt x="923335" y="40135"/>
                </a:lnTo>
                <a:lnTo>
                  <a:pt x="962970" y="29455"/>
                </a:lnTo>
                <a:lnTo>
                  <a:pt x="971331" y="17908"/>
                </a:lnTo>
                <a:lnTo>
                  <a:pt x="966234" y="13068"/>
                </a:lnTo>
                <a:lnTo>
                  <a:pt x="957050" y="8768"/>
                </a:lnTo>
                <a:lnTo>
                  <a:pt x="944364" y="5160"/>
                </a:lnTo>
                <a:lnTo>
                  <a:pt x="928764" y="2394"/>
                </a:lnTo>
                <a:lnTo>
                  <a:pt x="910833" y="623"/>
                </a:lnTo>
                <a:lnTo>
                  <a:pt x="891159" y="0"/>
                </a:lnTo>
                <a:close/>
              </a:path>
              <a:path w="2592704" h="502919">
                <a:moveTo>
                  <a:pt x="2592324" y="0"/>
                </a:moveTo>
                <a:lnTo>
                  <a:pt x="1687146" y="317"/>
                </a:lnTo>
                <a:lnTo>
                  <a:pt x="1639522" y="7925"/>
                </a:lnTo>
                <a:lnTo>
                  <a:pt x="1620992" y="24001"/>
                </a:lnTo>
                <a:lnTo>
                  <a:pt x="1626089" y="28841"/>
                </a:lnTo>
                <a:lnTo>
                  <a:pt x="1663559" y="39515"/>
                </a:lnTo>
                <a:lnTo>
                  <a:pt x="1877235" y="42227"/>
                </a:lnTo>
                <a:lnTo>
                  <a:pt x="1895393" y="43684"/>
                </a:lnTo>
                <a:lnTo>
                  <a:pt x="1935028" y="54364"/>
                </a:lnTo>
                <a:lnTo>
                  <a:pt x="1943389" y="65911"/>
                </a:lnTo>
                <a:lnTo>
                  <a:pt x="1938292" y="70751"/>
                </a:lnTo>
                <a:lnTo>
                  <a:pt x="1900822" y="81425"/>
                </a:lnTo>
                <a:lnTo>
                  <a:pt x="1863217" y="83819"/>
                </a:lnTo>
                <a:lnTo>
                  <a:pt x="2462733" y="83819"/>
                </a:lnTo>
                <a:lnTo>
                  <a:pt x="25923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011890" y="1433702"/>
            <a:ext cx="1294765" cy="62865"/>
          </a:xfrm>
          <a:custGeom>
            <a:avLst/>
            <a:gdLst/>
            <a:ahLst/>
            <a:cxnLst/>
            <a:rect l="l" t="t" r="r" b="b"/>
            <a:pathLst>
              <a:path w="1294765" h="62865">
                <a:moveTo>
                  <a:pt x="323250" y="0"/>
                </a:moveTo>
                <a:lnTo>
                  <a:pt x="272725" y="19415"/>
                </a:lnTo>
                <a:lnTo>
                  <a:pt x="80172" y="20955"/>
                </a:lnTo>
                <a:lnTo>
                  <a:pt x="60498" y="21578"/>
                </a:lnTo>
                <a:lnTo>
                  <a:pt x="14281" y="29723"/>
                </a:lnTo>
                <a:lnTo>
                  <a:pt x="0" y="38863"/>
                </a:lnTo>
                <a:lnTo>
                  <a:pt x="1994" y="45024"/>
                </a:lnTo>
                <a:lnTo>
                  <a:pt x="47996" y="61090"/>
                </a:lnTo>
                <a:lnTo>
                  <a:pt x="323250" y="62864"/>
                </a:lnTo>
                <a:lnTo>
                  <a:pt x="323250" y="0"/>
                </a:lnTo>
                <a:close/>
              </a:path>
              <a:path w="1294765" h="62865">
                <a:moveTo>
                  <a:pt x="971204" y="0"/>
                </a:moveTo>
                <a:lnTo>
                  <a:pt x="971204" y="62864"/>
                </a:lnTo>
                <a:lnTo>
                  <a:pt x="1228301" y="62547"/>
                </a:lnTo>
                <a:lnTo>
                  <a:pt x="1275925" y="54939"/>
                </a:lnTo>
                <a:lnTo>
                  <a:pt x="1294455" y="38863"/>
                </a:lnTo>
                <a:lnTo>
                  <a:pt x="1289358" y="34023"/>
                </a:lnTo>
                <a:lnTo>
                  <a:pt x="1251887" y="23349"/>
                </a:lnTo>
                <a:lnTo>
                  <a:pt x="1040447" y="20734"/>
                </a:lnTo>
                <a:lnTo>
                  <a:pt x="1021730" y="19415"/>
                </a:lnTo>
                <a:lnTo>
                  <a:pt x="1005103" y="17039"/>
                </a:lnTo>
                <a:lnTo>
                  <a:pt x="991151" y="13758"/>
                </a:lnTo>
                <a:lnTo>
                  <a:pt x="980460" y="9723"/>
                </a:lnTo>
                <a:lnTo>
                  <a:pt x="973616" y="5086"/>
                </a:lnTo>
                <a:lnTo>
                  <a:pt x="971204" y="0"/>
                </a:lnTo>
                <a:close/>
              </a:path>
            </a:pathLst>
          </a:custGeom>
          <a:solidFill>
            <a:srgbClr val="CD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153911" y="1604772"/>
            <a:ext cx="1012697" cy="2491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2981" rIns="0" bIns="0" rtlCol="0" vert="horz">
            <a:spAutoFit/>
          </a:bodyPr>
          <a:lstStyle/>
          <a:p>
            <a:pPr algn="ctr" marL="2540">
              <a:lnSpc>
                <a:spcPts val="2390"/>
              </a:lnSpc>
            </a:pPr>
            <a:r>
              <a:rPr dirty="0" b="1">
                <a:latin typeface="Times New Roman"/>
                <a:cs typeface="Times New Roman"/>
              </a:rPr>
              <a:t>Б</a:t>
            </a:r>
            <a:r>
              <a:rPr dirty="0" spc="-45" b="1">
                <a:latin typeface="Times New Roman"/>
                <a:cs typeface="Times New Roman"/>
              </a:rPr>
              <a:t>о</a:t>
            </a:r>
            <a:r>
              <a:rPr dirty="0" spc="-20" b="1">
                <a:latin typeface="Times New Roman"/>
                <a:cs typeface="Times New Roman"/>
              </a:rPr>
              <a:t>л</a:t>
            </a:r>
            <a:r>
              <a:rPr dirty="0" spc="-25" b="1">
                <a:latin typeface="Times New Roman"/>
                <a:cs typeface="Times New Roman"/>
              </a:rPr>
              <a:t>ь</a:t>
            </a:r>
            <a:r>
              <a:rPr dirty="0" spc="-50" b="1">
                <a:latin typeface="Times New Roman"/>
                <a:cs typeface="Times New Roman"/>
              </a:rPr>
              <a:t>ш</a:t>
            </a:r>
            <a:r>
              <a:rPr dirty="0" spc="-40" b="1">
                <a:latin typeface="Times New Roman"/>
                <a:cs typeface="Times New Roman"/>
              </a:rPr>
              <a:t>у</a:t>
            </a:r>
            <a:r>
              <a:rPr dirty="0" b="1">
                <a:latin typeface="Times New Roman"/>
                <a:cs typeface="Times New Roman"/>
              </a:rPr>
              <a:t>ю</a:t>
            </a:r>
            <a:r>
              <a:rPr dirty="0" spc="75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р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spc="-20" b="1">
                <a:latin typeface="Times New Roman"/>
                <a:cs typeface="Times New Roman"/>
              </a:rPr>
              <a:t>л</a:t>
            </a:r>
            <a:r>
              <a:rPr dirty="0" b="1">
                <a:latin typeface="Times New Roman"/>
                <a:cs typeface="Times New Roman"/>
              </a:rPr>
              <a:t>ь</a:t>
            </a:r>
            <a:r>
              <a:rPr dirty="0" spc="-20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в</a:t>
            </a:r>
            <a:r>
              <a:rPr dirty="0" spc="-10" b="1">
                <a:latin typeface="Times New Roman"/>
                <a:cs typeface="Times New Roman"/>
              </a:rPr>
              <a:t> р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10" b="1">
                <a:latin typeface="Times New Roman"/>
                <a:cs typeface="Times New Roman"/>
              </a:rPr>
              <a:t>з</a:t>
            </a:r>
            <a:r>
              <a:rPr dirty="0" spc="-10" b="1">
                <a:latin typeface="Times New Roman"/>
                <a:cs typeface="Times New Roman"/>
              </a:rPr>
              <a:t>ви</a:t>
            </a:r>
            <a:r>
              <a:rPr dirty="0" spc="10" b="1">
                <a:latin typeface="Times New Roman"/>
                <a:cs typeface="Times New Roman"/>
              </a:rPr>
              <a:t>т</a:t>
            </a:r>
            <a:r>
              <a:rPr dirty="0" spc="-10" b="1">
                <a:latin typeface="Times New Roman"/>
                <a:cs typeface="Times New Roman"/>
              </a:rPr>
              <a:t>и</a:t>
            </a:r>
            <a:r>
              <a:rPr dirty="0" b="1">
                <a:latin typeface="Times New Roman"/>
                <a:cs typeface="Times New Roman"/>
              </a:rPr>
              <a:t>и</a:t>
            </a:r>
            <a:r>
              <a:rPr dirty="0" spc="-80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п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spc="-25" b="1">
                <a:latin typeface="Times New Roman"/>
                <a:cs typeface="Times New Roman"/>
              </a:rPr>
              <a:t>ж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0" b="1">
                <a:latin typeface="Times New Roman"/>
                <a:cs typeface="Times New Roman"/>
              </a:rPr>
              <a:t>рн</a:t>
            </a:r>
            <a:r>
              <a:rPr dirty="0" b="1">
                <a:latin typeface="Times New Roman"/>
                <a:cs typeface="Times New Roman"/>
              </a:rPr>
              <a:t>ой</a:t>
            </a:r>
            <a:r>
              <a:rPr dirty="0" spc="-45" b="1">
                <a:latin typeface="Times New Roman"/>
                <a:cs typeface="Times New Roman"/>
              </a:rPr>
              <a:t> 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b="1">
                <a:latin typeface="Times New Roman"/>
                <a:cs typeface="Times New Roman"/>
              </a:rPr>
              <a:t>х</a:t>
            </a:r>
            <a:r>
              <a:rPr dirty="0" spc="-10" b="1">
                <a:latin typeface="Times New Roman"/>
                <a:cs typeface="Times New Roman"/>
              </a:rPr>
              <a:t>р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5" b="1">
                <a:latin typeface="Times New Roman"/>
                <a:cs typeface="Times New Roman"/>
              </a:rPr>
              <a:t>н</a:t>
            </a:r>
            <a:r>
              <a:rPr dirty="0" b="1">
                <a:latin typeface="Times New Roman"/>
                <a:cs typeface="Times New Roman"/>
              </a:rPr>
              <a:t>ы</a:t>
            </a:r>
            <a:r>
              <a:rPr dirty="0" spc="-65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Р</a:t>
            </a:r>
            <a:r>
              <a:rPr dirty="0" b="1">
                <a:latin typeface="Times New Roman"/>
                <a:cs typeface="Times New Roman"/>
              </a:rPr>
              <a:t>осс</a:t>
            </a:r>
            <a:r>
              <a:rPr dirty="0" spc="-10" b="1">
                <a:latin typeface="Times New Roman"/>
                <a:cs typeface="Times New Roman"/>
              </a:rPr>
              <a:t>ий</a:t>
            </a:r>
            <a:r>
              <a:rPr dirty="0" b="1">
                <a:latin typeface="Times New Roman"/>
                <a:cs typeface="Times New Roman"/>
              </a:rPr>
              <a:t>с</a:t>
            </a:r>
            <a:r>
              <a:rPr dirty="0" spc="-45" b="1">
                <a:latin typeface="Times New Roman"/>
                <a:cs typeface="Times New Roman"/>
              </a:rPr>
              <a:t>к</a:t>
            </a:r>
            <a:r>
              <a:rPr dirty="0" b="1">
                <a:latin typeface="Times New Roman"/>
                <a:cs typeface="Times New Roman"/>
              </a:rPr>
              <a:t>ой</a:t>
            </a:r>
            <a:r>
              <a:rPr dirty="0" spc="-120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имп</a:t>
            </a:r>
            <a:r>
              <a:rPr dirty="0" b="1">
                <a:latin typeface="Times New Roman"/>
                <a:cs typeface="Times New Roman"/>
              </a:rPr>
              <a:t>ер</a:t>
            </a:r>
            <a:r>
              <a:rPr dirty="0" spc="-15" b="1">
                <a:latin typeface="Times New Roman"/>
                <a:cs typeface="Times New Roman"/>
              </a:rPr>
              <a:t>и</a:t>
            </a:r>
            <a:r>
              <a:rPr dirty="0" b="1">
                <a:latin typeface="Times New Roman"/>
                <a:cs typeface="Times New Roman"/>
              </a:rPr>
              <a:t>и</a:t>
            </a:r>
          </a:p>
          <a:p>
            <a:pPr algn="ctr" marL="2540">
              <a:lnSpc>
                <a:spcPts val="2390"/>
              </a:lnSpc>
            </a:pPr>
            <a:r>
              <a:rPr dirty="0" b="1">
                <a:latin typeface="Times New Roman"/>
                <a:cs typeface="Times New Roman"/>
              </a:rPr>
              <a:t>с</a:t>
            </a:r>
            <a:r>
              <a:rPr dirty="0" spc="10" b="1">
                <a:latin typeface="Times New Roman"/>
                <a:cs typeface="Times New Roman"/>
              </a:rPr>
              <a:t>ы</a:t>
            </a:r>
            <a:r>
              <a:rPr dirty="0" spc="-20" b="1">
                <a:latin typeface="Times New Roman"/>
                <a:cs typeface="Times New Roman"/>
              </a:rPr>
              <a:t>г</a:t>
            </a:r>
            <a:r>
              <a:rPr dirty="0" b="1">
                <a:latin typeface="Times New Roman"/>
                <a:cs typeface="Times New Roman"/>
              </a:rPr>
              <a:t>ра</a:t>
            </a:r>
            <a:r>
              <a:rPr dirty="0" spc="-25" b="1">
                <a:latin typeface="Times New Roman"/>
                <a:cs typeface="Times New Roman"/>
              </a:rPr>
              <a:t>л</a:t>
            </a:r>
            <a:r>
              <a:rPr dirty="0" b="1">
                <a:latin typeface="Times New Roman"/>
                <a:cs typeface="Times New Roman"/>
              </a:rPr>
              <a:t>о</a:t>
            </a:r>
            <a:r>
              <a:rPr dirty="0" spc="-35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«</a:t>
            </a:r>
            <a:r>
              <a:rPr dirty="0" spc="-10" b="1">
                <a:latin typeface="Times New Roman"/>
                <a:cs typeface="Times New Roman"/>
              </a:rPr>
              <a:t>Р</a:t>
            </a:r>
            <a:r>
              <a:rPr dirty="0" b="1">
                <a:latin typeface="Times New Roman"/>
                <a:cs typeface="Times New Roman"/>
              </a:rPr>
              <a:t>ос</a:t>
            </a:r>
            <a:r>
              <a:rPr dirty="0" spc="5" b="1">
                <a:latin typeface="Times New Roman"/>
                <a:cs typeface="Times New Roman"/>
              </a:rPr>
              <a:t>с</a:t>
            </a:r>
            <a:r>
              <a:rPr dirty="0" spc="-10" b="1">
                <a:latin typeface="Times New Roman"/>
                <a:cs typeface="Times New Roman"/>
              </a:rPr>
              <a:t>ий</a:t>
            </a:r>
            <a:r>
              <a:rPr dirty="0" b="1">
                <a:latin typeface="Times New Roman"/>
                <a:cs typeface="Times New Roman"/>
              </a:rPr>
              <a:t>с</a:t>
            </a:r>
            <a:r>
              <a:rPr dirty="0" spc="-45" b="1">
                <a:latin typeface="Times New Roman"/>
                <a:cs typeface="Times New Roman"/>
              </a:rPr>
              <a:t>к</a:t>
            </a:r>
            <a:r>
              <a:rPr dirty="0" b="1">
                <a:latin typeface="Times New Roman"/>
                <a:cs typeface="Times New Roman"/>
              </a:rPr>
              <a:t>ое</a:t>
            </a:r>
            <a:r>
              <a:rPr dirty="0" spc="-100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п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spc="-25" b="1">
                <a:latin typeface="Times New Roman"/>
                <a:cs typeface="Times New Roman"/>
              </a:rPr>
              <a:t>ж</a:t>
            </a:r>
            <a:r>
              <a:rPr dirty="0" b="1">
                <a:latin typeface="Times New Roman"/>
                <a:cs typeface="Times New Roman"/>
              </a:rPr>
              <a:t>ар</a:t>
            </a:r>
            <a:r>
              <a:rPr dirty="0" spc="-15" b="1">
                <a:latin typeface="Times New Roman"/>
                <a:cs typeface="Times New Roman"/>
              </a:rPr>
              <a:t>н</a:t>
            </a:r>
            <a:r>
              <a:rPr dirty="0" b="1">
                <a:latin typeface="Times New Roman"/>
                <a:cs typeface="Times New Roman"/>
              </a:rPr>
              <a:t>ое</a:t>
            </a:r>
            <a:r>
              <a:rPr dirty="0" spc="-30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об</a:t>
            </a:r>
            <a:r>
              <a:rPr dirty="0" spc="-50" b="1">
                <a:latin typeface="Times New Roman"/>
                <a:cs typeface="Times New Roman"/>
              </a:rPr>
              <a:t>щ</a:t>
            </a:r>
            <a:r>
              <a:rPr dirty="0" spc="35" b="1">
                <a:latin typeface="Times New Roman"/>
                <a:cs typeface="Times New Roman"/>
              </a:rPr>
              <a:t>е</a:t>
            </a:r>
            <a:r>
              <a:rPr dirty="0" b="1">
                <a:latin typeface="Times New Roman"/>
                <a:cs typeface="Times New Roman"/>
              </a:rPr>
              <a:t>с</a:t>
            </a:r>
            <a:r>
              <a:rPr dirty="0" spc="20" b="1">
                <a:latin typeface="Times New Roman"/>
                <a:cs typeface="Times New Roman"/>
              </a:rPr>
              <a:t>т</a:t>
            </a:r>
            <a:r>
              <a:rPr dirty="0" spc="-10" b="1">
                <a:latin typeface="Times New Roman"/>
                <a:cs typeface="Times New Roman"/>
              </a:rPr>
              <a:t>в</a:t>
            </a:r>
            <a:r>
              <a:rPr dirty="0" b="1">
                <a:latin typeface="Times New Roman"/>
                <a:cs typeface="Times New Roman"/>
              </a:rPr>
              <a:t>о»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9214" y="2135973"/>
            <a:ext cx="1288415" cy="2590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42595" algn="l"/>
                <a:tab pos="1165225" algn="l"/>
              </a:tabLst>
            </a:pP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5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8545" y="2135973"/>
            <a:ext cx="1843405" cy="2590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45814" y="2135973"/>
            <a:ext cx="1368425" cy="2590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33070" algn="l"/>
                <a:tab pos="702945" algn="l"/>
              </a:tabLst>
            </a:pP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ъ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6334" y="2415246"/>
            <a:ext cx="5033010" cy="2590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сск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7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334" y="2699209"/>
            <a:ext cx="1793875" cy="2590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06500" algn="l"/>
              </a:tabLst>
            </a:pP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фа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3177" y="2699209"/>
            <a:ext cx="1200785" cy="2590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41241" y="2699209"/>
            <a:ext cx="1370965" cy="2590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ми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6334" y="2982428"/>
            <a:ext cx="5031105" cy="33610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800" spc="1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800" spc="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9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8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35"/>
              </a:spcBef>
            </a:pP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algn="ctr" marR="614680">
              <a:lnSpc>
                <a:spcPct val="100000"/>
              </a:lnSpc>
              <a:spcBef>
                <a:spcPts val="70"/>
              </a:spcBef>
            </a:pP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70"/>
              </a:spcBef>
              <a:buClr>
                <a:srgbClr val="000066"/>
              </a:buClr>
              <a:buFont typeface="Arial"/>
              <a:buChar char="•"/>
              <a:tabLst>
                <a:tab pos="195580" algn="l"/>
              </a:tabLst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7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35"/>
              </a:spcBef>
            </a:pP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ес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2600"/>
              </a:lnSpc>
              <a:spcBef>
                <a:spcPts val="15"/>
              </a:spcBef>
              <a:buClr>
                <a:srgbClr val="000066"/>
              </a:buClr>
              <a:buFont typeface="Arial"/>
              <a:buChar char="•"/>
              <a:tabLst>
                <a:tab pos="195580" algn="l"/>
              </a:tabLst>
            </a:pP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9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8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их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algn="just" marL="195580" indent="-182880">
              <a:lnSpc>
                <a:spcPct val="100000"/>
              </a:lnSpc>
              <a:spcBef>
                <a:spcPts val="70"/>
              </a:spcBef>
              <a:buClr>
                <a:srgbClr val="000066"/>
              </a:buClr>
              <a:buFont typeface="Arial"/>
              <a:buChar char="•"/>
              <a:tabLst>
                <a:tab pos="195580" algn="l"/>
              </a:tabLst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800" spc="-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8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endParaRPr sz="18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75"/>
              </a:spcBef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щи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endParaRPr sz="1800">
              <a:latin typeface="Times New Roman"/>
              <a:cs typeface="Times New Roman"/>
            </a:endParaRPr>
          </a:p>
          <a:p>
            <a:pPr algn="just" marL="195580" indent="-182880">
              <a:lnSpc>
                <a:spcPct val="100000"/>
              </a:lnSpc>
              <a:spcBef>
                <a:spcPts val="35"/>
              </a:spcBef>
              <a:buClr>
                <a:srgbClr val="000066"/>
              </a:buClr>
              <a:buFont typeface="Arial"/>
              <a:buChar char="•"/>
              <a:tabLst>
                <a:tab pos="195580" algn="l"/>
              </a:tabLst>
            </a:pP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8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endParaRPr sz="18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75"/>
              </a:spcBef>
            </a:pP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иц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40679" y="1559052"/>
            <a:ext cx="3525012" cy="4750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71016" y="1316736"/>
            <a:ext cx="2708910" cy="6195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071116" y="1517903"/>
            <a:ext cx="1113282" cy="3497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30452" y="1412747"/>
            <a:ext cx="2592705" cy="502920"/>
          </a:xfrm>
          <a:custGeom>
            <a:avLst/>
            <a:gdLst/>
            <a:ahLst/>
            <a:cxnLst/>
            <a:rect l="l" t="t" r="r" b="b"/>
            <a:pathLst>
              <a:path w="2592704" h="502919">
                <a:moveTo>
                  <a:pt x="1944243" y="419100"/>
                </a:moveTo>
                <a:lnTo>
                  <a:pt x="648080" y="419100"/>
                </a:lnTo>
                <a:lnTo>
                  <a:pt x="648934" y="485011"/>
                </a:lnTo>
                <a:lnTo>
                  <a:pt x="691501" y="500525"/>
                </a:lnTo>
                <a:lnTo>
                  <a:pt x="729106" y="502919"/>
                </a:lnTo>
                <a:lnTo>
                  <a:pt x="1875000" y="502699"/>
                </a:lnTo>
                <a:lnTo>
                  <a:pt x="1924296" y="495723"/>
                </a:lnTo>
                <a:lnTo>
                  <a:pt x="1944243" y="481964"/>
                </a:lnTo>
                <a:lnTo>
                  <a:pt x="1944243" y="419100"/>
                </a:lnTo>
                <a:close/>
              </a:path>
              <a:path w="2592704" h="502919">
                <a:moveTo>
                  <a:pt x="891159" y="0"/>
                </a:moveTo>
                <a:lnTo>
                  <a:pt x="0" y="0"/>
                </a:lnTo>
                <a:lnTo>
                  <a:pt x="324103" y="209550"/>
                </a:lnTo>
                <a:lnTo>
                  <a:pt x="0" y="419100"/>
                </a:lnTo>
                <a:lnTo>
                  <a:pt x="2592324" y="419100"/>
                </a:lnTo>
                <a:lnTo>
                  <a:pt x="2268220" y="209550"/>
                </a:lnTo>
                <a:lnTo>
                  <a:pt x="2462682" y="83819"/>
                </a:lnTo>
                <a:lnTo>
                  <a:pt x="1863216" y="83819"/>
                </a:lnTo>
                <a:lnTo>
                  <a:pt x="715088" y="83502"/>
                </a:lnTo>
                <a:lnTo>
                  <a:pt x="667464" y="75894"/>
                </a:lnTo>
                <a:lnTo>
                  <a:pt x="648934" y="59818"/>
                </a:lnTo>
                <a:lnTo>
                  <a:pt x="654031" y="54978"/>
                </a:lnTo>
                <a:lnTo>
                  <a:pt x="691501" y="44304"/>
                </a:lnTo>
                <a:lnTo>
                  <a:pt x="904958" y="41602"/>
                </a:lnTo>
                <a:lnTo>
                  <a:pt x="923152" y="40155"/>
                </a:lnTo>
                <a:lnTo>
                  <a:pt x="962848" y="29490"/>
                </a:lnTo>
                <a:lnTo>
                  <a:pt x="971232" y="17953"/>
                </a:lnTo>
                <a:lnTo>
                  <a:pt x="966179" y="13102"/>
                </a:lnTo>
                <a:lnTo>
                  <a:pt x="957031" y="8792"/>
                </a:lnTo>
                <a:lnTo>
                  <a:pt x="944372" y="5174"/>
                </a:lnTo>
                <a:lnTo>
                  <a:pt x="928785" y="2401"/>
                </a:lnTo>
                <a:lnTo>
                  <a:pt x="910853" y="625"/>
                </a:lnTo>
                <a:lnTo>
                  <a:pt x="891159" y="0"/>
                </a:lnTo>
                <a:close/>
              </a:path>
              <a:path w="2592704" h="502919">
                <a:moveTo>
                  <a:pt x="2592324" y="0"/>
                </a:moveTo>
                <a:lnTo>
                  <a:pt x="1687365" y="307"/>
                </a:lnTo>
                <a:lnTo>
                  <a:pt x="1639659" y="7895"/>
                </a:lnTo>
                <a:lnTo>
                  <a:pt x="1621091" y="23956"/>
                </a:lnTo>
                <a:lnTo>
                  <a:pt x="1626144" y="28807"/>
                </a:lnTo>
                <a:lnTo>
                  <a:pt x="1663538" y="39508"/>
                </a:lnTo>
                <a:lnTo>
                  <a:pt x="1877235" y="42227"/>
                </a:lnTo>
                <a:lnTo>
                  <a:pt x="1895393" y="43684"/>
                </a:lnTo>
                <a:lnTo>
                  <a:pt x="1935028" y="54364"/>
                </a:lnTo>
                <a:lnTo>
                  <a:pt x="1943389" y="65911"/>
                </a:lnTo>
                <a:lnTo>
                  <a:pt x="1938292" y="70751"/>
                </a:lnTo>
                <a:lnTo>
                  <a:pt x="1900822" y="81425"/>
                </a:lnTo>
                <a:lnTo>
                  <a:pt x="1863216" y="83819"/>
                </a:lnTo>
                <a:lnTo>
                  <a:pt x="2462682" y="83819"/>
                </a:lnTo>
                <a:lnTo>
                  <a:pt x="25923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79386" y="1433702"/>
            <a:ext cx="1294765" cy="62865"/>
          </a:xfrm>
          <a:custGeom>
            <a:avLst/>
            <a:gdLst/>
            <a:ahLst/>
            <a:cxnLst/>
            <a:rect l="l" t="t" r="r" b="b"/>
            <a:pathLst>
              <a:path w="1294764" h="62865">
                <a:moveTo>
                  <a:pt x="323123" y="0"/>
                </a:moveTo>
                <a:lnTo>
                  <a:pt x="272575" y="19429"/>
                </a:lnTo>
                <a:lnTo>
                  <a:pt x="80172" y="20955"/>
                </a:lnTo>
                <a:lnTo>
                  <a:pt x="60498" y="21578"/>
                </a:lnTo>
                <a:lnTo>
                  <a:pt x="14281" y="29723"/>
                </a:lnTo>
                <a:lnTo>
                  <a:pt x="0" y="38863"/>
                </a:lnTo>
                <a:lnTo>
                  <a:pt x="1994" y="45024"/>
                </a:lnTo>
                <a:lnTo>
                  <a:pt x="47996" y="61090"/>
                </a:lnTo>
                <a:lnTo>
                  <a:pt x="323123" y="62864"/>
                </a:lnTo>
                <a:lnTo>
                  <a:pt x="323123" y="0"/>
                </a:lnTo>
                <a:close/>
              </a:path>
              <a:path w="1294764" h="62865">
                <a:moveTo>
                  <a:pt x="971331" y="0"/>
                </a:moveTo>
                <a:lnTo>
                  <a:pt x="971331" y="62864"/>
                </a:lnTo>
                <a:lnTo>
                  <a:pt x="1228301" y="62547"/>
                </a:lnTo>
                <a:lnTo>
                  <a:pt x="1275925" y="54939"/>
                </a:lnTo>
                <a:lnTo>
                  <a:pt x="1294455" y="38863"/>
                </a:lnTo>
                <a:lnTo>
                  <a:pt x="1289358" y="34023"/>
                </a:lnTo>
                <a:lnTo>
                  <a:pt x="1251887" y="23349"/>
                </a:lnTo>
                <a:lnTo>
                  <a:pt x="1040622" y="20740"/>
                </a:lnTo>
                <a:lnTo>
                  <a:pt x="1021879" y="19429"/>
                </a:lnTo>
                <a:lnTo>
                  <a:pt x="1005237" y="17056"/>
                </a:lnTo>
                <a:lnTo>
                  <a:pt x="991278" y="13774"/>
                </a:lnTo>
                <a:lnTo>
                  <a:pt x="980585" y="9736"/>
                </a:lnTo>
                <a:lnTo>
                  <a:pt x="973742" y="5093"/>
                </a:lnTo>
                <a:lnTo>
                  <a:pt x="971331" y="0"/>
                </a:lnTo>
                <a:close/>
              </a:path>
            </a:pathLst>
          </a:custGeom>
          <a:solidFill>
            <a:srgbClr val="CD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121407" y="1604772"/>
            <a:ext cx="1012697" cy="2491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504" y="445225"/>
            <a:ext cx="8490585" cy="6090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2173605" marR="5080" indent="86360">
              <a:lnSpc>
                <a:spcPct val="80000"/>
              </a:lnSpc>
            </a:pP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иници</a:t>
            </a:r>
            <a:r>
              <a:rPr dirty="0" sz="1950" spc="-8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7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но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со</a:t>
            </a:r>
            <a:r>
              <a:rPr dirty="0" sz="195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йс</a:t>
            </a:r>
            <a:r>
              <a:rPr dirty="0" sz="195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арно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6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189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4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8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Сан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Пе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1950" spc="-10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ур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е</a:t>
            </a:r>
            <a:r>
              <a:rPr dirty="0" sz="1950" spc="-6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ем</a:t>
            </a:r>
            <a:r>
              <a:rPr dirty="0" sz="195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ся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но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   </a:t>
            </a:r>
            <a:r>
              <a:rPr dirty="0" sz="1950" spc="-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50" spc="-8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   </a:t>
            </a:r>
            <a:r>
              <a:rPr dirty="0" sz="1950" spc="-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ур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   </a:t>
            </a:r>
            <a:r>
              <a:rPr dirty="0" sz="1950" spc="-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«П</a:t>
            </a:r>
            <a:r>
              <a:rPr dirty="0" sz="1950" spc="-8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арн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   </a:t>
            </a:r>
            <a:r>
              <a:rPr dirty="0" sz="1950" spc="-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ело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6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иро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ание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урнала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лял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ле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Д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рие</a:t>
            </a:r>
            <a:r>
              <a:rPr dirty="0" sz="195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ич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4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сме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7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пр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со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95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4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ере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50">
              <a:latin typeface="Times New Roman"/>
              <a:cs typeface="Times New Roman"/>
            </a:endParaRPr>
          </a:p>
          <a:p>
            <a:pPr algn="just" marL="2173605" marR="5715" indent="86360">
              <a:lnSpc>
                <a:spcPct val="80000"/>
              </a:lnSpc>
            </a:pP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2014</a:t>
            </a:r>
            <a:r>
              <a:rPr dirty="0" sz="195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8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2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урнал</a:t>
            </a:r>
            <a:r>
              <a:rPr dirty="0" sz="1950" spc="2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«П</a:t>
            </a:r>
            <a:r>
              <a:rPr dirty="0" sz="195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о»</a:t>
            </a:r>
            <a:r>
              <a:rPr dirty="0" sz="195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950" spc="-6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но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2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120-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ле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ний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илей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ей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ень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тв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ср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али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ац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12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арс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ики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фе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арной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6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опас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algn="just" marL="12700" marR="1375410" indent="168910">
              <a:lnSpc>
                <a:spcPct val="80100"/>
              </a:lnSpc>
              <a:spcBef>
                <a:spcPts val="1400"/>
              </a:spcBef>
            </a:pP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8</a:t>
            </a:r>
            <a:r>
              <a:rPr dirty="0" sz="195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ня</a:t>
            </a:r>
            <a:r>
              <a:rPr dirty="0" sz="1950" spc="2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1901</a:t>
            </a:r>
            <a:r>
              <a:rPr dirty="0" sz="195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8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2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импер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5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50" spc="-1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лаем</a:t>
            </a:r>
            <a:r>
              <a:rPr dirty="0" sz="195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1950" spc="2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ус</a:t>
            </a:r>
            <a:r>
              <a:rPr dirty="0" sz="195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ри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унок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награ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но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ел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но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1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ов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95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«И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пер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орс</a:t>
            </a:r>
            <a:r>
              <a:rPr dirty="0" sz="1950" spc="-1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ссийс</a:t>
            </a:r>
            <a:r>
              <a:rPr dirty="0" sz="195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арно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а»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(ИРП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)</a:t>
            </a:r>
            <a:endParaRPr sz="1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algn="just" marL="2173605" marR="5715" indent="182880">
              <a:lnSpc>
                <a:spcPct val="100000"/>
              </a:lnSpc>
              <a:spcBef>
                <a:spcPts val="1175"/>
              </a:spcBef>
            </a:pPr>
            <a:r>
              <a:rPr dirty="0" sz="1950" spc="-9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хнич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ми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ет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пу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ё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6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-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нь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им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ам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арной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хники,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6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расп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ель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8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уи,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имич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пе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а,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пе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огне</a:t>
            </a:r>
            <a:r>
              <a:rPr dirty="0" sz="195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ели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пено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енер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195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сис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1950" spc="-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арно</a:t>
            </a:r>
            <a:r>
              <a:rPr dirty="0" sz="195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dirty="0" sz="1950" spc="-2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8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сна</a:t>
            </a:r>
            <a:r>
              <a:rPr dirty="0" sz="1950" spc="-6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50" spc="-6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ени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енн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950" spc="-2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онс</a:t>
            </a:r>
            <a:r>
              <a:rPr dirty="0" sz="195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сприн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леров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950" spc="-2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95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ройс</a:t>
            </a:r>
            <a:r>
              <a:rPr dirty="0" sz="195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арной</a:t>
            </a:r>
            <a:r>
              <a:rPr dirty="0" sz="195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гн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ии,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6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ие</a:t>
            </a:r>
            <a:r>
              <a:rPr dirty="0" sz="195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пер</a:t>
            </a:r>
            <a:r>
              <a:rPr dirty="0" sz="195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5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6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урсов</a:t>
            </a:r>
            <a:r>
              <a:rPr dirty="0" sz="1950" spc="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арн</a:t>
            </a:r>
            <a:r>
              <a:rPr dirty="0" sz="1950" spc="-3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5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5">
                <a:solidFill>
                  <a:srgbClr val="000066"/>
                </a:solidFill>
                <a:latin typeface="Times New Roman"/>
                <a:cs typeface="Times New Roman"/>
              </a:rPr>
              <a:t>хни</a:t>
            </a:r>
            <a:r>
              <a:rPr dirty="0" sz="195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1459" y="297179"/>
            <a:ext cx="2039112" cy="2734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4293108"/>
            <a:ext cx="2052827" cy="2231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94092" y="2638044"/>
            <a:ext cx="1348740" cy="17967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291" y="353912"/>
            <a:ext cx="8482965" cy="5441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7780">
              <a:lnSpc>
                <a:spcPct val="100000"/>
              </a:lnSpc>
            </a:pPr>
            <a:r>
              <a:rPr dirty="0" sz="1950" spc="-5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4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5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2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пе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950" spc="-3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ко</a:t>
            </a:r>
            <a:r>
              <a:rPr dirty="0" sz="1950" spc="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1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ссийс</a:t>
            </a:r>
            <a:r>
              <a:rPr dirty="0" sz="1950" spc="-6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5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1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9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жа</a:t>
            </a:r>
            <a:r>
              <a:rPr dirty="0" sz="1950" spc="-6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5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3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1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50" spc="-45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950" spc="2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ва</a:t>
            </a:r>
            <a:r>
              <a:rPr dirty="0" sz="1950" spc="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1950">
              <a:latin typeface="Times New Roman"/>
              <a:cs typeface="Times New Roman"/>
            </a:endParaRPr>
          </a:p>
          <a:p>
            <a:pPr algn="ctr">
              <a:lnSpc>
                <a:spcPts val="2330"/>
              </a:lnSpc>
            </a:pP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45" b="1">
                <a:solidFill>
                  <a:srgbClr val="000066"/>
                </a:solidFill>
                <a:latin typeface="Times New Roman"/>
                <a:cs typeface="Times New Roman"/>
              </a:rPr>
              <a:t>об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8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4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2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уп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еж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ения</a:t>
            </a:r>
            <a:r>
              <a:rPr dirty="0" sz="1950" spc="1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-40" b="1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ения</a:t>
            </a:r>
            <a:r>
              <a:rPr dirty="0" sz="1950" spc="7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8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жа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8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114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-5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8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вень</a:t>
            </a:r>
            <a:r>
              <a:rPr dirty="0" sz="1950" spc="9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45" b="1">
                <a:solidFill>
                  <a:srgbClr val="000066"/>
                </a:solidFill>
                <a:latin typeface="Times New Roman"/>
                <a:cs typeface="Times New Roman"/>
              </a:rPr>
              <a:t>ос</a:t>
            </a:r>
            <a:r>
              <a:rPr dirty="0" sz="1950" spc="-12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-2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50" spc="-5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вен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50" spc="-4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2612" y="948653"/>
            <a:ext cx="8204834" cy="2470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30"/>
              </a:lnSpc>
            </a:pP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50" spc="-9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еа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из</a:t>
            </a:r>
            <a:r>
              <a:rPr dirty="0" sz="1950" spc="-8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ва</a:t>
            </a:r>
            <a:r>
              <a:rPr dirty="0" sz="195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50" spc="-5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сь</a:t>
            </a:r>
            <a:r>
              <a:rPr dirty="0" sz="1950" spc="17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8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50" spc="-3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8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1918</a:t>
            </a:r>
            <a:r>
              <a:rPr dirty="0" sz="1950" spc="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3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50" spc="-12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50" spc="-195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-5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950" spc="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50" spc="-60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5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8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ве</a:t>
            </a:r>
            <a:r>
              <a:rPr dirty="0" sz="1950" spc="3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ко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50" spc="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50" spc="-5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50" spc="2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сп</a:t>
            </a:r>
            <a:r>
              <a:rPr dirty="0" sz="1950" spc="-50" b="1">
                <a:solidFill>
                  <a:srgbClr val="000066"/>
                </a:solidFill>
                <a:latin typeface="Times New Roman"/>
                <a:cs typeface="Times New Roman"/>
              </a:rPr>
              <a:t>уб</a:t>
            </a:r>
            <a:r>
              <a:rPr dirty="0" sz="1950" spc="-2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5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50" spc="-6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5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173355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17 </a:t>
            </a:r>
            <a:r>
              <a:rPr dirty="0" spc="-40">
                <a:latin typeface="Times New Roman"/>
                <a:cs typeface="Times New Roman"/>
              </a:rPr>
              <a:t> </a:t>
            </a:r>
            <a:r>
              <a:rPr dirty="0" spc="-45"/>
              <a:t>а</a:t>
            </a:r>
            <a:r>
              <a:rPr dirty="0" spc="5"/>
              <a:t>п</a:t>
            </a:r>
            <a:r>
              <a:rPr dirty="0"/>
              <a:t>р</a:t>
            </a:r>
            <a:r>
              <a:rPr dirty="0" spc="-10"/>
              <a:t>е</a:t>
            </a:r>
            <a:r>
              <a:rPr dirty="0"/>
              <a:t>ля </a:t>
            </a:r>
            <a:r>
              <a:rPr dirty="0" spc="-30"/>
              <a:t> </a:t>
            </a:r>
            <a:r>
              <a:rPr dirty="0">
                <a:latin typeface="Times New Roman"/>
                <a:cs typeface="Times New Roman"/>
              </a:rPr>
              <a:t>1918 </a:t>
            </a:r>
            <a:r>
              <a:rPr dirty="0" spc="-70">
                <a:latin typeface="Times New Roman"/>
                <a:cs typeface="Times New Roman"/>
              </a:rPr>
              <a:t> </a:t>
            </a:r>
            <a:r>
              <a:rPr dirty="0" spc="-55"/>
              <a:t>г</a:t>
            </a:r>
            <a:r>
              <a:rPr dirty="0"/>
              <a:t>о</a:t>
            </a:r>
            <a:r>
              <a:rPr dirty="0" spc="-20"/>
              <a:t>д</a:t>
            </a:r>
            <a:r>
              <a:rPr dirty="0"/>
              <a:t>а </a:t>
            </a:r>
            <a:r>
              <a:rPr dirty="0" spc="-80"/>
              <a:t> </a:t>
            </a:r>
            <a:r>
              <a:rPr dirty="0" spc="-30"/>
              <a:t>п</a:t>
            </a:r>
            <a:r>
              <a:rPr dirty="0"/>
              <a:t>о </a:t>
            </a:r>
            <a:r>
              <a:rPr dirty="0" spc="-40"/>
              <a:t> </a:t>
            </a:r>
            <a:r>
              <a:rPr dirty="0" spc="5"/>
              <a:t>п</a:t>
            </a:r>
            <a:r>
              <a:rPr dirty="0"/>
              <a:t>р</a:t>
            </a:r>
            <a:r>
              <a:rPr dirty="0" spc="-40"/>
              <a:t>е</a:t>
            </a:r>
            <a:r>
              <a:rPr dirty="0" spc="-15"/>
              <a:t>д</a:t>
            </a:r>
            <a:r>
              <a:rPr dirty="0"/>
              <a:t>с</a:t>
            </a:r>
            <a:r>
              <a:rPr dirty="0" spc="35"/>
              <a:t>т</a:t>
            </a:r>
            <a:r>
              <a:rPr dirty="0"/>
              <a:t>а</a:t>
            </a:r>
            <a:r>
              <a:rPr dirty="0" spc="-25"/>
              <a:t>в</a:t>
            </a:r>
            <a:r>
              <a:rPr dirty="0"/>
              <a:t>ле</a:t>
            </a:r>
            <a:r>
              <a:rPr dirty="0" spc="5"/>
              <a:t>н</a:t>
            </a:r>
            <a:r>
              <a:rPr dirty="0" spc="5"/>
              <a:t>и</a:t>
            </a:r>
            <a:r>
              <a:rPr dirty="0"/>
              <a:t>ю </a:t>
            </a:r>
            <a:r>
              <a:rPr dirty="0" spc="-65"/>
              <a:t> </a:t>
            </a:r>
            <a:r>
              <a:rPr dirty="0" spc="-15"/>
              <a:t>В</a:t>
            </a:r>
            <a:r>
              <a:rPr dirty="0" spc="10"/>
              <a:t>ы</a:t>
            </a:r>
            <a:r>
              <a:rPr dirty="0" spc="-10"/>
              <a:t>с</a:t>
            </a:r>
            <a:r>
              <a:rPr dirty="0" spc="15"/>
              <a:t>ш</a:t>
            </a:r>
            <a:r>
              <a:rPr dirty="0" spc="-10"/>
              <a:t>е</a:t>
            </a:r>
            <a:r>
              <a:rPr dirty="0" spc="-55"/>
              <a:t>г</a:t>
            </a:r>
            <a:r>
              <a:rPr dirty="0"/>
              <a:t>о </a:t>
            </a:r>
            <a:r>
              <a:rPr dirty="0" spc="-30"/>
              <a:t> </a:t>
            </a:r>
            <a:r>
              <a:rPr dirty="0" spc="-10"/>
              <a:t>с</a:t>
            </a:r>
            <a:r>
              <a:rPr dirty="0"/>
              <a:t>о</a:t>
            </a:r>
            <a:r>
              <a:rPr dirty="0" spc="10"/>
              <a:t>в</a:t>
            </a:r>
            <a:r>
              <a:rPr dirty="0" spc="-10"/>
              <a:t>е</a:t>
            </a:r>
            <a:r>
              <a:rPr dirty="0" spc="35"/>
              <a:t>т</a:t>
            </a:r>
            <a:r>
              <a:rPr dirty="0"/>
              <a:t>а </a:t>
            </a:r>
            <a:r>
              <a:rPr dirty="0" spc="-75"/>
              <a:t> </a:t>
            </a:r>
            <a:r>
              <a:rPr dirty="0" spc="5"/>
              <a:t>н</a:t>
            </a:r>
            <a:r>
              <a:rPr dirty="0" spc="-10"/>
              <a:t>а</a:t>
            </a:r>
            <a:r>
              <a:rPr dirty="0" spc="-40"/>
              <a:t>р</a:t>
            </a:r>
            <a:r>
              <a:rPr dirty="0"/>
              <a:t>о</a:t>
            </a:r>
            <a:r>
              <a:rPr dirty="0" spc="-20"/>
              <a:t>д</a:t>
            </a:r>
            <a:r>
              <a:rPr dirty="0" spc="-30"/>
              <a:t>н</a:t>
            </a:r>
            <a:r>
              <a:rPr dirty="0"/>
              <a:t>о</a:t>
            </a:r>
            <a:r>
              <a:rPr dirty="0" spc="-55"/>
              <a:t>г</a:t>
            </a:r>
            <a:r>
              <a:rPr dirty="0"/>
              <a:t>о </a:t>
            </a:r>
            <a:r>
              <a:rPr dirty="0" spc="-30"/>
              <a:t> </a:t>
            </a:r>
            <a:r>
              <a:rPr dirty="0" spc="-110"/>
              <a:t>х</a:t>
            </a:r>
            <a:r>
              <a:rPr dirty="0" spc="30"/>
              <a:t>о</a:t>
            </a:r>
            <a:r>
              <a:rPr dirty="0" spc="5"/>
              <a:t>з</a:t>
            </a:r>
            <a:r>
              <a:rPr dirty="0"/>
              <a:t>я</a:t>
            </a:r>
            <a:r>
              <a:rPr dirty="0" spc="5"/>
              <a:t>й</a:t>
            </a:r>
            <a:r>
              <a:rPr dirty="0" spc="-10"/>
              <a:t>с</a:t>
            </a:r>
            <a:r>
              <a:rPr dirty="0"/>
              <a:t>т</a:t>
            </a:r>
            <a:r>
              <a:rPr dirty="0" spc="-20"/>
              <a:t>в</a:t>
            </a:r>
            <a:r>
              <a:rPr dirty="0"/>
              <a:t>а </a:t>
            </a:r>
            <a:r>
              <a:rPr dirty="0" spc="-75"/>
              <a:t> </a:t>
            </a:r>
            <a:r>
              <a:rPr dirty="0"/>
              <a:t>и</a:t>
            </a:r>
            <a:r>
              <a:rPr dirty="0"/>
              <a:t> </a:t>
            </a:r>
            <a:r>
              <a:rPr dirty="0" spc="-15"/>
              <a:t>В</a:t>
            </a:r>
            <a:r>
              <a:rPr dirty="0" spc="25"/>
              <a:t>с</a:t>
            </a:r>
            <a:r>
              <a:rPr dirty="0" spc="-10"/>
              <a:t>е</a:t>
            </a:r>
            <a:r>
              <a:rPr dirty="0"/>
              <a:t>р</a:t>
            </a:r>
            <a:r>
              <a:rPr dirty="0" spc="65"/>
              <a:t>о</a:t>
            </a:r>
            <a:r>
              <a:rPr dirty="0" spc="-10"/>
              <a:t>с</a:t>
            </a:r>
            <a:r>
              <a:rPr dirty="0" spc="-10"/>
              <a:t>с</a:t>
            </a:r>
            <a:r>
              <a:rPr dirty="0" spc="5"/>
              <a:t>и</a:t>
            </a:r>
            <a:r>
              <a:rPr dirty="0" spc="5"/>
              <a:t>й</a:t>
            </a:r>
            <a:r>
              <a:rPr dirty="0" spc="-10"/>
              <a:t>с</a:t>
            </a:r>
            <a:r>
              <a:rPr dirty="0" spc="-125"/>
              <a:t>к</a:t>
            </a:r>
            <a:r>
              <a:rPr dirty="0" spc="30"/>
              <a:t>о</a:t>
            </a:r>
            <a:r>
              <a:rPr dirty="0" spc="-60"/>
              <a:t>г</a:t>
            </a:r>
            <a:r>
              <a:rPr dirty="0"/>
              <a:t>о  </a:t>
            </a:r>
            <a:r>
              <a:rPr dirty="0" spc="75"/>
              <a:t> </a:t>
            </a:r>
            <a:r>
              <a:rPr dirty="0" spc="-30"/>
              <a:t>п</a:t>
            </a:r>
            <a:r>
              <a:rPr dirty="0" spc="-40"/>
              <a:t>о</a:t>
            </a:r>
            <a:r>
              <a:rPr dirty="0" spc="10"/>
              <a:t>ж</a:t>
            </a:r>
            <a:r>
              <a:rPr dirty="0" spc="-10"/>
              <a:t>а</a:t>
            </a:r>
            <a:r>
              <a:rPr dirty="0"/>
              <a:t>р</a:t>
            </a:r>
            <a:r>
              <a:rPr dirty="0" spc="-30"/>
              <a:t>н</a:t>
            </a:r>
            <a:r>
              <a:rPr dirty="0" spc="30"/>
              <a:t>о</a:t>
            </a:r>
            <a:r>
              <a:rPr dirty="0" spc="-60"/>
              <a:t>г</a:t>
            </a:r>
            <a:r>
              <a:rPr dirty="0"/>
              <a:t>о  </a:t>
            </a:r>
            <a:r>
              <a:rPr dirty="0" spc="60"/>
              <a:t> </a:t>
            </a:r>
            <a:r>
              <a:rPr dirty="0" spc="30"/>
              <a:t>о</a:t>
            </a:r>
            <a:r>
              <a:rPr dirty="0" spc="-55"/>
              <a:t>б</a:t>
            </a:r>
            <a:r>
              <a:rPr dirty="0" spc="10"/>
              <a:t>щ</a:t>
            </a:r>
            <a:r>
              <a:rPr dirty="0" spc="25"/>
              <a:t>е</a:t>
            </a:r>
            <a:r>
              <a:rPr dirty="0" spc="-10"/>
              <a:t>с</a:t>
            </a:r>
            <a:r>
              <a:rPr dirty="0"/>
              <a:t>т</a:t>
            </a:r>
            <a:r>
              <a:rPr dirty="0" spc="-20"/>
              <a:t>в</a:t>
            </a:r>
            <a:r>
              <a:rPr dirty="0"/>
              <a:t>а  </a:t>
            </a:r>
            <a:r>
              <a:rPr dirty="0" spc="55"/>
              <a:t> </a:t>
            </a:r>
            <a:r>
              <a:rPr dirty="0" spc="-15"/>
              <a:t>С</a:t>
            </a:r>
            <a:r>
              <a:rPr dirty="0" spc="30"/>
              <a:t>о</a:t>
            </a:r>
            <a:r>
              <a:rPr dirty="0" spc="10"/>
              <a:t>в</a:t>
            </a:r>
            <a:r>
              <a:rPr dirty="0" spc="-10"/>
              <a:t>е</a:t>
            </a:r>
            <a:r>
              <a:rPr dirty="0" spc="-70"/>
              <a:t>т</a:t>
            </a:r>
            <a:r>
              <a:rPr dirty="0"/>
              <a:t>ом  </a:t>
            </a:r>
            <a:r>
              <a:rPr dirty="0" spc="35"/>
              <a:t> </a:t>
            </a:r>
            <a:r>
              <a:rPr dirty="0"/>
              <a:t>Н</a:t>
            </a:r>
            <a:r>
              <a:rPr dirty="0" spc="-15"/>
              <a:t>а</a:t>
            </a:r>
            <a:r>
              <a:rPr dirty="0" spc="-40"/>
              <a:t>р</a:t>
            </a:r>
            <a:r>
              <a:rPr dirty="0"/>
              <a:t>о</a:t>
            </a:r>
            <a:r>
              <a:rPr dirty="0" spc="-20"/>
              <a:t>д</a:t>
            </a:r>
            <a:r>
              <a:rPr dirty="0" spc="5"/>
              <a:t>н</a:t>
            </a:r>
            <a:r>
              <a:rPr dirty="0" spc="10"/>
              <a:t>ы</a:t>
            </a:r>
            <a:r>
              <a:rPr dirty="0"/>
              <a:t>х  </a:t>
            </a:r>
            <a:r>
              <a:rPr dirty="0" spc="25"/>
              <a:t> </a:t>
            </a:r>
            <a:r>
              <a:rPr dirty="0" spc="-90"/>
              <a:t>К</a:t>
            </a:r>
            <a:r>
              <a:rPr dirty="0" spc="-40"/>
              <a:t>о</a:t>
            </a:r>
            <a:r>
              <a:rPr dirty="0" spc="5"/>
              <a:t>м</a:t>
            </a:r>
            <a:r>
              <a:rPr dirty="0" spc="5"/>
              <a:t>и</a:t>
            </a:r>
            <a:r>
              <a:rPr dirty="0" spc="-10"/>
              <a:t>с</a:t>
            </a:r>
            <a:r>
              <a:rPr dirty="0" spc="25"/>
              <a:t>с</a:t>
            </a:r>
            <a:r>
              <a:rPr dirty="0" spc="-10"/>
              <a:t>а</a:t>
            </a:r>
            <a:r>
              <a:rPr dirty="0" spc="-40"/>
              <a:t>р</a:t>
            </a:r>
            <a:r>
              <a:rPr dirty="0" spc="30"/>
              <a:t>о</a:t>
            </a:r>
            <a:r>
              <a:rPr dirty="0"/>
              <a:t>в  </a:t>
            </a:r>
            <a:r>
              <a:rPr dirty="0" spc="45"/>
              <a:t> </a:t>
            </a:r>
            <a:r>
              <a:rPr dirty="0" spc="35"/>
              <a:t>Р</a:t>
            </a:r>
            <a:r>
              <a:rPr dirty="0" spc="-15"/>
              <a:t>С</a:t>
            </a:r>
            <a:r>
              <a:rPr dirty="0" spc="15"/>
              <a:t>Ф</a:t>
            </a:r>
            <a:r>
              <a:rPr dirty="0" spc="-15"/>
              <a:t>С</a:t>
            </a:r>
            <a:r>
              <a:rPr dirty="0"/>
              <a:t>Р</a:t>
            </a:r>
            <a:r>
              <a:rPr dirty="0"/>
              <a:t> </a:t>
            </a:r>
            <a:r>
              <a:rPr dirty="0" spc="5"/>
              <a:t>и</a:t>
            </a:r>
            <a:r>
              <a:rPr dirty="0" spc="-30"/>
              <a:t>з</a:t>
            </a:r>
            <a:r>
              <a:rPr dirty="0" spc="-20"/>
              <a:t>д</a:t>
            </a:r>
            <a:r>
              <a:rPr dirty="0" spc="-10"/>
              <a:t>а</a:t>
            </a:r>
            <a:r>
              <a:rPr dirty="0" spc="-10"/>
              <a:t>е</a:t>
            </a:r>
            <a:r>
              <a:rPr dirty="0" spc="35"/>
              <a:t>т</a:t>
            </a:r>
            <a:r>
              <a:rPr dirty="0" spc="-10"/>
              <a:t>с</a:t>
            </a:r>
            <a:r>
              <a:rPr dirty="0"/>
              <a:t>я</a:t>
            </a:r>
            <a:r>
              <a:rPr dirty="0" spc="210"/>
              <a:t> </a:t>
            </a:r>
            <a:r>
              <a:rPr dirty="0" spc="25"/>
              <a:t>Д</a:t>
            </a:r>
            <a:r>
              <a:rPr dirty="0" spc="-10"/>
              <a:t>е</a:t>
            </a:r>
            <a:r>
              <a:rPr dirty="0" spc="-15"/>
              <a:t>к</a:t>
            </a:r>
            <a:r>
              <a:rPr dirty="0"/>
              <a:t>р</a:t>
            </a:r>
            <a:r>
              <a:rPr dirty="0" spc="-10"/>
              <a:t>е</a:t>
            </a:r>
            <a:r>
              <a:rPr dirty="0"/>
              <a:t>т</a:t>
            </a:r>
            <a:r>
              <a:rPr dirty="0" spc="204"/>
              <a:t> </a:t>
            </a:r>
            <a:r>
              <a:rPr dirty="0" spc="-40"/>
              <a:t>«</a:t>
            </a:r>
            <a:r>
              <a:rPr dirty="0"/>
              <a:t>Об</a:t>
            </a:r>
            <a:r>
              <a:rPr dirty="0" spc="175"/>
              <a:t> </a:t>
            </a:r>
            <a:r>
              <a:rPr dirty="0" spc="30"/>
              <a:t>о</a:t>
            </a:r>
            <a:r>
              <a:rPr dirty="0" spc="-40"/>
              <a:t>р</a:t>
            </a:r>
            <a:r>
              <a:rPr dirty="0" spc="10"/>
              <a:t>г</a:t>
            </a:r>
            <a:r>
              <a:rPr dirty="0" spc="-10"/>
              <a:t>а</a:t>
            </a:r>
            <a:r>
              <a:rPr dirty="0" spc="5"/>
              <a:t>н</a:t>
            </a:r>
            <a:r>
              <a:rPr dirty="0" spc="5"/>
              <a:t>и</a:t>
            </a:r>
            <a:r>
              <a:rPr dirty="0" spc="5"/>
              <a:t>з</a:t>
            </a:r>
            <a:r>
              <a:rPr dirty="0" spc="-10"/>
              <a:t>а</a:t>
            </a:r>
            <a:r>
              <a:rPr dirty="0" spc="-30"/>
              <a:t>ц</a:t>
            </a:r>
            <a:r>
              <a:rPr dirty="0" spc="5"/>
              <a:t>и</a:t>
            </a:r>
            <a:r>
              <a:rPr dirty="0"/>
              <a:t>и</a:t>
            </a:r>
            <a:r>
              <a:rPr dirty="0" spc="190"/>
              <a:t> </a:t>
            </a:r>
            <a:r>
              <a:rPr dirty="0" spc="-60"/>
              <a:t>г</a:t>
            </a:r>
            <a:r>
              <a:rPr dirty="0" spc="65"/>
              <a:t>о</a:t>
            </a:r>
            <a:r>
              <a:rPr dirty="0" spc="-45"/>
              <a:t>с</a:t>
            </a:r>
            <a:r>
              <a:rPr dirty="0" spc="-150"/>
              <a:t>у</a:t>
            </a:r>
            <a:r>
              <a:rPr dirty="0" spc="-20"/>
              <a:t>д</a:t>
            </a:r>
            <a:r>
              <a:rPr dirty="0" spc="-10"/>
              <a:t>а</a:t>
            </a:r>
            <a:r>
              <a:rPr dirty="0"/>
              <a:t>р</a:t>
            </a:r>
            <a:r>
              <a:rPr dirty="0" spc="-10"/>
              <a:t>с</a:t>
            </a:r>
            <a:r>
              <a:rPr dirty="0"/>
              <a:t>т</a:t>
            </a:r>
            <a:r>
              <a:rPr dirty="0" spc="15"/>
              <a:t>в</a:t>
            </a:r>
            <a:r>
              <a:rPr dirty="0" spc="25"/>
              <a:t>е</a:t>
            </a:r>
            <a:r>
              <a:rPr dirty="0" spc="5"/>
              <a:t>н</a:t>
            </a:r>
            <a:r>
              <a:rPr dirty="0" spc="5"/>
              <a:t>н</a:t>
            </a:r>
            <a:r>
              <a:rPr dirty="0" spc="10"/>
              <a:t>ы</a:t>
            </a:r>
            <a:r>
              <a:rPr dirty="0"/>
              <a:t>х</a:t>
            </a:r>
            <a:r>
              <a:rPr dirty="0" spc="180"/>
              <a:t> </a:t>
            </a:r>
            <a:r>
              <a:rPr dirty="0" spc="10"/>
              <a:t>м</a:t>
            </a:r>
            <a:r>
              <a:rPr dirty="0" spc="-10"/>
              <a:t>е</a:t>
            </a:r>
            <a:r>
              <a:rPr dirty="0"/>
              <a:t>р</a:t>
            </a:r>
            <a:r>
              <a:rPr dirty="0" spc="195"/>
              <a:t> </a:t>
            </a:r>
            <a:r>
              <a:rPr dirty="0" spc="-55"/>
              <a:t>б</a:t>
            </a:r>
            <a:r>
              <a:rPr dirty="0" spc="30"/>
              <a:t>о</a:t>
            </a:r>
            <a:r>
              <a:rPr dirty="0"/>
              <a:t>рь</a:t>
            </a:r>
            <a:r>
              <a:rPr dirty="0" spc="-15"/>
              <a:t>б</a:t>
            </a:r>
            <a:r>
              <a:rPr dirty="0"/>
              <a:t>ы</a:t>
            </a:r>
            <a:r>
              <a:rPr dirty="0" spc="180"/>
              <a:t> </a:t>
            </a:r>
            <a:r>
              <a:rPr dirty="0"/>
              <a:t>с</a:t>
            </a:r>
            <a:r>
              <a:rPr dirty="0" spc="155"/>
              <a:t> </a:t>
            </a:r>
            <a:r>
              <a:rPr dirty="0"/>
              <a:t>о</a:t>
            </a:r>
            <a:r>
              <a:rPr dirty="0" spc="10"/>
              <a:t>г</a:t>
            </a:r>
            <a:r>
              <a:rPr dirty="0" spc="5"/>
              <a:t>н</a:t>
            </a:r>
            <a:r>
              <a:rPr dirty="0" spc="-10"/>
              <a:t>е</a:t>
            </a:r>
            <a:r>
              <a:rPr dirty="0" spc="5"/>
              <a:t>м</a:t>
            </a:r>
            <a:r>
              <a:rPr dirty="0" spc="-30"/>
              <a:t>»</a:t>
            </a:r>
            <a:r>
              <a:rPr dirty="0">
                <a:latin typeface="Times New Roman"/>
                <a:cs typeface="Times New Roman"/>
              </a:rPr>
              <a:t>.</a:t>
            </a:r>
            <a:r>
              <a:rPr dirty="0" spc="215">
                <a:latin typeface="Times New Roman"/>
                <a:cs typeface="Times New Roman"/>
              </a:rPr>
              <a:t> </a:t>
            </a:r>
            <a:r>
              <a:rPr dirty="0"/>
              <a:t>Э</a:t>
            </a:r>
            <a:r>
              <a:rPr dirty="0" spc="-35"/>
              <a:t>т</a:t>
            </a:r>
            <a:r>
              <a:rPr dirty="0"/>
              <a:t>у</a:t>
            </a:r>
            <a:r>
              <a:rPr dirty="0" spc="125"/>
              <a:t> </a:t>
            </a:r>
            <a:r>
              <a:rPr dirty="0" spc="-20"/>
              <a:t>д</a:t>
            </a:r>
            <a:r>
              <a:rPr dirty="0" spc="-45"/>
              <a:t>а</a:t>
            </a:r>
            <a:r>
              <a:rPr dirty="0"/>
              <a:t>ту</a:t>
            </a:r>
            <a:r>
              <a:rPr dirty="0"/>
              <a:t> </a:t>
            </a:r>
            <a:r>
              <a:rPr dirty="0" spc="5"/>
              <a:t>п</a:t>
            </a:r>
            <a:r>
              <a:rPr dirty="0"/>
              <a:t>р</a:t>
            </a:r>
            <a:r>
              <a:rPr dirty="0" spc="5"/>
              <a:t>и</a:t>
            </a:r>
            <a:r>
              <a:rPr dirty="0" spc="5"/>
              <a:t>н</a:t>
            </a:r>
            <a:r>
              <a:rPr dirty="0"/>
              <a:t>я</a:t>
            </a:r>
            <a:r>
              <a:rPr dirty="0" spc="-35"/>
              <a:t>т</a:t>
            </a:r>
            <a:r>
              <a:rPr dirty="0"/>
              <a:t>о</a:t>
            </a:r>
            <a:r>
              <a:rPr dirty="0" spc="-10"/>
              <a:t> </a:t>
            </a:r>
            <a:r>
              <a:rPr dirty="0" spc="-45"/>
              <a:t>с</a:t>
            </a:r>
            <a:r>
              <a:rPr dirty="0" spc="-10"/>
              <a:t>ч</a:t>
            </a:r>
            <a:r>
              <a:rPr dirty="0" spc="5"/>
              <a:t>и</a:t>
            </a:r>
            <a:r>
              <a:rPr dirty="0" spc="35"/>
              <a:t>т</a:t>
            </a:r>
            <a:r>
              <a:rPr dirty="0" spc="-45"/>
              <a:t>а</a:t>
            </a:r>
            <a:r>
              <a:rPr dirty="0"/>
              <a:t>ть </a:t>
            </a:r>
            <a:r>
              <a:rPr dirty="0" spc="-20"/>
              <a:t>д</a:t>
            </a:r>
            <a:r>
              <a:rPr dirty="0" spc="5"/>
              <a:t>н</a:t>
            </a:r>
            <a:r>
              <a:rPr dirty="0" spc="-10"/>
              <a:t>е</a:t>
            </a:r>
            <a:r>
              <a:rPr dirty="0"/>
              <a:t>м</a:t>
            </a:r>
            <a:r>
              <a:rPr dirty="0" spc="-5"/>
              <a:t> </a:t>
            </a:r>
            <a:r>
              <a:rPr dirty="0" spc="-10"/>
              <a:t>с</a:t>
            </a:r>
            <a:r>
              <a:rPr dirty="0" spc="30"/>
              <a:t>о</a:t>
            </a:r>
            <a:r>
              <a:rPr dirty="0" spc="-30"/>
              <a:t>з</a:t>
            </a:r>
            <a:r>
              <a:rPr dirty="0" spc="-20"/>
              <a:t>д</a:t>
            </a:r>
            <a:r>
              <a:rPr dirty="0" spc="-10"/>
              <a:t>а</a:t>
            </a:r>
            <a:r>
              <a:rPr dirty="0" spc="5"/>
              <a:t>н</a:t>
            </a:r>
            <a:r>
              <a:rPr dirty="0" spc="5"/>
              <a:t>и</a:t>
            </a:r>
            <a:r>
              <a:rPr dirty="0"/>
              <a:t>я</a:t>
            </a:r>
            <a:r>
              <a:rPr dirty="0" spc="-50"/>
              <a:t> </a:t>
            </a:r>
            <a:r>
              <a:rPr dirty="0" spc="-10"/>
              <a:t>с</a:t>
            </a:r>
            <a:r>
              <a:rPr dirty="0" spc="30"/>
              <a:t>о</a:t>
            </a:r>
            <a:r>
              <a:rPr dirty="0" spc="10"/>
              <a:t>в</a:t>
            </a:r>
            <a:r>
              <a:rPr dirty="0" spc="-10"/>
              <a:t>е</a:t>
            </a:r>
            <a:r>
              <a:rPr dirty="0" spc="35"/>
              <a:t>т</a:t>
            </a:r>
            <a:r>
              <a:rPr dirty="0" spc="-10"/>
              <a:t>с</a:t>
            </a:r>
            <a:r>
              <a:rPr dirty="0" spc="-120"/>
              <a:t>к</a:t>
            </a:r>
            <a:r>
              <a:rPr dirty="0" spc="30"/>
              <a:t>о</a:t>
            </a:r>
            <a:r>
              <a:rPr dirty="0"/>
              <a:t>й</a:t>
            </a:r>
            <a:r>
              <a:rPr dirty="0" spc="-35"/>
              <a:t> </a:t>
            </a:r>
            <a:r>
              <a:rPr dirty="0" spc="5"/>
              <a:t>п</a:t>
            </a:r>
            <a:r>
              <a:rPr dirty="0"/>
              <a:t>о</a:t>
            </a:r>
            <a:r>
              <a:rPr dirty="0" spc="10"/>
              <a:t>ж</a:t>
            </a:r>
            <a:r>
              <a:rPr dirty="0" spc="-10"/>
              <a:t>а</a:t>
            </a:r>
            <a:r>
              <a:rPr dirty="0"/>
              <a:t>р</a:t>
            </a:r>
            <a:r>
              <a:rPr dirty="0" spc="5"/>
              <a:t>н</a:t>
            </a:r>
            <a:r>
              <a:rPr dirty="0" spc="30"/>
              <a:t>о</a:t>
            </a:r>
            <a:r>
              <a:rPr dirty="0"/>
              <a:t>й</a:t>
            </a:r>
            <a:r>
              <a:rPr dirty="0" spc="-110"/>
              <a:t> </a:t>
            </a:r>
            <a:r>
              <a:rPr dirty="0"/>
              <a:t>о</a:t>
            </a:r>
            <a:r>
              <a:rPr dirty="0" spc="-35"/>
              <a:t>х</a:t>
            </a:r>
            <a:r>
              <a:rPr dirty="0"/>
              <a:t>ра</a:t>
            </a:r>
            <a:r>
              <a:rPr dirty="0" spc="5"/>
              <a:t>н</a:t>
            </a:r>
            <a:r>
              <a:rPr dirty="0" spc="5"/>
              <a:t>ы</a:t>
            </a:r>
            <a:r>
              <a:rPr dirty="0">
                <a:latin typeface="Times New Roman"/>
                <a:cs typeface="Times New Roman"/>
              </a:rPr>
              <a:t>.</a:t>
            </a:r>
          </a:p>
          <a:p>
            <a:pPr marL="186055">
              <a:lnSpc>
                <a:spcPct val="100000"/>
              </a:lnSpc>
              <a:tabLst>
                <a:tab pos="1343660" algn="l"/>
                <a:tab pos="3164205" algn="l"/>
                <a:tab pos="4262120" algn="l"/>
                <a:tab pos="6311265" algn="l"/>
                <a:tab pos="7509509" algn="l"/>
              </a:tabLst>
            </a:pPr>
            <a:r>
              <a:rPr dirty="0" spc="30"/>
              <a:t>Д</a:t>
            </a:r>
            <a:r>
              <a:rPr dirty="0" spc="-10"/>
              <a:t>ек</a:t>
            </a:r>
            <a:r>
              <a:rPr dirty="0"/>
              <a:t>ре</a:t>
            </a:r>
            <a:r>
              <a:rPr dirty="0" spc="-35"/>
              <a:t>т</a:t>
            </a:r>
            <a:r>
              <a:rPr dirty="0"/>
              <a:t>ом	</a:t>
            </a:r>
            <a:r>
              <a:rPr dirty="0" spc="-40"/>
              <a:t>у</a:t>
            </a:r>
            <a:r>
              <a:rPr dirty="0" spc="-10"/>
              <a:t>с</a:t>
            </a:r>
            <a:r>
              <a:rPr dirty="0" spc="35"/>
              <a:t>т</a:t>
            </a:r>
            <a:r>
              <a:rPr dirty="0" spc="-10"/>
              <a:t>а</a:t>
            </a:r>
            <a:r>
              <a:rPr dirty="0" spc="5"/>
              <a:t>н</a:t>
            </a:r>
            <a:r>
              <a:rPr dirty="0" spc="-10"/>
              <a:t>а</a:t>
            </a:r>
            <a:r>
              <a:rPr dirty="0" spc="-25"/>
              <a:t>в</a:t>
            </a:r>
            <a:r>
              <a:rPr dirty="0"/>
              <a:t>л</a:t>
            </a:r>
            <a:r>
              <a:rPr dirty="0" spc="5"/>
              <a:t>и</a:t>
            </a:r>
            <a:r>
              <a:rPr dirty="0" spc="-25"/>
              <a:t>в</a:t>
            </a:r>
            <a:r>
              <a:rPr dirty="0" spc="-10"/>
              <a:t>ае</a:t>
            </a:r>
            <a:r>
              <a:rPr dirty="0" spc="35"/>
              <a:t>т</a:t>
            </a:r>
            <a:r>
              <a:rPr dirty="0" spc="-10"/>
              <a:t>с</a:t>
            </a:r>
            <a:r>
              <a:rPr dirty="0"/>
              <a:t>я	</a:t>
            </a:r>
            <a:r>
              <a:rPr dirty="0" spc="-125"/>
              <a:t>к</a:t>
            </a:r>
            <a:r>
              <a:rPr dirty="0" spc="30"/>
              <a:t>о</a:t>
            </a:r>
            <a:r>
              <a:rPr dirty="0" spc="-30"/>
              <a:t>н</a:t>
            </a:r>
            <a:r>
              <a:rPr dirty="0" spc="35"/>
              <a:t>т</a:t>
            </a:r>
            <a:r>
              <a:rPr dirty="0" spc="-40"/>
              <a:t>р</a:t>
            </a:r>
            <a:r>
              <a:rPr dirty="0"/>
              <a:t>оль	</a:t>
            </a:r>
            <a:r>
              <a:rPr dirty="0" spc="5"/>
              <a:t>п</a:t>
            </a:r>
            <a:r>
              <a:rPr dirty="0"/>
              <a:t>р</a:t>
            </a:r>
            <a:r>
              <a:rPr dirty="0" spc="-40"/>
              <a:t>о</a:t>
            </a:r>
            <a:r>
              <a:rPr dirty="0"/>
              <a:t>т</a:t>
            </a:r>
            <a:r>
              <a:rPr dirty="0" spc="-25"/>
              <a:t>ив</a:t>
            </a:r>
            <a:r>
              <a:rPr dirty="0" spc="30"/>
              <a:t>о</a:t>
            </a:r>
            <a:r>
              <a:rPr dirty="0" spc="-30"/>
              <a:t>п</a:t>
            </a:r>
            <a:r>
              <a:rPr dirty="0" spc="-40"/>
              <a:t>о</a:t>
            </a:r>
            <a:r>
              <a:rPr dirty="0" spc="10"/>
              <a:t>ж</a:t>
            </a:r>
            <a:r>
              <a:rPr dirty="0" spc="-10"/>
              <a:t>а</a:t>
            </a:r>
            <a:r>
              <a:rPr dirty="0"/>
              <a:t>р</a:t>
            </a:r>
            <a:r>
              <a:rPr dirty="0" spc="-30"/>
              <a:t>н</a:t>
            </a:r>
            <a:r>
              <a:rPr dirty="0"/>
              <a:t>о</a:t>
            </a:r>
            <a:r>
              <a:rPr dirty="0" spc="-60"/>
              <a:t>г</a:t>
            </a:r>
            <a:r>
              <a:rPr dirty="0"/>
              <a:t>о	</a:t>
            </a:r>
            <a:r>
              <a:rPr dirty="0" spc="-10"/>
              <a:t>с</a:t>
            </a:r>
            <a:r>
              <a:rPr dirty="0" spc="65"/>
              <a:t>о</a:t>
            </a:r>
            <a:r>
              <a:rPr dirty="0" spc="-10"/>
              <a:t>с</a:t>
            </a:r>
            <a:r>
              <a:rPr dirty="0" spc="-70"/>
              <a:t>т</a:t>
            </a:r>
            <a:r>
              <a:rPr dirty="0"/>
              <a:t>оян</a:t>
            </a:r>
            <a:r>
              <a:rPr dirty="0" spc="5"/>
              <a:t>и</a:t>
            </a:r>
            <a:r>
              <a:rPr dirty="0"/>
              <a:t>я	</a:t>
            </a:r>
            <a:r>
              <a:rPr dirty="0" spc="-60"/>
              <a:t>г</a:t>
            </a:r>
            <a:r>
              <a:rPr dirty="0" spc="30"/>
              <a:t>о</a:t>
            </a:r>
            <a:r>
              <a:rPr dirty="0" spc="-40"/>
              <a:t>р</a:t>
            </a:r>
            <a:r>
              <a:rPr dirty="0"/>
              <a:t>о</a:t>
            </a:r>
            <a:r>
              <a:rPr dirty="0" spc="-55"/>
              <a:t>д</a:t>
            </a:r>
            <a:r>
              <a:rPr dirty="0" spc="30"/>
              <a:t>о</a:t>
            </a:r>
            <a:r>
              <a:rPr dirty="0" spc="-25"/>
              <a:t>в</a:t>
            </a:r>
            <a:r>
              <a:rPr dirty="0"/>
              <a:t>,</a:t>
            </a:r>
          </a:p>
          <a:p>
            <a:pPr marL="12700">
              <a:lnSpc>
                <a:spcPct val="100000"/>
              </a:lnSpc>
              <a:tabLst>
                <a:tab pos="955040" algn="l"/>
                <a:tab pos="2047875" algn="l"/>
                <a:tab pos="3067685" algn="l"/>
                <a:tab pos="4376420" algn="l"/>
                <a:tab pos="5368925" algn="l"/>
                <a:tab pos="6832600" algn="l"/>
                <a:tab pos="8209280" algn="l"/>
              </a:tabLst>
            </a:pPr>
            <a:r>
              <a:rPr dirty="0"/>
              <a:t>р</a:t>
            </a:r>
            <a:r>
              <a:rPr dirty="0" spc="-10"/>
              <a:t>а</a:t>
            </a:r>
            <a:r>
              <a:rPr dirty="0" spc="-20"/>
              <a:t>б</a:t>
            </a:r>
            <a:r>
              <a:rPr dirty="0"/>
              <a:t>о</a:t>
            </a:r>
            <a:r>
              <a:rPr dirty="0" spc="-10"/>
              <a:t>ч</a:t>
            </a:r>
            <a:r>
              <a:rPr dirty="0" spc="5"/>
              <a:t>и</a:t>
            </a:r>
            <a:r>
              <a:rPr dirty="0"/>
              <a:t>х	</a:t>
            </a:r>
            <a:r>
              <a:rPr dirty="0" spc="-30"/>
              <a:t>п</a:t>
            </a:r>
            <a:r>
              <a:rPr dirty="0" spc="70"/>
              <a:t>о</a:t>
            </a:r>
            <a:r>
              <a:rPr dirty="0" spc="25"/>
              <a:t>с</a:t>
            </a:r>
            <a:r>
              <a:rPr dirty="0" spc="-10"/>
              <a:t>е</a:t>
            </a:r>
            <a:r>
              <a:rPr dirty="0"/>
              <a:t>л</a:t>
            </a:r>
            <a:r>
              <a:rPr dirty="0" spc="-120"/>
              <a:t>к</a:t>
            </a:r>
            <a:r>
              <a:rPr dirty="0" spc="30"/>
              <a:t>о</a:t>
            </a:r>
            <a:r>
              <a:rPr dirty="0" spc="-25"/>
              <a:t>в</a:t>
            </a:r>
            <a:r>
              <a:rPr dirty="0"/>
              <a:t>,	</a:t>
            </a:r>
            <a:r>
              <a:rPr dirty="0" spc="25"/>
              <a:t>с</a:t>
            </a:r>
            <a:r>
              <a:rPr dirty="0"/>
              <a:t>ел</a:t>
            </a:r>
            <a:r>
              <a:rPr dirty="0" spc="5"/>
              <a:t>ь</a:t>
            </a:r>
            <a:r>
              <a:rPr dirty="0"/>
              <a:t>с</a:t>
            </a:r>
            <a:r>
              <a:rPr dirty="0" spc="-15"/>
              <a:t>к</a:t>
            </a:r>
            <a:r>
              <a:rPr dirty="0" spc="5"/>
              <a:t>и</a:t>
            </a:r>
            <a:r>
              <a:rPr dirty="0"/>
              <a:t>х	</a:t>
            </a:r>
            <a:r>
              <a:rPr dirty="0" spc="5"/>
              <a:t>н</a:t>
            </a:r>
            <a:r>
              <a:rPr dirty="0" spc="-10"/>
              <a:t>а</a:t>
            </a:r>
            <a:r>
              <a:rPr dirty="0" spc="25"/>
              <a:t>с</a:t>
            </a:r>
            <a:r>
              <a:rPr dirty="0" spc="-10"/>
              <a:t>е</a:t>
            </a:r>
            <a:r>
              <a:rPr dirty="0"/>
              <a:t>л</a:t>
            </a:r>
            <a:r>
              <a:rPr dirty="0" spc="-10"/>
              <a:t>е</a:t>
            </a:r>
            <a:r>
              <a:rPr dirty="0" spc="5"/>
              <a:t>нн</a:t>
            </a:r>
            <a:r>
              <a:rPr dirty="0" spc="10"/>
              <a:t>ы</a:t>
            </a:r>
            <a:r>
              <a:rPr dirty="0"/>
              <a:t>х	</a:t>
            </a:r>
            <a:r>
              <a:rPr dirty="0" spc="5"/>
              <a:t>п</a:t>
            </a:r>
            <a:r>
              <a:rPr dirty="0" spc="-40"/>
              <a:t>у</a:t>
            </a:r>
            <a:r>
              <a:rPr dirty="0" spc="5"/>
              <a:t>н</a:t>
            </a:r>
            <a:r>
              <a:rPr dirty="0" spc="-50"/>
              <a:t>к</a:t>
            </a:r>
            <a:r>
              <a:rPr dirty="0" spc="-35"/>
              <a:t>т</a:t>
            </a:r>
            <a:r>
              <a:rPr dirty="0" spc="30"/>
              <a:t>о</a:t>
            </a:r>
            <a:r>
              <a:rPr dirty="0" spc="10"/>
              <a:t>в</a:t>
            </a:r>
            <a:r>
              <a:rPr dirty="0"/>
              <a:t>,	</a:t>
            </a:r>
            <a:r>
              <a:rPr dirty="0" spc="5"/>
              <a:t>п</a:t>
            </a:r>
            <a:r>
              <a:rPr dirty="0"/>
              <a:t>р</a:t>
            </a:r>
            <a:r>
              <a:rPr dirty="0" spc="-45"/>
              <a:t>е</a:t>
            </a:r>
            <a:r>
              <a:rPr dirty="0" spc="-20"/>
              <a:t>д</a:t>
            </a:r>
            <a:r>
              <a:rPr dirty="0" spc="5"/>
              <a:t>п</a:t>
            </a:r>
            <a:r>
              <a:rPr dirty="0"/>
              <a:t>р</a:t>
            </a:r>
            <a:r>
              <a:rPr dirty="0" spc="5"/>
              <a:t>и</a:t>
            </a:r>
            <a:r>
              <a:rPr dirty="0"/>
              <a:t>ят</a:t>
            </a:r>
            <a:r>
              <a:rPr dirty="0" spc="10"/>
              <a:t>и</a:t>
            </a:r>
            <a:r>
              <a:rPr dirty="0" spc="-30"/>
              <a:t>й</a:t>
            </a:r>
            <a:r>
              <a:rPr dirty="0"/>
              <a:t>,	</a:t>
            </a:r>
            <a:r>
              <a:rPr dirty="0" spc="30"/>
              <a:t>о</a:t>
            </a:r>
            <a:r>
              <a:rPr dirty="0" spc="-40"/>
              <a:t>р</a:t>
            </a:r>
            <a:r>
              <a:rPr dirty="0" spc="15"/>
              <a:t>г</a:t>
            </a:r>
            <a:r>
              <a:rPr dirty="0" spc="-10"/>
              <a:t>а</a:t>
            </a:r>
            <a:r>
              <a:rPr dirty="0" spc="5"/>
              <a:t>низ</a:t>
            </a:r>
            <a:r>
              <a:rPr dirty="0" spc="-45"/>
              <a:t>а</a:t>
            </a:r>
            <a:r>
              <a:rPr dirty="0" spc="5"/>
              <a:t>ци</a:t>
            </a:r>
            <a:r>
              <a:rPr dirty="0"/>
              <a:t>й	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02437" y="4292556"/>
            <a:ext cx="1582420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71548" y="4292556"/>
            <a:ext cx="6776084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031875" algn="l"/>
                <a:tab pos="2020570" algn="l"/>
                <a:tab pos="2683510" algn="l"/>
                <a:tab pos="4778375" algn="l"/>
                <a:tab pos="6640195" algn="l"/>
              </a:tabLst>
            </a:pP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д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	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тель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ом	и</a:t>
            </a:r>
            <a:endParaRPr sz="1800">
              <a:latin typeface="Times New Roman"/>
              <a:cs typeface="Times New Roman"/>
            </a:endParaRPr>
          </a:p>
          <a:p>
            <a:pPr marL="158750">
              <a:lnSpc>
                <a:spcPct val="100000"/>
              </a:lnSpc>
              <a:tabLst>
                <a:tab pos="981710" algn="l"/>
                <a:tab pos="1261110" algn="l"/>
                <a:tab pos="2587625" algn="l"/>
                <a:tab pos="2861945" algn="l"/>
                <a:tab pos="4018915" algn="l"/>
                <a:tab pos="5396230" algn="l"/>
              </a:tabLst>
            </a:pP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	и	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	и	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	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	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тел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2437" y="4841949"/>
            <a:ext cx="8350250" cy="1626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ло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8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вы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   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ыш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 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ят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  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ов  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8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; 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-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1800" spc="-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;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 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-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 </a:t>
            </a:r>
            <a:r>
              <a:rPr dirty="0" sz="1800" spc="-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ой </a:t>
            </a:r>
            <a:r>
              <a:rPr dirty="0" sz="180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; </a:t>
            </a:r>
            <a:r>
              <a:rPr dirty="0" sz="1800" spc="-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    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  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от   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ров   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   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  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ят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;</a:t>
            </a:r>
            <a:r>
              <a:rPr dirty="0" sz="180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ся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ех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87267" y="1531619"/>
            <a:ext cx="2708910" cy="6240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087367" y="1732788"/>
            <a:ext cx="1113282" cy="3497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46703" y="1627632"/>
            <a:ext cx="2592705" cy="508000"/>
          </a:xfrm>
          <a:custGeom>
            <a:avLst/>
            <a:gdLst/>
            <a:ahLst/>
            <a:cxnLst/>
            <a:rect l="l" t="t" r="r" b="b"/>
            <a:pathLst>
              <a:path w="2592704" h="508000">
                <a:moveTo>
                  <a:pt x="1944243" y="422909"/>
                </a:moveTo>
                <a:lnTo>
                  <a:pt x="648081" y="422909"/>
                </a:lnTo>
                <a:lnTo>
                  <a:pt x="648947" y="489387"/>
                </a:lnTo>
                <a:lnTo>
                  <a:pt x="691527" y="505069"/>
                </a:lnTo>
                <a:lnTo>
                  <a:pt x="729107" y="507491"/>
                </a:lnTo>
                <a:lnTo>
                  <a:pt x="1875090" y="507264"/>
                </a:lnTo>
                <a:lnTo>
                  <a:pt x="1924324" y="500194"/>
                </a:lnTo>
                <a:lnTo>
                  <a:pt x="1944243" y="486282"/>
                </a:lnTo>
                <a:lnTo>
                  <a:pt x="1944243" y="422909"/>
                </a:lnTo>
                <a:close/>
              </a:path>
              <a:path w="2592704" h="508000">
                <a:moveTo>
                  <a:pt x="891159" y="0"/>
                </a:moveTo>
                <a:lnTo>
                  <a:pt x="0" y="0"/>
                </a:lnTo>
                <a:lnTo>
                  <a:pt x="324104" y="211454"/>
                </a:lnTo>
                <a:lnTo>
                  <a:pt x="0" y="422909"/>
                </a:lnTo>
                <a:lnTo>
                  <a:pt x="2592324" y="422909"/>
                </a:lnTo>
                <a:lnTo>
                  <a:pt x="2268347" y="211454"/>
                </a:lnTo>
                <a:lnTo>
                  <a:pt x="2462733" y="84581"/>
                </a:lnTo>
                <a:lnTo>
                  <a:pt x="1863217" y="84581"/>
                </a:lnTo>
                <a:lnTo>
                  <a:pt x="715001" y="84256"/>
                </a:lnTo>
                <a:lnTo>
                  <a:pt x="667439" y="76563"/>
                </a:lnTo>
                <a:lnTo>
                  <a:pt x="648947" y="60395"/>
                </a:lnTo>
                <a:lnTo>
                  <a:pt x="654059" y="55505"/>
                </a:lnTo>
                <a:lnTo>
                  <a:pt x="691527" y="44713"/>
                </a:lnTo>
                <a:lnTo>
                  <a:pt x="905264" y="41965"/>
                </a:lnTo>
                <a:lnTo>
                  <a:pt x="923400" y="40487"/>
                </a:lnTo>
                <a:lnTo>
                  <a:pt x="962978" y="29709"/>
                </a:lnTo>
                <a:lnTo>
                  <a:pt x="971318" y="18104"/>
                </a:lnTo>
                <a:lnTo>
                  <a:pt x="966206" y="13214"/>
                </a:lnTo>
                <a:lnTo>
                  <a:pt x="957016" y="8868"/>
                </a:lnTo>
                <a:lnTo>
                  <a:pt x="944332" y="5219"/>
                </a:lnTo>
                <a:lnTo>
                  <a:pt x="928738" y="2422"/>
                </a:lnTo>
                <a:lnTo>
                  <a:pt x="910819" y="631"/>
                </a:lnTo>
                <a:lnTo>
                  <a:pt x="891159" y="0"/>
                </a:lnTo>
                <a:close/>
              </a:path>
              <a:path w="2592704" h="508000">
                <a:moveTo>
                  <a:pt x="2592324" y="0"/>
                </a:moveTo>
                <a:lnTo>
                  <a:pt x="1687255" y="316"/>
                </a:lnTo>
                <a:lnTo>
                  <a:pt x="1639625" y="8004"/>
                </a:lnTo>
                <a:lnTo>
                  <a:pt x="1621097" y="24225"/>
                </a:lnTo>
                <a:lnTo>
                  <a:pt x="1626158" y="29088"/>
                </a:lnTo>
                <a:lnTo>
                  <a:pt x="1663551" y="39863"/>
                </a:lnTo>
                <a:lnTo>
                  <a:pt x="1877322" y="42616"/>
                </a:lnTo>
                <a:lnTo>
                  <a:pt x="1895458" y="44094"/>
                </a:lnTo>
                <a:lnTo>
                  <a:pt x="1935036" y="54872"/>
                </a:lnTo>
                <a:lnTo>
                  <a:pt x="1943376" y="66477"/>
                </a:lnTo>
                <a:lnTo>
                  <a:pt x="1938264" y="71367"/>
                </a:lnTo>
                <a:lnTo>
                  <a:pt x="1900796" y="82159"/>
                </a:lnTo>
                <a:lnTo>
                  <a:pt x="1863217" y="84581"/>
                </a:lnTo>
                <a:lnTo>
                  <a:pt x="2462733" y="84581"/>
                </a:lnTo>
                <a:lnTo>
                  <a:pt x="25923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95651" y="1648841"/>
            <a:ext cx="1294765" cy="63500"/>
          </a:xfrm>
          <a:custGeom>
            <a:avLst/>
            <a:gdLst/>
            <a:ahLst/>
            <a:cxnLst/>
            <a:rect l="l" t="t" r="r" b="b"/>
            <a:pathLst>
              <a:path w="1294764" h="63500">
                <a:moveTo>
                  <a:pt x="323237" y="0"/>
                </a:moveTo>
                <a:lnTo>
                  <a:pt x="272745" y="19520"/>
                </a:lnTo>
                <a:lnTo>
                  <a:pt x="80159" y="21082"/>
                </a:lnTo>
                <a:lnTo>
                  <a:pt x="60499" y="21713"/>
                </a:lnTo>
                <a:lnTo>
                  <a:pt x="14302" y="29950"/>
                </a:lnTo>
                <a:lnTo>
                  <a:pt x="0" y="39186"/>
                </a:lnTo>
                <a:lnTo>
                  <a:pt x="1986" y="45373"/>
                </a:lnTo>
                <a:lnTo>
                  <a:pt x="47918" y="61569"/>
                </a:lnTo>
                <a:lnTo>
                  <a:pt x="323237" y="63373"/>
                </a:lnTo>
                <a:lnTo>
                  <a:pt x="323237" y="0"/>
                </a:lnTo>
                <a:close/>
              </a:path>
              <a:path w="1294764" h="63500">
                <a:moveTo>
                  <a:pt x="971318" y="0"/>
                </a:moveTo>
                <a:lnTo>
                  <a:pt x="971318" y="63373"/>
                </a:lnTo>
                <a:lnTo>
                  <a:pt x="1228375" y="63047"/>
                </a:lnTo>
                <a:lnTo>
                  <a:pt x="1275936" y="55354"/>
                </a:lnTo>
                <a:lnTo>
                  <a:pt x="1294429" y="39186"/>
                </a:lnTo>
                <a:lnTo>
                  <a:pt x="1289317" y="34296"/>
                </a:lnTo>
                <a:lnTo>
                  <a:pt x="1251848" y="23504"/>
                </a:lnTo>
                <a:lnTo>
                  <a:pt x="1040564" y="20863"/>
                </a:lnTo>
                <a:lnTo>
                  <a:pt x="1021832" y="19534"/>
                </a:lnTo>
                <a:lnTo>
                  <a:pt x="1005200" y="17135"/>
                </a:lnTo>
                <a:lnTo>
                  <a:pt x="991250" y="13825"/>
                </a:lnTo>
                <a:lnTo>
                  <a:pt x="980565" y="9761"/>
                </a:lnTo>
                <a:lnTo>
                  <a:pt x="973727" y="5100"/>
                </a:lnTo>
                <a:lnTo>
                  <a:pt x="971318" y="0"/>
                </a:lnTo>
                <a:close/>
              </a:path>
            </a:pathLst>
          </a:custGeom>
          <a:solidFill>
            <a:srgbClr val="CD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37659" y="1819655"/>
            <a:ext cx="1012698" cy="253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6888" y="1271016"/>
            <a:ext cx="1659636" cy="1449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839711" y="1307591"/>
            <a:ext cx="2304288" cy="11475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4929" rIns="0" bIns="0" rtlCol="0" vert="horz">
            <a:spAutoFit/>
          </a:bodyPr>
          <a:lstStyle/>
          <a:p>
            <a:pPr marL="1939289">
              <a:lnSpc>
                <a:spcPts val="2395"/>
              </a:lnSpc>
            </a:pPr>
            <a:r>
              <a:rPr dirty="0"/>
              <a:t>В </a:t>
            </a:r>
            <a:r>
              <a:rPr dirty="0" spc="-40"/>
              <a:t> </a:t>
            </a:r>
            <a:r>
              <a:rPr dirty="0" spc="-5">
                <a:latin typeface="Times New Roman"/>
                <a:cs typeface="Times New Roman"/>
              </a:rPr>
              <a:t>192</a:t>
            </a:r>
            <a:r>
              <a:rPr dirty="0">
                <a:latin typeface="Times New Roman"/>
                <a:cs typeface="Times New Roman"/>
              </a:rPr>
              <a:t>0 </a:t>
            </a:r>
            <a:r>
              <a:rPr dirty="0" spc="-30">
                <a:latin typeface="Times New Roman"/>
                <a:cs typeface="Times New Roman"/>
              </a:rPr>
              <a:t> </a:t>
            </a:r>
            <a:r>
              <a:rPr dirty="0" spc="-40"/>
              <a:t>г</a:t>
            </a:r>
            <a:r>
              <a:rPr dirty="0" spc="-75"/>
              <a:t>о</a:t>
            </a:r>
            <a:r>
              <a:rPr dirty="0" spc="-25"/>
              <a:t>д</a:t>
            </a:r>
            <a:r>
              <a:rPr dirty="0"/>
              <a:t>у </a:t>
            </a:r>
            <a:r>
              <a:rPr dirty="0" spc="-65"/>
              <a:t> </a:t>
            </a:r>
            <a:r>
              <a:rPr dirty="0" spc="-25"/>
              <a:t>б</a:t>
            </a:r>
            <a:r>
              <a:rPr dirty="0" spc="10"/>
              <a:t>ы</a:t>
            </a:r>
            <a:r>
              <a:rPr dirty="0"/>
              <a:t>л </a:t>
            </a:r>
            <a:r>
              <a:rPr dirty="0" spc="-25"/>
              <a:t> </a:t>
            </a:r>
            <a:r>
              <a:rPr dirty="0"/>
              <a:t>со</a:t>
            </a:r>
            <a:r>
              <a:rPr dirty="0" spc="-40"/>
              <a:t>з</a:t>
            </a:r>
            <a:r>
              <a:rPr dirty="0" spc="-20"/>
              <a:t>д</a:t>
            </a:r>
            <a:r>
              <a:rPr dirty="0"/>
              <a:t>ан </a:t>
            </a:r>
            <a:r>
              <a:rPr dirty="0" spc="-35"/>
              <a:t> </a:t>
            </a:r>
            <a:r>
              <a:rPr dirty="0" spc="-20"/>
              <a:t>Ц</a:t>
            </a:r>
            <a:r>
              <a:rPr dirty="0"/>
              <a:t>ен</a:t>
            </a:r>
            <a:r>
              <a:rPr dirty="0" spc="20"/>
              <a:t>т</a:t>
            </a:r>
            <a:r>
              <a:rPr dirty="0"/>
              <a:t>р</a:t>
            </a:r>
            <a:r>
              <a:rPr dirty="0" spc="-35"/>
              <a:t>а</a:t>
            </a:r>
            <a:r>
              <a:rPr dirty="0"/>
              <a:t>л</a:t>
            </a:r>
            <a:r>
              <a:rPr dirty="0" spc="10"/>
              <a:t>ь</a:t>
            </a:r>
            <a:r>
              <a:rPr dirty="0" spc="-40"/>
              <a:t>н</a:t>
            </a:r>
            <a:r>
              <a:rPr dirty="0" spc="10"/>
              <a:t>ы</a:t>
            </a:r>
            <a:r>
              <a:rPr dirty="0"/>
              <a:t>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304" y="745588"/>
            <a:ext cx="4596130" cy="256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95"/>
              </a:lnSpc>
              <a:tabLst>
                <a:tab pos="1325245" algn="l"/>
                <a:tab pos="2116455" algn="l"/>
                <a:tab pos="2423160" algn="l"/>
                <a:tab pos="3433445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арн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й	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ел	в	с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5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	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304" y="1038967"/>
            <a:ext cx="4592320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ренних </a:t>
            </a:r>
            <a:r>
              <a:rPr dirty="0" sz="200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ел, </a:t>
            </a:r>
            <a:r>
              <a:rPr dirty="0" sz="20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на </a:t>
            </a:r>
            <a:r>
              <a:rPr dirty="0" sz="20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2000" spc="-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аг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9304" y="1345790"/>
            <a:ext cx="4596130" cy="5835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2380"/>
              </a:lnSpc>
              <a:tabLst>
                <a:tab pos="1929130" algn="l"/>
                <a:tab pos="3502025" algn="l"/>
              </a:tabLst>
            </a:pP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ление	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ру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	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храной</a:t>
            </a:r>
            <a:r>
              <a:rPr dirty="0" sz="2000" spc="-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5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4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 spc="-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05304" y="2424283"/>
            <a:ext cx="2175510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37615" algn="l"/>
                <a:tab pos="1654175" algn="l"/>
              </a:tabLst>
            </a:pP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7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иная	с	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9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32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56784" y="2424283"/>
            <a:ext cx="488315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20944" y="2424283"/>
            <a:ext cx="1132840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33070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	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ССС</a:t>
            </a:r>
            <a:r>
              <a:rPr dirty="0" sz="2000" spc="-2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1314" y="2726534"/>
            <a:ext cx="3887470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006600" algn="l"/>
              </a:tabLst>
            </a:pP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ала	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зи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95034" y="2726534"/>
            <a:ext cx="162560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31314" y="3032613"/>
            <a:ext cx="4524375" cy="588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600"/>
              </a:lnSpc>
              <a:tabLst>
                <a:tab pos="2230755" algn="l"/>
                <a:tab pos="3461385" algn="l"/>
                <a:tab pos="4389755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про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нал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ная	п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ая	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ох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рана	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с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Минис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ерс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ренних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53611" y="4078223"/>
            <a:ext cx="2907791" cy="2194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24611" y="4078223"/>
            <a:ext cx="3241548" cy="2194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803135" y="118871"/>
            <a:ext cx="2167128" cy="2194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725411" y="2638044"/>
            <a:ext cx="2340863" cy="37444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42315" y="896111"/>
            <a:ext cx="1602486" cy="5966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9999" y="1047901"/>
            <a:ext cx="114109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192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dirty="0" sz="2400" spc="-8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2315" y="2697479"/>
            <a:ext cx="1602486" cy="5966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99694" y="2849269"/>
            <a:ext cx="1141730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193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55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622" y="162277"/>
            <a:ext cx="8661400" cy="149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390"/>
              </a:lnSpc>
            </a:pP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r>
              <a:rPr dirty="0" sz="2000" spc="-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хра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ос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14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меет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хо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 spc="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2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бь</a:t>
            </a:r>
            <a:r>
              <a:rPr dirty="0" sz="2000" spc="5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algn="ctr" marL="1283970" marR="1276985">
              <a:lnSpc>
                <a:spcPts val="2410"/>
              </a:lnSpc>
              <a:spcBef>
                <a:spcPts val="60"/>
              </a:spcBef>
            </a:pP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ем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ний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ви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ем</a:t>
            </a:r>
            <a:r>
              <a:rPr dirty="0" sz="2000" spc="-1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 в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2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2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2320"/>
              </a:lnSpc>
            </a:pPr>
            <a:r>
              <a:rPr dirty="0" sz="2000" spc="-8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60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ерб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оси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6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сме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2000" spc="2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11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си,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2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2390"/>
              </a:lnSpc>
            </a:pP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вн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ере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ос</a:t>
            </a:r>
            <a:r>
              <a:rPr dirty="0" sz="20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ки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8972" y="1773935"/>
            <a:ext cx="7237476" cy="4809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9039" y="2366625"/>
            <a:ext cx="8512175" cy="4218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173355">
              <a:lnSpc>
                <a:spcPct val="100099"/>
              </a:lnSpc>
            </a:pPr>
            <a:r>
              <a:rPr dirty="0" sz="2000" spc="-5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8</a:t>
            </a:r>
            <a:r>
              <a:rPr dirty="0" sz="20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9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27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ел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5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ло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ено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о </a:t>
            </a:r>
            <a:r>
              <a:rPr dirty="0" sz="2000" spc="-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4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 </a:t>
            </a:r>
            <a:r>
              <a:rPr dirty="0" sz="2000" spc="-1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 </a:t>
            </a:r>
            <a:r>
              <a:rPr dirty="0" sz="200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», </a:t>
            </a:r>
            <a:r>
              <a:rPr dirty="0" sz="2000" spc="-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 к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 </a:t>
            </a:r>
            <a:r>
              <a:rPr dirty="0" sz="20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пер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ли  </a:t>
            </a:r>
            <a:r>
              <a:rPr dirty="0" sz="200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ак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ле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ы  </a:t>
            </a:r>
            <a:r>
              <a:rPr dirty="0" sz="2000" spc="2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оп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аг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ие  </a:t>
            </a:r>
            <a:r>
              <a:rPr dirty="0" sz="20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ции  </a:t>
            </a:r>
            <a:r>
              <a:rPr dirty="0" sz="2000" spc="2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,  </a:t>
            </a:r>
            <a:r>
              <a:rPr dirty="0" sz="200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со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  </a:t>
            </a:r>
            <a:r>
              <a:rPr dirty="0" sz="200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пра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ление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арной</a:t>
            </a:r>
            <a:r>
              <a:rPr dirty="0" sz="2000" spc="-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хран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2000" spc="-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ся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нем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со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ания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sz="1900">
              <a:latin typeface="Times New Roman"/>
              <a:cs typeface="Times New Roman"/>
            </a:endParaRPr>
          </a:p>
          <a:p>
            <a:pPr algn="just" marL="2298700" marR="32384" indent="173355">
              <a:lnSpc>
                <a:spcPct val="100000"/>
              </a:lnSpc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   </a:t>
            </a:r>
            <a:r>
              <a:rPr dirty="0" sz="2000" spc="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ее   </a:t>
            </a:r>
            <a:r>
              <a:rPr dirty="0" sz="20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я   </a:t>
            </a:r>
            <a:r>
              <a:rPr dirty="0" sz="20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орган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заци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нная   </a:t>
            </a:r>
            <a:r>
              <a:rPr dirty="0" sz="20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ру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ра,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ия  </a:t>
            </a:r>
            <a:r>
              <a:rPr dirty="0" sz="20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  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ции  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анов   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ПН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,  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хо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щих  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с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ав  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сии, 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6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поря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ок  о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ния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х    </a:t>
            </a:r>
            <a:r>
              <a:rPr dirty="0" sz="20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оров    </a:t>
            </a:r>
            <a:r>
              <a:rPr dirty="0" sz="20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    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    </a:t>
            </a:r>
            <a:r>
              <a:rPr dirty="0" sz="20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зоп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сн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и,    </a:t>
            </a:r>
            <a:r>
              <a:rPr dirty="0" sz="2000" spc="-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анс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    </a:t>
            </a:r>
            <a:r>
              <a:rPr dirty="0" sz="2000" spc="-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оро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,    </a:t>
            </a:r>
            <a:r>
              <a:rPr dirty="0" sz="2000" spc="-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защи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ы    </a:t>
            </a:r>
            <a:r>
              <a:rPr dirty="0" sz="2000" spc="-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от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вы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ай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х </a:t>
            </a:r>
            <a:r>
              <a:rPr dirty="0" sz="20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си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аций </a:t>
            </a:r>
            <a:r>
              <a:rPr dirty="0" sz="20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ано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лены </a:t>
            </a:r>
            <a:r>
              <a:rPr dirty="0" sz="20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пос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ано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лен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пра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ел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сий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ации</a:t>
            </a:r>
            <a:r>
              <a:rPr dirty="0" sz="20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2</a:t>
            </a:r>
            <a:r>
              <a:rPr dirty="0" sz="20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r>
              <a:rPr dirty="0" sz="20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000066"/>
                </a:solidFill>
                <a:latin typeface="Times New Roman"/>
                <a:cs typeface="Times New Roman"/>
              </a:rPr>
              <a:t>2012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   </a:t>
            </a:r>
            <a:r>
              <a:rPr dirty="0" sz="20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«О   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   </a:t>
            </a:r>
            <a:r>
              <a:rPr dirty="0" sz="20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4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енн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   </a:t>
            </a:r>
            <a:r>
              <a:rPr dirty="0" sz="20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на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4651" y="407006"/>
            <a:ext cx="7244080" cy="8902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90"/>
              </a:lnSpc>
            </a:pP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ое</a:t>
            </a:r>
            <a:r>
              <a:rPr dirty="0" sz="2000" spc="-1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ви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ини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ма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2000" spc="20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endParaRPr sz="2000">
              <a:latin typeface="Times New Roman"/>
              <a:cs typeface="Times New Roman"/>
            </a:endParaRPr>
          </a:p>
          <a:p>
            <a:pPr marL="1398905" marR="381635" indent="-1194435">
              <a:lnSpc>
                <a:spcPts val="2410"/>
              </a:lnSpc>
              <a:spcBef>
                <a:spcPts val="60"/>
              </a:spcBef>
            </a:pP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65" b="1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нкци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 spc="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ав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spc="-6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2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45535" y="1463039"/>
            <a:ext cx="2708910" cy="6195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41064" y="1664207"/>
            <a:ext cx="1113282" cy="345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04972" y="1559052"/>
            <a:ext cx="2592705" cy="502920"/>
          </a:xfrm>
          <a:custGeom>
            <a:avLst/>
            <a:gdLst/>
            <a:ahLst/>
            <a:cxnLst/>
            <a:rect l="l" t="t" r="r" b="b"/>
            <a:pathLst>
              <a:path w="2592704" h="502919">
                <a:moveTo>
                  <a:pt x="1944242" y="419100"/>
                </a:moveTo>
                <a:lnTo>
                  <a:pt x="648080" y="419100"/>
                </a:lnTo>
                <a:lnTo>
                  <a:pt x="648934" y="485011"/>
                </a:lnTo>
                <a:lnTo>
                  <a:pt x="691501" y="500525"/>
                </a:lnTo>
                <a:lnTo>
                  <a:pt x="729106" y="502920"/>
                </a:lnTo>
                <a:lnTo>
                  <a:pt x="1875000" y="502699"/>
                </a:lnTo>
                <a:lnTo>
                  <a:pt x="1924296" y="495723"/>
                </a:lnTo>
                <a:lnTo>
                  <a:pt x="1944242" y="481964"/>
                </a:lnTo>
                <a:lnTo>
                  <a:pt x="1944242" y="419100"/>
                </a:lnTo>
                <a:close/>
              </a:path>
              <a:path w="2592704" h="502919">
                <a:moveTo>
                  <a:pt x="891158" y="0"/>
                </a:moveTo>
                <a:lnTo>
                  <a:pt x="0" y="0"/>
                </a:lnTo>
                <a:lnTo>
                  <a:pt x="324103" y="209550"/>
                </a:lnTo>
                <a:lnTo>
                  <a:pt x="0" y="419100"/>
                </a:lnTo>
                <a:lnTo>
                  <a:pt x="2592324" y="419100"/>
                </a:lnTo>
                <a:lnTo>
                  <a:pt x="2268347" y="209550"/>
                </a:lnTo>
                <a:lnTo>
                  <a:pt x="2462733" y="83820"/>
                </a:lnTo>
                <a:lnTo>
                  <a:pt x="1863216" y="83820"/>
                </a:lnTo>
                <a:lnTo>
                  <a:pt x="715088" y="83502"/>
                </a:lnTo>
                <a:lnTo>
                  <a:pt x="667464" y="75894"/>
                </a:lnTo>
                <a:lnTo>
                  <a:pt x="648934" y="59818"/>
                </a:lnTo>
                <a:lnTo>
                  <a:pt x="654031" y="54978"/>
                </a:lnTo>
                <a:lnTo>
                  <a:pt x="691501" y="44304"/>
                </a:lnTo>
                <a:lnTo>
                  <a:pt x="905177" y="41592"/>
                </a:lnTo>
                <a:lnTo>
                  <a:pt x="923335" y="40135"/>
                </a:lnTo>
                <a:lnTo>
                  <a:pt x="962970" y="29455"/>
                </a:lnTo>
                <a:lnTo>
                  <a:pt x="971331" y="17908"/>
                </a:lnTo>
                <a:lnTo>
                  <a:pt x="966234" y="13068"/>
                </a:lnTo>
                <a:lnTo>
                  <a:pt x="957050" y="8768"/>
                </a:lnTo>
                <a:lnTo>
                  <a:pt x="944364" y="5160"/>
                </a:lnTo>
                <a:lnTo>
                  <a:pt x="928764" y="2394"/>
                </a:lnTo>
                <a:lnTo>
                  <a:pt x="910833" y="623"/>
                </a:lnTo>
                <a:lnTo>
                  <a:pt x="891158" y="0"/>
                </a:lnTo>
                <a:close/>
              </a:path>
              <a:path w="2592704" h="502919">
                <a:moveTo>
                  <a:pt x="2592324" y="0"/>
                </a:moveTo>
                <a:lnTo>
                  <a:pt x="1687365" y="307"/>
                </a:lnTo>
                <a:lnTo>
                  <a:pt x="1639659" y="7895"/>
                </a:lnTo>
                <a:lnTo>
                  <a:pt x="1621091" y="23956"/>
                </a:lnTo>
                <a:lnTo>
                  <a:pt x="1626144" y="28807"/>
                </a:lnTo>
                <a:lnTo>
                  <a:pt x="1663538" y="39508"/>
                </a:lnTo>
                <a:lnTo>
                  <a:pt x="1877235" y="42227"/>
                </a:lnTo>
                <a:lnTo>
                  <a:pt x="1895393" y="43684"/>
                </a:lnTo>
                <a:lnTo>
                  <a:pt x="1935028" y="54364"/>
                </a:lnTo>
                <a:lnTo>
                  <a:pt x="1943389" y="65911"/>
                </a:lnTo>
                <a:lnTo>
                  <a:pt x="1938292" y="70751"/>
                </a:lnTo>
                <a:lnTo>
                  <a:pt x="1900822" y="81425"/>
                </a:lnTo>
                <a:lnTo>
                  <a:pt x="1863216" y="83820"/>
                </a:lnTo>
                <a:lnTo>
                  <a:pt x="2462733" y="83820"/>
                </a:lnTo>
                <a:lnTo>
                  <a:pt x="25923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53906" y="1580007"/>
            <a:ext cx="1294765" cy="62865"/>
          </a:xfrm>
          <a:custGeom>
            <a:avLst/>
            <a:gdLst/>
            <a:ahLst/>
            <a:cxnLst/>
            <a:rect l="l" t="t" r="r" b="b"/>
            <a:pathLst>
              <a:path w="1294764" h="62864">
                <a:moveTo>
                  <a:pt x="323250" y="0"/>
                </a:moveTo>
                <a:lnTo>
                  <a:pt x="272725" y="19415"/>
                </a:lnTo>
                <a:lnTo>
                  <a:pt x="80172" y="20954"/>
                </a:lnTo>
                <a:lnTo>
                  <a:pt x="60498" y="21578"/>
                </a:lnTo>
                <a:lnTo>
                  <a:pt x="14281" y="29723"/>
                </a:lnTo>
                <a:lnTo>
                  <a:pt x="0" y="38863"/>
                </a:lnTo>
                <a:lnTo>
                  <a:pt x="1994" y="45024"/>
                </a:lnTo>
                <a:lnTo>
                  <a:pt x="47996" y="61090"/>
                </a:lnTo>
                <a:lnTo>
                  <a:pt x="323250" y="62864"/>
                </a:lnTo>
                <a:lnTo>
                  <a:pt x="323250" y="0"/>
                </a:lnTo>
                <a:close/>
              </a:path>
              <a:path w="1294764" h="62864">
                <a:moveTo>
                  <a:pt x="971331" y="0"/>
                </a:moveTo>
                <a:lnTo>
                  <a:pt x="971331" y="62864"/>
                </a:lnTo>
                <a:lnTo>
                  <a:pt x="1228301" y="62547"/>
                </a:lnTo>
                <a:lnTo>
                  <a:pt x="1275925" y="54939"/>
                </a:lnTo>
                <a:lnTo>
                  <a:pt x="1294455" y="38863"/>
                </a:lnTo>
                <a:lnTo>
                  <a:pt x="1289358" y="34023"/>
                </a:lnTo>
                <a:lnTo>
                  <a:pt x="1251887" y="23349"/>
                </a:lnTo>
                <a:lnTo>
                  <a:pt x="1040622" y="20740"/>
                </a:lnTo>
                <a:lnTo>
                  <a:pt x="1021879" y="19429"/>
                </a:lnTo>
                <a:lnTo>
                  <a:pt x="1005237" y="17056"/>
                </a:lnTo>
                <a:lnTo>
                  <a:pt x="991278" y="13774"/>
                </a:lnTo>
                <a:lnTo>
                  <a:pt x="980585" y="9736"/>
                </a:lnTo>
                <a:lnTo>
                  <a:pt x="973742" y="5093"/>
                </a:lnTo>
                <a:lnTo>
                  <a:pt x="971331" y="0"/>
                </a:lnTo>
                <a:close/>
              </a:path>
            </a:pathLst>
          </a:custGeom>
          <a:solidFill>
            <a:srgbClr val="CD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91355" y="1746504"/>
            <a:ext cx="1017270" cy="253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4611" y="3863340"/>
            <a:ext cx="2157984" cy="26609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2191" y="499713"/>
            <a:ext cx="8285480" cy="824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 indent="-2540">
              <a:lnSpc>
                <a:spcPct val="100400"/>
              </a:lnSpc>
            </a:pP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4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-9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ды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2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ко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 spc="-10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3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5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но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 spc="-10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йн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6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жа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1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65" b="1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6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жа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-60" b="1">
                <a:solidFill>
                  <a:srgbClr val="000066"/>
                </a:solidFill>
                <a:latin typeface="Times New Roman"/>
                <a:cs typeface="Times New Roman"/>
              </a:rPr>
              <a:t> о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5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ск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00" spc="-1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мб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сна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900" spc="-9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4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ва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уи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ть</a:t>
            </a:r>
            <a:r>
              <a:rPr dirty="0" sz="1900" spc="-5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130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 spc="-1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обо</a:t>
            </a:r>
            <a:r>
              <a:rPr dirty="0" sz="1900" spc="-5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9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ание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9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ми 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00" spc="-1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ки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6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6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4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1900" spc="-9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900" spc="9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2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1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чи</a:t>
            </a:r>
            <a:r>
              <a:rPr dirty="0" sz="19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бо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йц</a:t>
            </a:r>
            <a:r>
              <a:rPr dirty="0" sz="1900" spc="-5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369028"/>
            <a:ext cx="8557895" cy="2582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5560">
              <a:lnSpc>
                <a:spcPct val="100000"/>
              </a:lnSpc>
            </a:pP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ице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6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6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жа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6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хр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6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бо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5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-2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b="1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buClr>
                <a:srgbClr val="000066"/>
              </a:buClr>
              <a:buFont typeface="Arial"/>
              <a:buChar char="•"/>
              <a:tabLst>
                <a:tab pos="187325" algn="l"/>
              </a:tabLst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7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194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18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да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8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де</a:t>
            </a:r>
            <a:r>
              <a:rPr dirty="0" sz="18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18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35"/>
              </a:spcBef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8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да</a:t>
            </a:r>
            <a:r>
              <a:rPr dirty="0" sz="18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8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8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5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1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8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3400"/>
              </a:lnSpc>
              <a:spcBef>
                <a:spcPts val="430"/>
              </a:spcBef>
              <a:buClr>
                <a:srgbClr val="000066"/>
              </a:buClr>
              <a:buFont typeface="Arial"/>
              <a:buChar char="•"/>
              <a:tabLst>
                <a:tab pos="187325" algn="l"/>
              </a:tabLst>
            </a:pP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800" spc="-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194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800" spc="-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</a:t>
            </a:r>
            <a:r>
              <a:rPr dirty="0" sz="18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800" spc="-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800" spc="-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ъ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800" spc="-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dirty="0" sz="18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8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algn="just" marL="12700" marR="5715">
              <a:lnSpc>
                <a:spcPct val="101800"/>
              </a:lnSpc>
              <a:spcBef>
                <a:spcPts val="465"/>
              </a:spcBef>
              <a:buClr>
                <a:srgbClr val="000066"/>
              </a:buClr>
              <a:buFont typeface="Arial"/>
              <a:buChar char="•"/>
              <a:tabLst>
                <a:tab pos="187325" algn="l"/>
              </a:tabLst>
            </a:pP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194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2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ду</a:t>
            </a:r>
            <a:r>
              <a:rPr dirty="0" sz="1800" spc="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194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7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ду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9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ды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8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9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1459" y="4078223"/>
            <a:ext cx="4174236" cy="2592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0" y="4078223"/>
            <a:ext cx="4293108" cy="2592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24292" y="0"/>
            <a:ext cx="1219707" cy="9263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4863" y="1066133"/>
            <a:ext cx="1335405" cy="849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429895">
              <a:lnSpc>
                <a:spcPct val="100400"/>
              </a:lnSpc>
            </a:pP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6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2817" y="1066133"/>
            <a:ext cx="1415415" cy="849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88290">
              <a:lnSpc>
                <a:spcPct val="100400"/>
              </a:lnSpc>
              <a:tabLst>
                <a:tab pos="826769" algn="l"/>
              </a:tabLst>
            </a:pP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16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7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л	</a:t>
            </a:r>
            <a:r>
              <a:rPr dirty="0" sz="1900" spc="-16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6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78751" y="1066133"/>
            <a:ext cx="1543050" cy="849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L="12700" marR="5080" indent="255904">
              <a:lnSpc>
                <a:spcPct val="100400"/>
              </a:lnSpc>
              <a:tabLst>
                <a:tab pos="419100" algn="l"/>
              </a:tabLst>
            </a:pP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вш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к	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9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64863" y="1935448"/>
            <a:ext cx="4454525" cy="268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9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но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9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9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ССС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Р </a:t>
            </a:r>
            <a:r>
              <a:rPr dirty="0" sz="19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т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3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1 </a:t>
            </a:r>
            <a:r>
              <a:rPr dirty="0" sz="19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64863" y="2228555"/>
            <a:ext cx="69088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275"/>
              </a:lnSpc>
            </a:pP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9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5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7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ts val="2275"/>
              </a:lnSpc>
            </a:pP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37201" y="2228555"/>
            <a:ext cx="3778885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635" marR="5080" indent="-242570">
              <a:lnSpc>
                <a:spcPct val="100000"/>
              </a:lnSpc>
              <a:tabLst>
                <a:tab pos="634365" algn="l"/>
                <a:tab pos="1064260" algn="l"/>
                <a:tab pos="2496185" algn="l"/>
                <a:tab pos="3425190" algn="l"/>
              </a:tabLst>
            </a:pPr>
            <a:r>
              <a:rPr dirty="0" sz="1900" spc="-6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	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б	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	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	</a:t>
            </a:r>
            <a:r>
              <a:rPr dirty="0" sz="1900" spc="-9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73673" y="2516972"/>
            <a:ext cx="3048000" cy="267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88085" algn="l"/>
                <a:tab pos="1992630" algn="l"/>
              </a:tabLst>
            </a:pP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90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	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Эт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м	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64863" y="2804763"/>
            <a:ext cx="4459605" cy="84899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299"/>
              </a:lnSpc>
            </a:pP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       </a:t>
            </a:r>
            <a:r>
              <a:rPr dirty="0" sz="1900" spc="-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жа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        </a:t>
            </a:r>
            <a:r>
              <a:rPr dirty="0" sz="1900" spc="-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ес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0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 </a:t>
            </a:r>
            <a:r>
              <a:rPr dirty="0" sz="1900" spc="-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 </a:t>
            </a:r>
            <a:r>
              <a:rPr dirty="0" sz="19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6595" y="160020"/>
            <a:ext cx="3952494" cy="3600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6595" y="4594859"/>
            <a:ext cx="3961638" cy="18356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802885" y="4690450"/>
            <a:ext cx="1166495" cy="267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-13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8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52031" y="4690450"/>
            <a:ext cx="1969135" cy="267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36745" y="4978740"/>
            <a:ext cx="4387215" cy="267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665730" algn="l"/>
              </a:tabLst>
            </a:pP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ти 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	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36745" y="5271103"/>
            <a:ext cx="2466340" cy="556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275"/>
              </a:lnSpc>
              <a:tabLst>
                <a:tab pos="1055370" algn="l"/>
                <a:tab pos="2249170" algn="l"/>
              </a:tabLst>
            </a:pP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3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ы	за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ts val="2275"/>
              </a:lnSpc>
              <a:tabLst>
                <a:tab pos="2011680" algn="l"/>
              </a:tabLst>
            </a:pP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ос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их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67168" y="5271103"/>
            <a:ext cx="1752600" cy="556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3189">
              <a:lnSpc>
                <a:spcPts val="2275"/>
              </a:lnSpc>
              <a:tabLst>
                <a:tab pos="1381125" algn="l"/>
              </a:tabLst>
            </a:pP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9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,	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endParaRPr sz="1900">
              <a:latin typeface="Times New Roman"/>
              <a:cs typeface="Times New Roman"/>
            </a:endParaRPr>
          </a:p>
          <a:p>
            <a:pPr algn="ctr">
              <a:lnSpc>
                <a:spcPts val="2275"/>
              </a:lnSpc>
              <a:tabLst>
                <a:tab pos="1609725" algn="l"/>
              </a:tabLst>
            </a:pP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ю	в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36745" y="5847531"/>
            <a:ext cx="4382135" cy="561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</a:pP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и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9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жа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C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T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1900" spc="-160">
                <a:solidFill>
                  <a:srgbClr val="000066"/>
                </a:solidFill>
                <a:latin typeface="Times New Roman"/>
                <a:cs typeface="Times New Roman"/>
              </a:rPr>
              <a:t>F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03520" y="237743"/>
            <a:ext cx="2708910" cy="6195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103620" y="438912"/>
            <a:ext cx="1113281" cy="3451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362955" y="333756"/>
            <a:ext cx="2592705" cy="502920"/>
          </a:xfrm>
          <a:custGeom>
            <a:avLst/>
            <a:gdLst/>
            <a:ahLst/>
            <a:cxnLst/>
            <a:rect l="l" t="t" r="r" b="b"/>
            <a:pathLst>
              <a:path w="2592704" h="502919">
                <a:moveTo>
                  <a:pt x="1944243" y="419100"/>
                </a:moveTo>
                <a:lnTo>
                  <a:pt x="648081" y="419100"/>
                </a:lnTo>
                <a:lnTo>
                  <a:pt x="648934" y="485011"/>
                </a:lnTo>
                <a:lnTo>
                  <a:pt x="691501" y="500525"/>
                </a:lnTo>
                <a:lnTo>
                  <a:pt x="729107" y="502920"/>
                </a:lnTo>
                <a:lnTo>
                  <a:pt x="1875000" y="502699"/>
                </a:lnTo>
                <a:lnTo>
                  <a:pt x="1924296" y="495723"/>
                </a:lnTo>
                <a:lnTo>
                  <a:pt x="1944243" y="481965"/>
                </a:lnTo>
                <a:lnTo>
                  <a:pt x="1944243" y="419100"/>
                </a:lnTo>
                <a:close/>
              </a:path>
              <a:path w="2592704" h="502919">
                <a:moveTo>
                  <a:pt x="891159" y="0"/>
                </a:moveTo>
                <a:lnTo>
                  <a:pt x="0" y="0"/>
                </a:lnTo>
                <a:lnTo>
                  <a:pt x="324104" y="209550"/>
                </a:lnTo>
                <a:lnTo>
                  <a:pt x="0" y="419100"/>
                </a:lnTo>
                <a:lnTo>
                  <a:pt x="2592324" y="419100"/>
                </a:lnTo>
                <a:lnTo>
                  <a:pt x="2268347" y="209550"/>
                </a:lnTo>
                <a:lnTo>
                  <a:pt x="2462733" y="83820"/>
                </a:lnTo>
                <a:lnTo>
                  <a:pt x="1863217" y="83820"/>
                </a:lnTo>
                <a:lnTo>
                  <a:pt x="715088" y="83502"/>
                </a:lnTo>
                <a:lnTo>
                  <a:pt x="667464" y="75894"/>
                </a:lnTo>
                <a:lnTo>
                  <a:pt x="648934" y="59818"/>
                </a:lnTo>
                <a:lnTo>
                  <a:pt x="654031" y="54978"/>
                </a:lnTo>
                <a:lnTo>
                  <a:pt x="691501" y="44304"/>
                </a:lnTo>
                <a:lnTo>
                  <a:pt x="905177" y="41592"/>
                </a:lnTo>
                <a:lnTo>
                  <a:pt x="923335" y="40135"/>
                </a:lnTo>
                <a:lnTo>
                  <a:pt x="962970" y="29455"/>
                </a:lnTo>
                <a:lnTo>
                  <a:pt x="971331" y="17908"/>
                </a:lnTo>
                <a:lnTo>
                  <a:pt x="966234" y="13068"/>
                </a:lnTo>
                <a:lnTo>
                  <a:pt x="957050" y="8768"/>
                </a:lnTo>
                <a:lnTo>
                  <a:pt x="944364" y="5160"/>
                </a:lnTo>
                <a:lnTo>
                  <a:pt x="928764" y="2394"/>
                </a:lnTo>
                <a:lnTo>
                  <a:pt x="910833" y="623"/>
                </a:lnTo>
                <a:lnTo>
                  <a:pt x="891159" y="0"/>
                </a:lnTo>
                <a:close/>
              </a:path>
              <a:path w="2592704" h="502919">
                <a:moveTo>
                  <a:pt x="2592324" y="0"/>
                </a:moveTo>
                <a:lnTo>
                  <a:pt x="1687146" y="317"/>
                </a:lnTo>
                <a:lnTo>
                  <a:pt x="1639522" y="7925"/>
                </a:lnTo>
                <a:lnTo>
                  <a:pt x="1620992" y="24001"/>
                </a:lnTo>
                <a:lnTo>
                  <a:pt x="1626089" y="28841"/>
                </a:lnTo>
                <a:lnTo>
                  <a:pt x="1663559" y="39515"/>
                </a:lnTo>
                <a:lnTo>
                  <a:pt x="1877235" y="42227"/>
                </a:lnTo>
                <a:lnTo>
                  <a:pt x="1895393" y="43684"/>
                </a:lnTo>
                <a:lnTo>
                  <a:pt x="1935028" y="54364"/>
                </a:lnTo>
                <a:lnTo>
                  <a:pt x="1943389" y="65911"/>
                </a:lnTo>
                <a:lnTo>
                  <a:pt x="1938292" y="70751"/>
                </a:lnTo>
                <a:lnTo>
                  <a:pt x="1900822" y="81425"/>
                </a:lnTo>
                <a:lnTo>
                  <a:pt x="1863217" y="83820"/>
                </a:lnTo>
                <a:lnTo>
                  <a:pt x="2462733" y="83820"/>
                </a:lnTo>
                <a:lnTo>
                  <a:pt x="25923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6011890" y="354711"/>
            <a:ext cx="1294765" cy="62865"/>
          </a:xfrm>
          <a:custGeom>
            <a:avLst/>
            <a:gdLst/>
            <a:ahLst/>
            <a:cxnLst/>
            <a:rect l="l" t="t" r="r" b="b"/>
            <a:pathLst>
              <a:path w="1294765" h="62865">
                <a:moveTo>
                  <a:pt x="323250" y="0"/>
                </a:moveTo>
                <a:lnTo>
                  <a:pt x="272725" y="19415"/>
                </a:lnTo>
                <a:lnTo>
                  <a:pt x="80172" y="20955"/>
                </a:lnTo>
                <a:lnTo>
                  <a:pt x="60498" y="21578"/>
                </a:lnTo>
                <a:lnTo>
                  <a:pt x="14281" y="29723"/>
                </a:lnTo>
                <a:lnTo>
                  <a:pt x="0" y="38863"/>
                </a:lnTo>
                <a:lnTo>
                  <a:pt x="1994" y="45024"/>
                </a:lnTo>
                <a:lnTo>
                  <a:pt x="47996" y="61090"/>
                </a:lnTo>
                <a:lnTo>
                  <a:pt x="323250" y="62865"/>
                </a:lnTo>
                <a:lnTo>
                  <a:pt x="323250" y="0"/>
                </a:lnTo>
                <a:close/>
              </a:path>
              <a:path w="1294765" h="62865">
                <a:moveTo>
                  <a:pt x="971204" y="0"/>
                </a:moveTo>
                <a:lnTo>
                  <a:pt x="971204" y="62865"/>
                </a:lnTo>
                <a:lnTo>
                  <a:pt x="1228301" y="62547"/>
                </a:lnTo>
                <a:lnTo>
                  <a:pt x="1275925" y="54939"/>
                </a:lnTo>
                <a:lnTo>
                  <a:pt x="1294455" y="38863"/>
                </a:lnTo>
                <a:lnTo>
                  <a:pt x="1289358" y="34023"/>
                </a:lnTo>
                <a:lnTo>
                  <a:pt x="1251887" y="23349"/>
                </a:lnTo>
                <a:lnTo>
                  <a:pt x="1040447" y="20734"/>
                </a:lnTo>
                <a:lnTo>
                  <a:pt x="1021730" y="19415"/>
                </a:lnTo>
                <a:lnTo>
                  <a:pt x="1005103" y="17039"/>
                </a:lnTo>
                <a:lnTo>
                  <a:pt x="991151" y="13758"/>
                </a:lnTo>
                <a:lnTo>
                  <a:pt x="980460" y="9723"/>
                </a:lnTo>
                <a:lnTo>
                  <a:pt x="973616" y="5086"/>
                </a:lnTo>
                <a:lnTo>
                  <a:pt x="971204" y="0"/>
                </a:lnTo>
                <a:close/>
              </a:path>
            </a:pathLst>
          </a:custGeom>
          <a:solidFill>
            <a:srgbClr val="CD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153911" y="525780"/>
            <a:ext cx="1012697" cy="2491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303520" y="3909059"/>
            <a:ext cx="2708910" cy="619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103620" y="4110228"/>
            <a:ext cx="1113281" cy="3497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362955" y="4005071"/>
            <a:ext cx="2592705" cy="502920"/>
          </a:xfrm>
          <a:custGeom>
            <a:avLst/>
            <a:gdLst/>
            <a:ahLst/>
            <a:cxnLst/>
            <a:rect l="l" t="t" r="r" b="b"/>
            <a:pathLst>
              <a:path w="2592704" h="502920">
                <a:moveTo>
                  <a:pt x="1944243" y="419100"/>
                </a:moveTo>
                <a:lnTo>
                  <a:pt x="648081" y="419100"/>
                </a:lnTo>
                <a:lnTo>
                  <a:pt x="648934" y="485011"/>
                </a:lnTo>
                <a:lnTo>
                  <a:pt x="691501" y="500525"/>
                </a:lnTo>
                <a:lnTo>
                  <a:pt x="729107" y="502919"/>
                </a:lnTo>
                <a:lnTo>
                  <a:pt x="1875000" y="502699"/>
                </a:lnTo>
                <a:lnTo>
                  <a:pt x="1924296" y="495723"/>
                </a:lnTo>
                <a:lnTo>
                  <a:pt x="1944243" y="481964"/>
                </a:lnTo>
                <a:lnTo>
                  <a:pt x="1944243" y="419100"/>
                </a:lnTo>
                <a:close/>
              </a:path>
              <a:path w="2592704" h="502920">
                <a:moveTo>
                  <a:pt x="891159" y="0"/>
                </a:moveTo>
                <a:lnTo>
                  <a:pt x="0" y="0"/>
                </a:lnTo>
                <a:lnTo>
                  <a:pt x="324104" y="209550"/>
                </a:lnTo>
                <a:lnTo>
                  <a:pt x="0" y="419100"/>
                </a:lnTo>
                <a:lnTo>
                  <a:pt x="2592324" y="419100"/>
                </a:lnTo>
                <a:lnTo>
                  <a:pt x="2268347" y="209550"/>
                </a:lnTo>
                <a:lnTo>
                  <a:pt x="2462733" y="83819"/>
                </a:lnTo>
                <a:lnTo>
                  <a:pt x="1863217" y="83819"/>
                </a:lnTo>
                <a:lnTo>
                  <a:pt x="715088" y="83502"/>
                </a:lnTo>
                <a:lnTo>
                  <a:pt x="667464" y="75894"/>
                </a:lnTo>
                <a:lnTo>
                  <a:pt x="648934" y="59818"/>
                </a:lnTo>
                <a:lnTo>
                  <a:pt x="654031" y="54978"/>
                </a:lnTo>
                <a:lnTo>
                  <a:pt x="691501" y="44304"/>
                </a:lnTo>
                <a:lnTo>
                  <a:pt x="905177" y="41592"/>
                </a:lnTo>
                <a:lnTo>
                  <a:pt x="923335" y="40135"/>
                </a:lnTo>
                <a:lnTo>
                  <a:pt x="962970" y="29455"/>
                </a:lnTo>
                <a:lnTo>
                  <a:pt x="971331" y="17908"/>
                </a:lnTo>
                <a:lnTo>
                  <a:pt x="966234" y="13068"/>
                </a:lnTo>
                <a:lnTo>
                  <a:pt x="957050" y="8768"/>
                </a:lnTo>
                <a:lnTo>
                  <a:pt x="944364" y="5160"/>
                </a:lnTo>
                <a:lnTo>
                  <a:pt x="928764" y="2394"/>
                </a:lnTo>
                <a:lnTo>
                  <a:pt x="910833" y="623"/>
                </a:lnTo>
                <a:lnTo>
                  <a:pt x="891159" y="0"/>
                </a:lnTo>
                <a:close/>
              </a:path>
              <a:path w="2592704" h="502920">
                <a:moveTo>
                  <a:pt x="2592324" y="0"/>
                </a:moveTo>
                <a:lnTo>
                  <a:pt x="1687146" y="317"/>
                </a:lnTo>
                <a:lnTo>
                  <a:pt x="1639522" y="7925"/>
                </a:lnTo>
                <a:lnTo>
                  <a:pt x="1620992" y="24001"/>
                </a:lnTo>
                <a:lnTo>
                  <a:pt x="1626089" y="28841"/>
                </a:lnTo>
                <a:lnTo>
                  <a:pt x="1663559" y="39515"/>
                </a:lnTo>
                <a:lnTo>
                  <a:pt x="1877235" y="42227"/>
                </a:lnTo>
                <a:lnTo>
                  <a:pt x="1895393" y="43684"/>
                </a:lnTo>
                <a:lnTo>
                  <a:pt x="1935028" y="54364"/>
                </a:lnTo>
                <a:lnTo>
                  <a:pt x="1943389" y="65911"/>
                </a:lnTo>
                <a:lnTo>
                  <a:pt x="1938292" y="70751"/>
                </a:lnTo>
                <a:lnTo>
                  <a:pt x="1900822" y="81425"/>
                </a:lnTo>
                <a:lnTo>
                  <a:pt x="1863217" y="83819"/>
                </a:lnTo>
                <a:lnTo>
                  <a:pt x="2462733" y="83819"/>
                </a:lnTo>
                <a:lnTo>
                  <a:pt x="25923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011890" y="4026027"/>
            <a:ext cx="1294765" cy="62865"/>
          </a:xfrm>
          <a:custGeom>
            <a:avLst/>
            <a:gdLst/>
            <a:ahLst/>
            <a:cxnLst/>
            <a:rect l="l" t="t" r="r" b="b"/>
            <a:pathLst>
              <a:path w="1294765" h="62864">
                <a:moveTo>
                  <a:pt x="323250" y="0"/>
                </a:moveTo>
                <a:lnTo>
                  <a:pt x="272725" y="19415"/>
                </a:lnTo>
                <a:lnTo>
                  <a:pt x="80172" y="20955"/>
                </a:lnTo>
                <a:lnTo>
                  <a:pt x="60498" y="21578"/>
                </a:lnTo>
                <a:lnTo>
                  <a:pt x="14281" y="29723"/>
                </a:lnTo>
                <a:lnTo>
                  <a:pt x="0" y="38863"/>
                </a:lnTo>
                <a:lnTo>
                  <a:pt x="1994" y="45024"/>
                </a:lnTo>
                <a:lnTo>
                  <a:pt x="47996" y="61090"/>
                </a:lnTo>
                <a:lnTo>
                  <a:pt x="323250" y="62865"/>
                </a:lnTo>
                <a:lnTo>
                  <a:pt x="323250" y="0"/>
                </a:lnTo>
                <a:close/>
              </a:path>
              <a:path w="1294765" h="62864">
                <a:moveTo>
                  <a:pt x="971204" y="0"/>
                </a:moveTo>
                <a:lnTo>
                  <a:pt x="971204" y="62865"/>
                </a:lnTo>
                <a:lnTo>
                  <a:pt x="1228301" y="62547"/>
                </a:lnTo>
                <a:lnTo>
                  <a:pt x="1275925" y="54939"/>
                </a:lnTo>
                <a:lnTo>
                  <a:pt x="1294455" y="38863"/>
                </a:lnTo>
                <a:lnTo>
                  <a:pt x="1289358" y="34023"/>
                </a:lnTo>
                <a:lnTo>
                  <a:pt x="1251887" y="23349"/>
                </a:lnTo>
                <a:lnTo>
                  <a:pt x="1040447" y="20734"/>
                </a:lnTo>
                <a:lnTo>
                  <a:pt x="1021730" y="19415"/>
                </a:lnTo>
                <a:lnTo>
                  <a:pt x="1005103" y="17039"/>
                </a:lnTo>
                <a:lnTo>
                  <a:pt x="991151" y="13758"/>
                </a:lnTo>
                <a:lnTo>
                  <a:pt x="980460" y="9723"/>
                </a:lnTo>
                <a:lnTo>
                  <a:pt x="973616" y="5086"/>
                </a:lnTo>
                <a:lnTo>
                  <a:pt x="971204" y="0"/>
                </a:lnTo>
                <a:close/>
              </a:path>
            </a:pathLst>
          </a:custGeom>
          <a:solidFill>
            <a:srgbClr val="CD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153911" y="4197096"/>
            <a:ext cx="1012697" cy="2491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3277" y="268703"/>
            <a:ext cx="7045325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165225" algn="l"/>
                <a:tab pos="2011680" algn="l"/>
                <a:tab pos="4248150" algn="l"/>
                <a:tab pos="5217795" algn="l"/>
                <a:tab pos="6000115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20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7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але	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19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9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0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х	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ов </a:t>
            </a:r>
            <a:r>
              <a:rPr dirty="0" sz="20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1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	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па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	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ССС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	с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43277" y="570210"/>
            <a:ext cx="3293745" cy="588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600"/>
              </a:lnSpc>
              <a:tabLst>
                <a:tab pos="854075" algn="l"/>
                <a:tab pos="1951989" algn="l"/>
                <a:tab pos="2400300" algn="l"/>
              </a:tabLst>
            </a:pP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-8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Д	</a:t>
            </a:r>
            <a:r>
              <a:rPr dirty="0" sz="2000" spc="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22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,	</a:t>
            </a:r>
            <a:r>
              <a:rPr dirty="0" sz="2000" spc="-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	</a:t>
            </a:r>
            <a:r>
              <a:rPr dirty="0" sz="20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сп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4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	с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ру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ры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79211" y="570210"/>
            <a:ext cx="3514090" cy="588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3335">
              <a:lnSpc>
                <a:spcPct val="100600"/>
              </a:lnSpc>
              <a:tabLst>
                <a:tab pos="597535" algn="l"/>
                <a:tab pos="867410" algn="l"/>
                <a:tab pos="1887855" algn="l"/>
                <a:tab pos="2409190" algn="l"/>
              </a:tabLst>
            </a:pP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ли		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ы	а</a:t>
            </a:r>
            <a:r>
              <a:rPr dirty="0" sz="2000" spc="-5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йн</a:t>
            </a:r>
            <a:r>
              <a:rPr dirty="0" sz="2000" spc="-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-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	с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	п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лений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3277" y="1183611"/>
            <a:ext cx="7051040" cy="8305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зиро</a:t>
            </a:r>
            <a:r>
              <a:rPr dirty="0" sz="2000" spc="-5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рной</a:t>
            </a:r>
            <a:r>
              <a:rPr dirty="0" sz="2000" spc="-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хра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23 </a:t>
            </a:r>
            <a:r>
              <a:rPr dirty="0" sz="2000" spc="-2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2000" spc="-2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993</a:t>
            </a:r>
            <a:r>
              <a:rPr dirty="0" sz="200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2000" spc="-2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ет</a:t>
            </a:r>
            <a:r>
              <a:rPr dirty="0" sz="2000" spc="2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ов</a:t>
            </a:r>
            <a:r>
              <a:rPr dirty="0" sz="20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00" spc="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ации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3277" y="2034638"/>
            <a:ext cx="7054850" cy="588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846580" algn="l"/>
                <a:tab pos="3058795" algn="l"/>
                <a:tab pos="5433060" algn="l"/>
                <a:tab pos="5945505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пр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зо</a:t>
            </a:r>
            <a:r>
              <a:rPr dirty="0" sz="2000" spc="-5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	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9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у	пр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х	и	а</a:t>
            </a:r>
            <a:r>
              <a:rPr dirty="0" sz="2000" spc="-5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арийн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727835" algn="l"/>
                <a:tab pos="2560320" algn="l"/>
                <a:tab pos="2907665" algn="l"/>
                <a:tab pos="5025390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сп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4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х	ра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т	в	</a:t>
            </a:r>
            <a:r>
              <a:rPr dirty="0" sz="2000" spc="-19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енн</a:t>
            </a:r>
            <a:r>
              <a:rPr dirty="0" sz="2000" spc="-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ю	пр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43277" y="2647667"/>
            <a:ext cx="2957195" cy="1438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6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9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-8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2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9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>
              <a:lnSpc>
                <a:spcPct val="99800"/>
              </a:lnSpc>
              <a:tabLst>
                <a:tab pos="492759" algn="l"/>
                <a:tab pos="1306830" algn="l"/>
                <a:tab pos="1563370" algn="l"/>
                <a:tab pos="1993264" algn="l"/>
                <a:tab pos="2294890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21	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ря	</a:t>
            </a:r>
            <a:r>
              <a:rPr dirty="0" sz="2000" spc="-5">
                <a:solidFill>
                  <a:srgbClr val="000066"/>
                </a:solidFill>
                <a:latin typeface="Times New Roman"/>
                <a:cs typeface="Times New Roman"/>
              </a:rPr>
              <a:t>199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4	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2000" spc="-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4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	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4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зоп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сн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и»,	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со</a:t>
            </a:r>
            <a:r>
              <a:rPr dirty="0" sz="2000" spc="-10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сно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12029" y="3196316"/>
            <a:ext cx="1324610" cy="8902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137160">
              <a:lnSpc>
                <a:spcPts val="2390"/>
              </a:lnSpc>
            </a:pP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зи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ент</a:t>
            </a:r>
            <a:endParaRPr sz="2000">
              <a:latin typeface="Times New Roman"/>
              <a:cs typeface="Times New Roman"/>
            </a:endParaRPr>
          </a:p>
          <a:p>
            <a:pPr algn="ctr" marR="26670">
              <a:lnSpc>
                <a:spcPts val="2390"/>
              </a:lnSpc>
              <a:tabLst>
                <a:tab pos="864235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он	№</a:t>
            </a:r>
            <a:endParaRPr sz="2000">
              <a:latin typeface="Times New Roman"/>
              <a:cs typeface="Times New Roman"/>
            </a:endParaRPr>
          </a:p>
          <a:p>
            <a:pPr marL="305435">
              <a:lnSpc>
                <a:spcPct val="100000"/>
              </a:lnSpc>
              <a:spcBef>
                <a:spcPts val="10"/>
              </a:spcBef>
            </a:pPr>
            <a:r>
              <a:rPr dirty="0" sz="20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84138" y="3196316"/>
            <a:ext cx="1358900" cy="8902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90"/>
              </a:lnSpc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Росси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endParaRPr sz="2000">
              <a:latin typeface="Times New Roman"/>
              <a:cs typeface="Times New Roman"/>
            </a:endParaRPr>
          </a:p>
          <a:p>
            <a:pPr algn="ctr" marL="86360">
              <a:lnSpc>
                <a:spcPts val="2390"/>
              </a:lnSpc>
              <a:tabLst>
                <a:tab pos="1019810" algn="l"/>
              </a:tabLst>
            </a:pP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6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9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	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«О</a:t>
            </a:r>
            <a:endParaRPr sz="2000">
              <a:latin typeface="Times New Roman"/>
              <a:cs typeface="Times New Roman"/>
            </a:endParaRPr>
          </a:p>
          <a:p>
            <a:pPr algn="ctr" marL="198120">
              <a:lnSpc>
                <a:spcPct val="100000"/>
              </a:lnSpc>
              <a:spcBef>
                <a:spcPts val="10"/>
              </a:spcBef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про</a:t>
            </a:r>
            <a:r>
              <a:rPr dirty="0" sz="2000" spc="-6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66481" y="3196316"/>
            <a:ext cx="1228090" cy="8902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35890" marR="5080" indent="-123825">
              <a:lnSpc>
                <a:spcPct val="99800"/>
              </a:lnSpc>
            </a:pP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ации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арн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арной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9163" y="539495"/>
            <a:ext cx="1602486" cy="592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843277" y="4111351"/>
            <a:ext cx="7050405" cy="756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4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зоп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сн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ала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енной,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ак и в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000066"/>
                </a:solidFill>
                <a:latin typeface="Times New Roman"/>
                <a:cs typeface="Times New Roman"/>
              </a:rPr>
              <a:t>191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8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254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9 </a:t>
            </a:r>
            <a:r>
              <a:rPr dirty="0" sz="2000" spc="-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ря </a:t>
            </a:r>
            <a:r>
              <a:rPr dirty="0" sz="20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20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0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1 </a:t>
            </a:r>
            <a:r>
              <a:rPr dirty="0" sz="2000" spc="-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2000" spc="-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 </a:t>
            </a:r>
            <a:r>
              <a:rPr dirty="0" sz="2000" spc="-2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зи</a:t>
            </a:r>
            <a:r>
              <a:rPr dirty="0" sz="2000" spc="-6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2000" spc="-2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ийс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 </a:t>
            </a:r>
            <a:r>
              <a:rPr dirty="0" sz="20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ации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7761" y="687602"/>
            <a:ext cx="114109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199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2400" spc="-8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2315" y="2048255"/>
            <a:ext cx="1602486" cy="596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99694" y="2201180"/>
            <a:ext cx="1141730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20" b="1">
                <a:solidFill>
                  <a:srgbClr val="FFFFFF"/>
                </a:solidFill>
                <a:latin typeface="Times New Roman"/>
                <a:cs typeface="Times New Roman"/>
              </a:rPr>
              <a:t>199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55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4027" y="3488435"/>
            <a:ext cx="1607058" cy="596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85368" y="3642248"/>
            <a:ext cx="114109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199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2400" spc="-8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55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43277" y="4888201"/>
            <a:ext cx="1606550" cy="894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94055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№	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1309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ts val="2410"/>
              </a:lnSpc>
              <a:spcBef>
                <a:spcPts val="85"/>
              </a:spcBef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Минис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ерс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прео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ана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75990" y="4888201"/>
            <a:ext cx="4195445" cy="588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  <a:tabLst>
                <a:tab pos="2250440" algn="l"/>
              </a:tabLst>
            </a:pPr>
            <a:r>
              <a:rPr dirty="0" sz="2000" spc="-19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4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тв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я	пр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endParaRPr sz="2000">
              <a:latin typeface="Times New Roman"/>
              <a:cs typeface="Times New Roman"/>
            </a:endParaRPr>
          </a:p>
          <a:p>
            <a:pPr algn="ctr" marR="45720">
              <a:lnSpc>
                <a:spcPct val="100000"/>
              </a:lnSpc>
              <a:spcBef>
                <a:spcPts val="10"/>
              </a:spcBef>
              <a:tabLst>
                <a:tab pos="1618615" algn="l"/>
                <a:tab pos="2323465" algn="l"/>
              </a:tabLst>
            </a:pP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ренних	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	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сий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66101" y="4888201"/>
            <a:ext cx="1228090" cy="5880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33070">
              <a:lnSpc>
                <a:spcPct val="100000"/>
              </a:lnSpc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сл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ции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6098" y="5500909"/>
            <a:ext cx="5304155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91465" algn="l"/>
                <a:tab pos="2340610" algn="l"/>
                <a:tab pos="4513580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	</a:t>
            </a:r>
            <a:r>
              <a:rPr dirty="0" sz="2000" spc="-19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ю	пр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оп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ю	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9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43277" y="5803211"/>
            <a:ext cx="7050405" cy="894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499"/>
              </a:lnSpc>
            </a:pP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ини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2000" spc="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 </a:t>
            </a:r>
            <a:r>
              <a:rPr dirty="0" sz="20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ии </a:t>
            </a:r>
            <a:r>
              <a:rPr dirty="0" sz="20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20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ам </a:t>
            </a:r>
            <a:r>
              <a:rPr dirty="0" sz="20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о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орон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0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рез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си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аци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ации</a:t>
            </a:r>
            <a:r>
              <a:rPr dirty="0" sz="2000" spc="229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сл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ихийн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 spc="-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24027" y="5216652"/>
            <a:ext cx="1607058" cy="5966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85368" y="5371134"/>
            <a:ext cx="114109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200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2400" spc="-8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10" y="334498"/>
            <a:ext cx="8101330" cy="18059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501650" marR="494665" indent="-10160">
              <a:lnSpc>
                <a:spcPts val="2380"/>
              </a:lnSpc>
            </a:pP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дн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r>
              <a:rPr dirty="0" sz="2000" spc="-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хра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r>
              <a:rPr dirty="0" sz="2000" spc="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сос</a:t>
            </a:r>
            <a:r>
              <a:rPr dirty="0" sz="2000" spc="5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ЧС</a:t>
            </a:r>
            <a:r>
              <a:rPr dirty="0" sz="2000" spc="-9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00" spc="-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вк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аю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4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60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2340"/>
              </a:lnSpc>
            </a:pP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ск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 spc="-10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7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45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арс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ен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2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ора,</a:t>
            </a:r>
            <a:endParaRPr sz="2000">
              <a:latin typeface="Times New Roman"/>
              <a:cs typeface="Times New Roman"/>
            </a:endParaRPr>
          </a:p>
          <a:p>
            <a:pPr algn="ctr" marL="12700" marR="5080">
              <a:lnSpc>
                <a:spcPct val="99900"/>
              </a:lnSpc>
              <a:spcBef>
                <a:spcPts val="15"/>
              </a:spcBef>
            </a:pP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ня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r>
              <a:rPr dirty="0" sz="2000" spc="-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10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хра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spc="-6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соб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14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spc="4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r>
              <a:rPr dirty="0" sz="2000" spc="-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осс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00" spc="-10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аю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ая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кв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30" b="1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ицир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ми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 с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реме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00" spc="-114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ме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ви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1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ебн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 spc="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ба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89320" y="4773167"/>
            <a:ext cx="2811779" cy="1874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43000" y="2340864"/>
            <a:ext cx="3355848" cy="2231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97763" y="4773167"/>
            <a:ext cx="2807208" cy="1874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346703" y="4773167"/>
            <a:ext cx="2464307" cy="1874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54296" y="2350007"/>
            <a:ext cx="3355848" cy="22311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2827" y="548640"/>
            <a:ext cx="5239512" cy="5715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00299"/>
              </a:lnSpc>
            </a:pPr>
            <a:r>
              <a:rPr dirty="0" sz="2200" spc="-40" b="1">
                <a:latin typeface="Times New Roman"/>
                <a:cs typeface="Times New Roman"/>
              </a:rPr>
              <a:t>П</a:t>
            </a:r>
            <a:r>
              <a:rPr dirty="0" sz="2200" spc="-15" b="1">
                <a:latin typeface="Times New Roman"/>
                <a:cs typeface="Times New Roman"/>
              </a:rPr>
              <a:t>о</a:t>
            </a:r>
            <a:r>
              <a:rPr dirty="0" sz="2200" spc="5" b="1">
                <a:latin typeface="Times New Roman"/>
                <a:cs typeface="Times New Roman"/>
              </a:rPr>
              <a:t> </a:t>
            </a:r>
            <a:r>
              <a:rPr dirty="0" sz="2200" b="1">
                <a:latin typeface="Times New Roman"/>
                <a:cs typeface="Times New Roman"/>
              </a:rPr>
              <a:t>м</a:t>
            </a:r>
            <a:r>
              <a:rPr dirty="0" sz="2200" spc="-10" b="1">
                <a:latin typeface="Times New Roman"/>
                <a:cs typeface="Times New Roman"/>
              </a:rPr>
              <a:t>е</a:t>
            </a:r>
            <a:r>
              <a:rPr dirty="0" sz="2200" spc="-50" b="1">
                <a:latin typeface="Times New Roman"/>
                <a:cs typeface="Times New Roman"/>
              </a:rPr>
              <a:t>р</a:t>
            </a:r>
            <a:r>
              <a:rPr dirty="0" sz="2200" spc="-10" b="1">
                <a:latin typeface="Times New Roman"/>
                <a:cs typeface="Times New Roman"/>
              </a:rPr>
              <a:t>е</a:t>
            </a:r>
            <a:r>
              <a:rPr dirty="0" sz="2200" spc="60" b="1">
                <a:latin typeface="Times New Roman"/>
                <a:cs typeface="Times New Roman"/>
              </a:rPr>
              <a:t> </a:t>
            </a:r>
            <a:r>
              <a:rPr dirty="0" sz="2200" spc="-10" b="1">
                <a:latin typeface="Times New Roman"/>
                <a:cs typeface="Times New Roman"/>
              </a:rPr>
              <a:t>с</a:t>
            </a:r>
            <a:r>
              <a:rPr dirty="0" sz="2200" spc="20" b="1">
                <a:latin typeface="Times New Roman"/>
                <a:cs typeface="Times New Roman"/>
              </a:rPr>
              <a:t>т</a:t>
            </a:r>
            <a:r>
              <a:rPr dirty="0" sz="2200" b="1">
                <a:latin typeface="Times New Roman"/>
                <a:cs typeface="Times New Roman"/>
              </a:rPr>
              <a:t>а</a:t>
            </a:r>
            <a:r>
              <a:rPr dirty="0" sz="2200" spc="-15" b="1">
                <a:latin typeface="Times New Roman"/>
                <a:cs typeface="Times New Roman"/>
              </a:rPr>
              <a:t>н</a:t>
            </a:r>
            <a:r>
              <a:rPr dirty="0" sz="2200" spc="-110" b="1">
                <a:latin typeface="Times New Roman"/>
                <a:cs typeface="Times New Roman"/>
              </a:rPr>
              <a:t>о</a:t>
            </a:r>
            <a:r>
              <a:rPr dirty="0" sz="2200" spc="-50" b="1">
                <a:latin typeface="Times New Roman"/>
                <a:cs typeface="Times New Roman"/>
              </a:rPr>
              <a:t>в</a:t>
            </a:r>
            <a:r>
              <a:rPr dirty="0" sz="2200" spc="-25" b="1">
                <a:latin typeface="Times New Roman"/>
                <a:cs typeface="Times New Roman"/>
              </a:rPr>
              <a:t>л</a:t>
            </a:r>
            <a:r>
              <a:rPr dirty="0" sz="2200" spc="-15" b="1">
                <a:latin typeface="Times New Roman"/>
                <a:cs typeface="Times New Roman"/>
              </a:rPr>
              <a:t>ен</a:t>
            </a:r>
            <a:r>
              <a:rPr dirty="0" sz="2200" spc="-25" b="1">
                <a:latin typeface="Times New Roman"/>
                <a:cs typeface="Times New Roman"/>
              </a:rPr>
              <a:t>и</a:t>
            </a:r>
            <a:r>
              <a:rPr dirty="0" sz="2200" spc="-15" b="1">
                <a:latin typeface="Times New Roman"/>
                <a:cs typeface="Times New Roman"/>
              </a:rPr>
              <a:t>я</a:t>
            </a:r>
            <a:r>
              <a:rPr dirty="0" sz="2200" spc="25" b="1">
                <a:latin typeface="Times New Roman"/>
                <a:cs typeface="Times New Roman"/>
              </a:rPr>
              <a:t> </a:t>
            </a:r>
            <a:r>
              <a:rPr dirty="0" sz="2200" spc="-50" b="1">
                <a:latin typeface="Times New Roman"/>
                <a:cs typeface="Times New Roman"/>
              </a:rPr>
              <a:t>р</a:t>
            </a:r>
            <a:r>
              <a:rPr dirty="0" sz="2200" spc="-35" b="1">
                <a:latin typeface="Times New Roman"/>
                <a:cs typeface="Times New Roman"/>
              </a:rPr>
              <a:t>о</a:t>
            </a:r>
            <a:r>
              <a:rPr dirty="0" sz="2200" spc="-10" b="1">
                <a:latin typeface="Times New Roman"/>
                <a:cs typeface="Times New Roman"/>
              </a:rPr>
              <a:t>сс</a:t>
            </a:r>
            <a:r>
              <a:rPr dirty="0" sz="2200" spc="-25" b="1">
                <a:latin typeface="Times New Roman"/>
                <a:cs typeface="Times New Roman"/>
              </a:rPr>
              <a:t>и</a:t>
            </a:r>
            <a:r>
              <a:rPr dirty="0" sz="2200" spc="-15" b="1">
                <a:latin typeface="Times New Roman"/>
                <a:cs typeface="Times New Roman"/>
              </a:rPr>
              <a:t>йс</a:t>
            </a:r>
            <a:r>
              <a:rPr dirty="0" sz="2200" spc="-65" b="1">
                <a:latin typeface="Times New Roman"/>
                <a:cs typeface="Times New Roman"/>
              </a:rPr>
              <a:t>к</a:t>
            </a:r>
            <a:r>
              <a:rPr dirty="0" sz="2200" spc="-35" b="1">
                <a:latin typeface="Times New Roman"/>
                <a:cs typeface="Times New Roman"/>
              </a:rPr>
              <a:t>о</a:t>
            </a:r>
            <a:r>
              <a:rPr dirty="0" sz="2200" spc="-15" b="1">
                <a:latin typeface="Times New Roman"/>
                <a:cs typeface="Times New Roman"/>
              </a:rPr>
              <a:t>й</a:t>
            </a:r>
            <a:r>
              <a:rPr dirty="0" sz="2200" spc="90" b="1">
                <a:latin typeface="Times New Roman"/>
                <a:cs typeface="Times New Roman"/>
              </a:rPr>
              <a:t> </a:t>
            </a:r>
            <a:r>
              <a:rPr dirty="0" sz="2200" spc="-70" b="1">
                <a:latin typeface="Times New Roman"/>
                <a:cs typeface="Times New Roman"/>
              </a:rPr>
              <a:t>г</a:t>
            </a:r>
            <a:r>
              <a:rPr dirty="0" sz="2200" spc="-35" b="1">
                <a:latin typeface="Times New Roman"/>
                <a:cs typeface="Times New Roman"/>
              </a:rPr>
              <a:t>о</a:t>
            </a:r>
            <a:r>
              <a:rPr dirty="0" sz="2200" spc="-50" b="1">
                <a:latin typeface="Times New Roman"/>
                <a:cs typeface="Times New Roman"/>
              </a:rPr>
              <a:t>с</a:t>
            </a:r>
            <a:r>
              <a:rPr dirty="0" sz="2200" spc="-145" b="1">
                <a:latin typeface="Times New Roman"/>
                <a:cs typeface="Times New Roman"/>
              </a:rPr>
              <a:t>у</a:t>
            </a:r>
            <a:r>
              <a:rPr dirty="0" sz="2200" spc="-15" b="1">
                <a:latin typeface="Times New Roman"/>
                <a:cs typeface="Times New Roman"/>
              </a:rPr>
              <a:t>д</a:t>
            </a:r>
            <a:r>
              <a:rPr dirty="0" sz="2200" spc="0" b="1">
                <a:latin typeface="Times New Roman"/>
                <a:cs typeface="Times New Roman"/>
              </a:rPr>
              <a:t>а</a:t>
            </a:r>
            <a:r>
              <a:rPr dirty="0" sz="2200" spc="-50" b="1">
                <a:latin typeface="Times New Roman"/>
                <a:cs typeface="Times New Roman"/>
              </a:rPr>
              <a:t>р</a:t>
            </a:r>
            <a:r>
              <a:rPr dirty="0" sz="2200" spc="-15" b="1">
                <a:latin typeface="Times New Roman"/>
                <a:cs typeface="Times New Roman"/>
              </a:rPr>
              <a:t>ственн</a:t>
            </a:r>
            <a:r>
              <a:rPr dirty="0" sz="2200" spc="-40" b="1">
                <a:latin typeface="Times New Roman"/>
                <a:cs typeface="Times New Roman"/>
              </a:rPr>
              <a:t>о</a:t>
            </a:r>
            <a:r>
              <a:rPr dirty="0" sz="2200" spc="-10" b="1">
                <a:latin typeface="Times New Roman"/>
                <a:cs typeface="Times New Roman"/>
              </a:rPr>
              <a:t>сти,</a:t>
            </a:r>
            <a:r>
              <a:rPr dirty="0" sz="2200" spc="85" b="1">
                <a:latin typeface="Times New Roman"/>
                <a:cs typeface="Times New Roman"/>
              </a:rPr>
              <a:t> </a:t>
            </a:r>
            <a:r>
              <a:rPr dirty="0" sz="2200" spc="-15" b="1">
                <a:latin typeface="Times New Roman"/>
                <a:cs typeface="Times New Roman"/>
              </a:rPr>
              <a:t>п</a:t>
            </a:r>
            <a:r>
              <a:rPr dirty="0" sz="2200" spc="-55" b="1">
                <a:latin typeface="Times New Roman"/>
                <a:cs typeface="Times New Roman"/>
              </a:rPr>
              <a:t>р</a:t>
            </a:r>
            <a:r>
              <a:rPr dirty="0" sz="2200" spc="-15" b="1">
                <a:latin typeface="Times New Roman"/>
                <a:cs typeface="Times New Roman"/>
              </a:rPr>
              <a:t>и</a:t>
            </a:r>
            <a:r>
              <a:rPr dirty="0" sz="2200" spc="-25" b="1">
                <a:latin typeface="Times New Roman"/>
                <a:cs typeface="Times New Roman"/>
              </a:rPr>
              <a:t>н</a:t>
            </a:r>
            <a:r>
              <a:rPr dirty="0" sz="2200" spc="-15" b="1">
                <a:latin typeface="Times New Roman"/>
                <a:cs typeface="Times New Roman"/>
              </a:rPr>
              <a:t>и</a:t>
            </a:r>
            <a:r>
              <a:rPr dirty="0" sz="2200" spc="-5" b="1">
                <a:latin typeface="Times New Roman"/>
                <a:cs typeface="Times New Roman"/>
              </a:rPr>
              <a:t>м</a:t>
            </a:r>
            <a:r>
              <a:rPr dirty="0" sz="2200" spc="35" b="1">
                <a:latin typeface="Times New Roman"/>
                <a:cs typeface="Times New Roman"/>
              </a:rPr>
              <a:t>а</a:t>
            </a:r>
            <a:r>
              <a:rPr dirty="0" sz="2200" spc="-25" b="1">
                <a:latin typeface="Times New Roman"/>
                <a:cs typeface="Times New Roman"/>
              </a:rPr>
              <a:t>л</a:t>
            </a:r>
            <a:r>
              <a:rPr dirty="0" sz="2200" spc="-15" b="1">
                <a:latin typeface="Times New Roman"/>
                <a:cs typeface="Times New Roman"/>
              </a:rPr>
              <a:t>ись</a:t>
            </a:r>
            <a:r>
              <a:rPr dirty="0" sz="2200" spc="-10" b="1">
                <a:latin typeface="Times New Roman"/>
                <a:cs typeface="Times New Roman"/>
              </a:rPr>
              <a:t> </a:t>
            </a:r>
            <a:r>
              <a:rPr dirty="0" sz="2200" b="1">
                <a:latin typeface="Times New Roman"/>
                <a:cs typeface="Times New Roman"/>
              </a:rPr>
              <a:t>м</a:t>
            </a:r>
            <a:r>
              <a:rPr dirty="0" sz="2200" spc="-10" b="1">
                <a:latin typeface="Times New Roman"/>
                <a:cs typeface="Times New Roman"/>
              </a:rPr>
              <a:t>е</a:t>
            </a:r>
            <a:r>
              <a:rPr dirty="0" sz="2200" spc="-55" b="1">
                <a:latin typeface="Times New Roman"/>
                <a:cs typeface="Times New Roman"/>
              </a:rPr>
              <a:t>р</a:t>
            </a:r>
            <a:r>
              <a:rPr dirty="0" sz="2200" spc="-20" b="1">
                <a:latin typeface="Times New Roman"/>
                <a:cs typeface="Times New Roman"/>
              </a:rPr>
              <a:t>ы</a:t>
            </a:r>
            <a:r>
              <a:rPr dirty="0" sz="2200" spc="30" b="1">
                <a:latin typeface="Times New Roman"/>
                <a:cs typeface="Times New Roman"/>
              </a:rPr>
              <a:t> </a:t>
            </a:r>
            <a:r>
              <a:rPr dirty="0" sz="2200" spc="-15" b="1">
                <a:latin typeface="Times New Roman"/>
                <a:cs typeface="Times New Roman"/>
              </a:rPr>
              <a:t>для</a:t>
            </a:r>
            <a:r>
              <a:rPr dirty="0" sz="2200" spc="-15" b="1">
                <a:latin typeface="Times New Roman"/>
                <a:cs typeface="Times New Roman"/>
              </a:rPr>
              <a:t> </a:t>
            </a:r>
            <a:r>
              <a:rPr dirty="0" sz="2200" spc="-35" b="1">
                <a:latin typeface="Times New Roman"/>
                <a:cs typeface="Times New Roman"/>
              </a:rPr>
              <a:t>бо</a:t>
            </a:r>
            <a:r>
              <a:rPr dirty="0" sz="2200" spc="-50" b="1">
                <a:latin typeface="Times New Roman"/>
                <a:cs typeface="Times New Roman"/>
              </a:rPr>
              <a:t>р</a:t>
            </a:r>
            <a:r>
              <a:rPr dirty="0" sz="2200" spc="-25" b="1">
                <a:latin typeface="Times New Roman"/>
                <a:cs typeface="Times New Roman"/>
              </a:rPr>
              <a:t>ь</a:t>
            </a:r>
            <a:r>
              <a:rPr dirty="0" sz="2200" b="1">
                <a:latin typeface="Times New Roman"/>
                <a:cs typeface="Times New Roman"/>
              </a:rPr>
              <a:t>б</a:t>
            </a:r>
            <a:r>
              <a:rPr dirty="0" sz="2200" spc="-20" b="1">
                <a:latin typeface="Times New Roman"/>
                <a:cs typeface="Times New Roman"/>
              </a:rPr>
              <a:t>ы</a:t>
            </a:r>
            <a:r>
              <a:rPr dirty="0" sz="2200" spc="30" b="1">
                <a:latin typeface="Times New Roman"/>
                <a:cs typeface="Times New Roman"/>
              </a:rPr>
              <a:t> </a:t>
            </a:r>
            <a:r>
              <a:rPr dirty="0" sz="2200" spc="-10" b="1">
                <a:latin typeface="Times New Roman"/>
                <a:cs typeface="Times New Roman"/>
              </a:rPr>
              <a:t>с</a:t>
            </a:r>
            <a:r>
              <a:rPr dirty="0" sz="2200" spc="20" b="1">
                <a:latin typeface="Times New Roman"/>
                <a:cs typeface="Times New Roman"/>
              </a:rPr>
              <a:t> </a:t>
            </a:r>
            <a:r>
              <a:rPr dirty="0" sz="2200" spc="-15" b="1">
                <a:latin typeface="Times New Roman"/>
                <a:cs typeface="Times New Roman"/>
              </a:rPr>
              <a:t>п</a:t>
            </a:r>
            <a:r>
              <a:rPr dirty="0" sz="2200" spc="-110" b="1">
                <a:latin typeface="Times New Roman"/>
                <a:cs typeface="Times New Roman"/>
              </a:rPr>
              <a:t>о</a:t>
            </a:r>
            <a:r>
              <a:rPr dirty="0" sz="2200" spc="-30" b="1">
                <a:latin typeface="Times New Roman"/>
                <a:cs typeface="Times New Roman"/>
              </a:rPr>
              <a:t>ж</a:t>
            </a:r>
            <a:r>
              <a:rPr dirty="0" sz="2200" b="1">
                <a:latin typeface="Times New Roman"/>
                <a:cs typeface="Times New Roman"/>
              </a:rPr>
              <a:t>а</a:t>
            </a:r>
            <a:r>
              <a:rPr dirty="0" sz="2200" spc="-50" b="1">
                <a:latin typeface="Times New Roman"/>
                <a:cs typeface="Times New Roman"/>
              </a:rPr>
              <a:t>р</a:t>
            </a:r>
            <a:r>
              <a:rPr dirty="0" sz="2200" b="1">
                <a:latin typeface="Times New Roman"/>
                <a:cs typeface="Times New Roman"/>
              </a:rPr>
              <a:t>ам</a:t>
            </a:r>
            <a:r>
              <a:rPr dirty="0" sz="2200" spc="-10" b="1">
                <a:latin typeface="Times New Roman"/>
                <a:cs typeface="Times New Roman"/>
              </a:rPr>
              <a:t>и,</a:t>
            </a:r>
            <a:r>
              <a:rPr dirty="0" sz="2200" spc="45" b="1">
                <a:latin typeface="Times New Roman"/>
                <a:cs typeface="Times New Roman"/>
              </a:rPr>
              <a:t> </a:t>
            </a:r>
            <a:r>
              <a:rPr dirty="0" sz="2200" spc="-60" b="1">
                <a:latin typeface="Times New Roman"/>
                <a:cs typeface="Times New Roman"/>
              </a:rPr>
              <a:t>к</a:t>
            </a:r>
            <a:r>
              <a:rPr dirty="0" sz="2200" spc="-70" b="1">
                <a:latin typeface="Times New Roman"/>
                <a:cs typeface="Times New Roman"/>
              </a:rPr>
              <a:t>о</a:t>
            </a:r>
            <a:r>
              <a:rPr dirty="0" sz="2200" spc="-55" b="1">
                <a:latin typeface="Times New Roman"/>
                <a:cs typeface="Times New Roman"/>
              </a:rPr>
              <a:t>т</a:t>
            </a:r>
            <a:r>
              <a:rPr dirty="0" sz="2200" spc="-35" b="1">
                <a:latin typeface="Times New Roman"/>
                <a:cs typeface="Times New Roman"/>
              </a:rPr>
              <a:t>о</a:t>
            </a:r>
            <a:r>
              <a:rPr dirty="0" sz="2200" spc="-50" b="1">
                <a:latin typeface="Times New Roman"/>
                <a:cs typeface="Times New Roman"/>
              </a:rPr>
              <a:t>р</a:t>
            </a:r>
            <a:r>
              <a:rPr dirty="0" sz="2200" spc="-10" b="1">
                <a:latin typeface="Times New Roman"/>
                <a:cs typeface="Times New Roman"/>
              </a:rPr>
              <a:t>ы</a:t>
            </a:r>
            <a:r>
              <a:rPr dirty="0" sz="2200" spc="-10" b="1">
                <a:latin typeface="Times New Roman"/>
                <a:cs typeface="Times New Roman"/>
              </a:rPr>
              <a:t>е</a:t>
            </a:r>
            <a:r>
              <a:rPr dirty="0" sz="2200" spc="55" b="1">
                <a:latin typeface="Times New Roman"/>
                <a:cs typeface="Times New Roman"/>
              </a:rPr>
              <a:t> </a:t>
            </a:r>
            <a:r>
              <a:rPr dirty="0" sz="2200" spc="-10" b="1">
                <a:latin typeface="Times New Roman"/>
                <a:cs typeface="Times New Roman"/>
              </a:rPr>
              <a:t>с</a:t>
            </a:r>
            <a:r>
              <a:rPr dirty="0" sz="2200" spc="15" b="1">
                <a:latin typeface="Times New Roman"/>
                <a:cs typeface="Times New Roman"/>
              </a:rPr>
              <a:t>т</a:t>
            </a:r>
            <a:r>
              <a:rPr dirty="0" sz="2200" b="1">
                <a:latin typeface="Times New Roman"/>
                <a:cs typeface="Times New Roman"/>
              </a:rPr>
              <a:t>а</a:t>
            </a:r>
            <a:r>
              <a:rPr dirty="0" sz="2200" spc="-15" b="1">
                <a:latin typeface="Times New Roman"/>
                <a:cs typeface="Times New Roman"/>
              </a:rPr>
              <a:t>н</a:t>
            </a:r>
            <a:r>
              <a:rPr dirty="0" sz="2200" spc="-110" b="1">
                <a:latin typeface="Times New Roman"/>
                <a:cs typeface="Times New Roman"/>
              </a:rPr>
              <a:t>о</a:t>
            </a:r>
            <a:r>
              <a:rPr dirty="0" sz="2200" spc="-15" b="1">
                <a:latin typeface="Times New Roman"/>
                <a:cs typeface="Times New Roman"/>
              </a:rPr>
              <a:t>ви</a:t>
            </a:r>
            <a:r>
              <a:rPr dirty="0" sz="2200" spc="-30" b="1">
                <a:latin typeface="Times New Roman"/>
                <a:cs typeface="Times New Roman"/>
              </a:rPr>
              <a:t>л</a:t>
            </a:r>
            <a:r>
              <a:rPr dirty="0" sz="2200" spc="-15" b="1">
                <a:latin typeface="Times New Roman"/>
                <a:cs typeface="Times New Roman"/>
              </a:rPr>
              <a:t>и</a:t>
            </a:r>
            <a:r>
              <a:rPr dirty="0" sz="2200" spc="-20" b="1">
                <a:latin typeface="Times New Roman"/>
                <a:cs typeface="Times New Roman"/>
              </a:rPr>
              <a:t>с</a:t>
            </a:r>
            <a:r>
              <a:rPr dirty="0" sz="2200" spc="-15" b="1">
                <a:latin typeface="Times New Roman"/>
                <a:cs typeface="Times New Roman"/>
              </a:rPr>
              <a:t>ь</a:t>
            </a:r>
            <a:r>
              <a:rPr dirty="0" sz="2200" spc="50" b="1">
                <a:latin typeface="Times New Roman"/>
                <a:cs typeface="Times New Roman"/>
              </a:rPr>
              <a:t> </a:t>
            </a:r>
            <a:r>
              <a:rPr dirty="0" sz="2200" spc="20" b="1">
                <a:latin typeface="Times New Roman"/>
                <a:cs typeface="Times New Roman"/>
              </a:rPr>
              <a:t>с</a:t>
            </a:r>
            <a:r>
              <a:rPr dirty="0" sz="2200" spc="-10" b="1">
                <a:latin typeface="Times New Roman"/>
                <a:cs typeface="Times New Roman"/>
              </a:rPr>
              <a:t>е</a:t>
            </a:r>
            <a:r>
              <a:rPr dirty="0" sz="2200" spc="-55" b="1">
                <a:latin typeface="Times New Roman"/>
                <a:cs typeface="Times New Roman"/>
              </a:rPr>
              <a:t>р</a:t>
            </a:r>
            <a:r>
              <a:rPr dirty="0" sz="2200" spc="-25" b="1">
                <a:latin typeface="Times New Roman"/>
                <a:cs typeface="Times New Roman"/>
              </a:rPr>
              <a:t>ь</a:t>
            </a:r>
            <a:r>
              <a:rPr dirty="0" sz="2200" spc="-10" b="1">
                <a:latin typeface="Times New Roman"/>
                <a:cs typeface="Times New Roman"/>
              </a:rPr>
              <a:t>е</a:t>
            </a:r>
            <a:r>
              <a:rPr dirty="0" sz="2200" b="1">
                <a:latin typeface="Times New Roman"/>
                <a:cs typeface="Times New Roman"/>
              </a:rPr>
              <a:t>з</a:t>
            </a:r>
            <a:r>
              <a:rPr dirty="0" sz="2200" spc="-15" b="1">
                <a:latin typeface="Times New Roman"/>
                <a:cs typeface="Times New Roman"/>
              </a:rPr>
              <a:t>н</a:t>
            </a:r>
            <a:r>
              <a:rPr dirty="0" sz="2200" spc="-15" b="1">
                <a:latin typeface="Times New Roman"/>
                <a:cs typeface="Times New Roman"/>
              </a:rPr>
              <a:t>ы</a:t>
            </a:r>
            <a:r>
              <a:rPr dirty="0" sz="2200" spc="-15" b="1">
                <a:latin typeface="Times New Roman"/>
                <a:cs typeface="Times New Roman"/>
              </a:rPr>
              <a:t>м</a:t>
            </a:r>
            <a:r>
              <a:rPr dirty="0" sz="2200" spc="-10" b="1">
                <a:latin typeface="Times New Roman"/>
                <a:cs typeface="Times New Roman"/>
              </a:rPr>
              <a:t> п</a:t>
            </a:r>
            <a:r>
              <a:rPr dirty="0" sz="2200" spc="-55" b="1">
                <a:latin typeface="Times New Roman"/>
                <a:cs typeface="Times New Roman"/>
              </a:rPr>
              <a:t>р</a:t>
            </a:r>
            <a:r>
              <a:rPr dirty="0" sz="2200" spc="-10" b="1">
                <a:latin typeface="Times New Roman"/>
                <a:cs typeface="Times New Roman"/>
              </a:rPr>
              <a:t>е</a:t>
            </a:r>
            <a:r>
              <a:rPr dirty="0" sz="2200" spc="-25" b="1">
                <a:latin typeface="Times New Roman"/>
                <a:cs typeface="Times New Roman"/>
              </a:rPr>
              <a:t>п</a:t>
            </a:r>
            <a:r>
              <a:rPr dirty="0" sz="2200" spc="-15" b="1">
                <a:latin typeface="Times New Roman"/>
                <a:cs typeface="Times New Roman"/>
              </a:rPr>
              <a:t>я</a:t>
            </a:r>
            <a:r>
              <a:rPr dirty="0" sz="2200" spc="20" b="1">
                <a:latin typeface="Times New Roman"/>
                <a:cs typeface="Times New Roman"/>
              </a:rPr>
              <a:t>т</a:t>
            </a:r>
            <a:r>
              <a:rPr dirty="0" sz="2200" spc="-15" b="1">
                <a:latin typeface="Times New Roman"/>
                <a:cs typeface="Times New Roman"/>
              </a:rPr>
              <a:t>стви</a:t>
            </a:r>
            <a:r>
              <a:rPr dirty="0" sz="2200" spc="-20" b="1">
                <a:latin typeface="Times New Roman"/>
                <a:cs typeface="Times New Roman"/>
              </a:rPr>
              <a:t>е</a:t>
            </a:r>
            <a:r>
              <a:rPr dirty="0" sz="2200" spc="-15" b="1">
                <a:latin typeface="Times New Roman"/>
                <a:cs typeface="Times New Roman"/>
              </a:rPr>
              <a:t>м</a:t>
            </a:r>
            <a:r>
              <a:rPr dirty="0" sz="2200" spc="35" b="1">
                <a:latin typeface="Times New Roman"/>
                <a:cs typeface="Times New Roman"/>
              </a:rPr>
              <a:t> </a:t>
            </a:r>
            <a:r>
              <a:rPr dirty="0" sz="2200" spc="-15" b="1">
                <a:latin typeface="Times New Roman"/>
                <a:cs typeface="Times New Roman"/>
              </a:rPr>
              <a:t>для</a:t>
            </a:r>
            <a:r>
              <a:rPr dirty="0" sz="2200" spc="-15" b="1">
                <a:latin typeface="Times New Roman"/>
                <a:cs typeface="Times New Roman"/>
              </a:rPr>
              <a:t> </a:t>
            </a:r>
            <a:r>
              <a:rPr dirty="0" sz="2200" spc="-25" b="1">
                <a:latin typeface="Times New Roman"/>
                <a:cs typeface="Times New Roman"/>
              </a:rPr>
              <a:t>э</a:t>
            </a:r>
            <a:r>
              <a:rPr dirty="0" sz="2200" spc="-60" b="1">
                <a:latin typeface="Times New Roman"/>
                <a:cs typeface="Times New Roman"/>
              </a:rPr>
              <a:t>к</a:t>
            </a:r>
            <a:r>
              <a:rPr dirty="0" sz="2200" spc="-35" b="1">
                <a:latin typeface="Times New Roman"/>
                <a:cs typeface="Times New Roman"/>
              </a:rPr>
              <a:t>о</a:t>
            </a:r>
            <a:r>
              <a:rPr dirty="0" sz="2200" spc="-15" b="1">
                <a:latin typeface="Times New Roman"/>
                <a:cs typeface="Times New Roman"/>
              </a:rPr>
              <a:t>н</a:t>
            </a:r>
            <a:r>
              <a:rPr dirty="0" sz="2200" spc="-75" b="1">
                <a:latin typeface="Times New Roman"/>
                <a:cs typeface="Times New Roman"/>
              </a:rPr>
              <a:t>о</a:t>
            </a:r>
            <a:r>
              <a:rPr dirty="0" sz="2200" b="1">
                <a:latin typeface="Times New Roman"/>
                <a:cs typeface="Times New Roman"/>
              </a:rPr>
              <a:t>м</a:t>
            </a:r>
            <a:r>
              <a:rPr dirty="0" sz="2200" spc="-15" b="1">
                <a:latin typeface="Times New Roman"/>
                <a:cs typeface="Times New Roman"/>
              </a:rPr>
              <a:t>и</a:t>
            </a:r>
            <a:r>
              <a:rPr dirty="0" sz="2200" spc="-35" b="1">
                <a:latin typeface="Times New Roman"/>
                <a:cs typeface="Times New Roman"/>
              </a:rPr>
              <a:t>ч</a:t>
            </a:r>
            <a:r>
              <a:rPr dirty="0" sz="2200" spc="20" b="1">
                <a:latin typeface="Times New Roman"/>
                <a:cs typeface="Times New Roman"/>
              </a:rPr>
              <a:t>е</a:t>
            </a:r>
            <a:r>
              <a:rPr dirty="0" sz="2200" spc="-10" b="1">
                <a:latin typeface="Times New Roman"/>
                <a:cs typeface="Times New Roman"/>
              </a:rPr>
              <a:t>с</a:t>
            </a:r>
            <a:r>
              <a:rPr dirty="0" sz="2200" spc="-60" b="1">
                <a:latin typeface="Times New Roman"/>
                <a:cs typeface="Times New Roman"/>
              </a:rPr>
              <a:t>к</a:t>
            </a:r>
            <a:r>
              <a:rPr dirty="0" sz="2200" spc="-35" b="1">
                <a:latin typeface="Times New Roman"/>
                <a:cs typeface="Times New Roman"/>
              </a:rPr>
              <a:t>о</a:t>
            </a:r>
            <a:r>
              <a:rPr dirty="0" sz="2200" spc="-75" b="1">
                <a:latin typeface="Times New Roman"/>
                <a:cs typeface="Times New Roman"/>
              </a:rPr>
              <a:t>г</a:t>
            </a:r>
            <a:r>
              <a:rPr dirty="0" sz="2200" spc="-15" b="1">
                <a:latin typeface="Times New Roman"/>
                <a:cs typeface="Times New Roman"/>
              </a:rPr>
              <a:t>о</a:t>
            </a:r>
            <a:r>
              <a:rPr dirty="0" sz="2200" spc="110" b="1">
                <a:latin typeface="Times New Roman"/>
                <a:cs typeface="Times New Roman"/>
              </a:rPr>
              <a:t> </a:t>
            </a:r>
            <a:r>
              <a:rPr dirty="0" sz="2200" spc="-50" b="1">
                <a:latin typeface="Times New Roman"/>
                <a:cs typeface="Times New Roman"/>
              </a:rPr>
              <a:t>р</a:t>
            </a:r>
            <a:r>
              <a:rPr dirty="0" sz="2200" spc="0" b="1">
                <a:latin typeface="Times New Roman"/>
                <a:cs typeface="Times New Roman"/>
              </a:rPr>
              <a:t>аз</a:t>
            </a:r>
            <a:r>
              <a:rPr dirty="0" sz="2200" spc="-15" b="1">
                <a:latin typeface="Times New Roman"/>
                <a:cs typeface="Times New Roman"/>
              </a:rPr>
              <a:t>вития</a:t>
            </a:r>
            <a:r>
              <a:rPr dirty="0" sz="2200" spc="15" b="1">
                <a:latin typeface="Times New Roman"/>
                <a:cs typeface="Times New Roman"/>
              </a:rPr>
              <a:t> </a:t>
            </a:r>
            <a:r>
              <a:rPr dirty="0" sz="2200" spc="-10" b="1">
                <a:latin typeface="Times New Roman"/>
                <a:cs typeface="Times New Roman"/>
              </a:rPr>
              <a:t>с</a:t>
            </a:r>
            <a:r>
              <a:rPr dirty="0" sz="2200" spc="15" b="1">
                <a:latin typeface="Times New Roman"/>
                <a:cs typeface="Times New Roman"/>
              </a:rPr>
              <a:t>т</a:t>
            </a:r>
            <a:r>
              <a:rPr dirty="0" sz="2200" spc="-50" b="1">
                <a:latin typeface="Times New Roman"/>
                <a:cs typeface="Times New Roman"/>
              </a:rPr>
              <a:t>р</a:t>
            </a:r>
            <a:r>
              <a:rPr dirty="0" sz="2200" b="1">
                <a:latin typeface="Times New Roman"/>
                <a:cs typeface="Times New Roman"/>
              </a:rPr>
              <a:t>а</a:t>
            </a:r>
            <a:r>
              <a:rPr dirty="0" sz="2200" spc="-15" b="1">
                <a:latin typeface="Times New Roman"/>
                <a:cs typeface="Times New Roman"/>
              </a:rPr>
              <a:t>ны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85513" y="4140605"/>
            <a:ext cx="115887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44870" y="4140605"/>
            <a:ext cx="736600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3094" y="4140605"/>
            <a:ext cx="1621790" cy="698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2720" marR="5080" indent="-160655">
              <a:lnSpc>
                <a:spcPct val="100000"/>
              </a:lnSpc>
              <a:tabLst>
                <a:tab pos="556895" algn="l"/>
              </a:tabLst>
            </a:pPr>
            <a:r>
              <a:rPr dirty="0" sz="2400" spc="-6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400" spc="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400" spc="-9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 spc="-50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I	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ё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ный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19753" y="4506747"/>
            <a:ext cx="1144270" cy="698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си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 spc="-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400" spc="-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400" spc="4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27979" y="4506747"/>
            <a:ext cx="1549400" cy="698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0" marR="5080" indent="-114300">
              <a:lnSpc>
                <a:spcPct val="100000"/>
              </a:lnSpc>
            </a:pP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ич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 с</a:t>
            </a:r>
            <a:r>
              <a:rPr dirty="0" sz="24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38796" y="4872760"/>
            <a:ext cx="145986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 spc="-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400" spc="-1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ны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19753" y="5239147"/>
            <a:ext cx="1408430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9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ные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9753" y="5239147"/>
            <a:ext cx="4487545" cy="1430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2039620">
              <a:lnSpc>
                <a:spcPct val="100000"/>
              </a:lnSpc>
            </a:pP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4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ие        </a:t>
            </a:r>
            <a:r>
              <a:rPr dirty="0" sz="2400" spc="-2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 spc="-2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400" spc="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4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400" spc="1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24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-5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-4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4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240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ые  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 м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ы   по  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4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оф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-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-5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2400" spc="-9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 spc="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00300" y="2400300"/>
            <a:ext cx="1607058" cy="596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561082" y="2550184"/>
            <a:ext cx="1141730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102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2400" spc="-8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55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00300" y="4988052"/>
            <a:ext cx="1607058" cy="596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561082" y="5140349"/>
            <a:ext cx="1141730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143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2400" spc="-8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55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8036" y="4046220"/>
            <a:ext cx="2027682" cy="26037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147820" y="1780810"/>
            <a:ext cx="4458335" cy="697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78460">
              <a:lnSpc>
                <a:spcPct val="100000"/>
              </a:lnSpc>
              <a:tabLst>
                <a:tab pos="1993264" algn="l"/>
                <a:tab pos="3191510" algn="l"/>
              </a:tabLst>
            </a:pP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ий	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400" spc="-1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ь	</a:t>
            </a:r>
            <a:r>
              <a:rPr dirty="0" sz="2400" spc="-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 spc="-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400" spc="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265555" algn="l"/>
                <a:tab pos="3369945" algn="l"/>
              </a:tabLst>
            </a:pP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400" spc="15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в	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ди</a:t>
            </a:r>
            <a:r>
              <a:rPr dirty="0" sz="24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ч	</a:t>
            </a:r>
            <a:r>
              <a:rPr dirty="0" sz="2400" spc="-6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400" spc="-204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ый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47820" y="2512465"/>
            <a:ext cx="3042920" cy="698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201420" algn="l"/>
                <a:tab pos="1449070" algn="l"/>
                <a:tab pos="1919605" algn="l"/>
              </a:tabLst>
            </a:pP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4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-2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ял	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 spc="-9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д	</a:t>
            </a:r>
            <a:r>
              <a:rPr dirty="0" sz="2400" spc="2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400" spc="-3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-9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24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-6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 spc="-4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-55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,		в	</a:t>
            </a:r>
            <a:r>
              <a:rPr dirty="0" sz="2400" spc="-9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 spc="-5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18578" y="2512465"/>
            <a:ext cx="1185545" cy="698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" marR="5080" indent="-22860">
              <a:lnSpc>
                <a:spcPct val="100000"/>
              </a:lnSpc>
            </a:pPr>
            <a:r>
              <a:rPr dirty="0" sz="2400" spc="-6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24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400" spc="-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2400" spc="-6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ая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400" spc="-9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дя</a:t>
            </a:r>
            <a:r>
              <a:rPr dirty="0" sz="24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ся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47820" y="3244739"/>
            <a:ext cx="407733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40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400" spc="-6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400" spc="1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-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4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4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400" spc="-8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400" spc="-9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400" spc="-20">
                <a:solidFill>
                  <a:srgbClr val="000066"/>
                </a:solidFill>
                <a:latin typeface="Times New Roman"/>
                <a:cs typeface="Times New Roman"/>
              </a:rPr>
              <a:t>ог</a:t>
            </a:r>
            <a:r>
              <a:rPr dirty="0" sz="24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4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8036" y="1394460"/>
            <a:ext cx="2032254" cy="27363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47443" rIns="0" bIns="0" rtlCol="0" vert="horz">
            <a:spAutoFit/>
          </a:bodyPr>
          <a:lstStyle/>
          <a:p>
            <a:pPr marL="537845" marR="5080" indent="402590">
              <a:lnSpc>
                <a:spcPts val="2340"/>
              </a:lnSpc>
            </a:pPr>
            <a:r>
              <a:rPr dirty="0" spc="10" b="1">
                <a:latin typeface="Times New Roman"/>
                <a:cs typeface="Times New Roman"/>
              </a:rPr>
              <a:t>О</a:t>
            </a:r>
            <a:r>
              <a:rPr dirty="0" b="1">
                <a:latin typeface="Times New Roman"/>
                <a:cs typeface="Times New Roman"/>
              </a:rPr>
              <a:t>р</a:t>
            </a:r>
            <a:r>
              <a:rPr dirty="0" spc="-25" b="1">
                <a:latin typeface="Times New Roman"/>
                <a:cs typeface="Times New Roman"/>
              </a:rPr>
              <a:t>г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0" b="1">
                <a:latin typeface="Times New Roman"/>
                <a:cs typeface="Times New Roman"/>
              </a:rPr>
              <a:t>ни</a:t>
            </a:r>
            <a:r>
              <a:rPr dirty="0" spc="15" b="1">
                <a:latin typeface="Times New Roman"/>
                <a:cs typeface="Times New Roman"/>
              </a:rPr>
              <a:t>з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0" b="1">
                <a:latin typeface="Times New Roman"/>
                <a:cs typeface="Times New Roman"/>
              </a:rPr>
              <a:t>ци</a:t>
            </a:r>
            <a:r>
              <a:rPr dirty="0" b="1">
                <a:latin typeface="Times New Roman"/>
                <a:cs typeface="Times New Roman"/>
              </a:rPr>
              <a:t>я</a:t>
            </a:r>
            <a:r>
              <a:rPr dirty="0" spc="-80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п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spc="-25" b="1">
                <a:latin typeface="Times New Roman"/>
                <a:cs typeface="Times New Roman"/>
              </a:rPr>
              <a:t>ж</a:t>
            </a:r>
            <a:r>
              <a:rPr dirty="0" b="1">
                <a:latin typeface="Times New Roman"/>
                <a:cs typeface="Times New Roman"/>
              </a:rPr>
              <a:t>ар</a:t>
            </a:r>
            <a:r>
              <a:rPr dirty="0" spc="-15" b="1">
                <a:latin typeface="Times New Roman"/>
                <a:cs typeface="Times New Roman"/>
              </a:rPr>
              <a:t>н</a:t>
            </a:r>
            <a:r>
              <a:rPr dirty="0" b="1">
                <a:latin typeface="Times New Roman"/>
                <a:cs typeface="Times New Roman"/>
              </a:rPr>
              <a:t>ой</a:t>
            </a:r>
            <a:r>
              <a:rPr dirty="0" spc="-45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с</a:t>
            </a:r>
            <a:r>
              <a:rPr dirty="0" spc="-10" b="1">
                <a:latin typeface="Times New Roman"/>
                <a:cs typeface="Times New Roman"/>
              </a:rPr>
              <a:t>л</a:t>
            </a:r>
            <a:r>
              <a:rPr dirty="0" spc="-75" b="1">
                <a:latin typeface="Times New Roman"/>
                <a:cs typeface="Times New Roman"/>
              </a:rPr>
              <a:t>у</a:t>
            </a:r>
            <a:r>
              <a:rPr dirty="0" spc="-60" b="1">
                <a:latin typeface="Times New Roman"/>
                <a:cs typeface="Times New Roman"/>
              </a:rPr>
              <a:t>ж</a:t>
            </a:r>
            <a:r>
              <a:rPr dirty="0" b="1">
                <a:latin typeface="Times New Roman"/>
                <a:cs typeface="Times New Roman"/>
              </a:rPr>
              <a:t>бы</a:t>
            </a:r>
            <a:r>
              <a:rPr dirty="0" spc="10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н</a:t>
            </a:r>
            <a:r>
              <a:rPr dirty="0" b="1">
                <a:latin typeface="Times New Roman"/>
                <a:cs typeface="Times New Roman"/>
              </a:rPr>
              <a:t>а </a:t>
            </a:r>
            <a:r>
              <a:rPr dirty="0" spc="25" b="1">
                <a:latin typeface="Times New Roman"/>
                <a:cs typeface="Times New Roman"/>
              </a:rPr>
              <a:t>Р</a:t>
            </a:r>
            <a:r>
              <a:rPr dirty="0" spc="-110" b="1">
                <a:latin typeface="Times New Roman"/>
                <a:cs typeface="Times New Roman"/>
              </a:rPr>
              <a:t>у</a:t>
            </a:r>
            <a:r>
              <a:rPr dirty="0" b="1">
                <a:latin typeface="Times New Roman"/>
                <a:cs typeface="Times New Roman"/>
              </a:rPr>
              <a:t>си с</a:t>
            </a:r>
            <a:r>
              <a:rPr dirty="0" spc="-45" b="1">
                <a:latin typeface="Times New Roman"/>
                <a:cs typeface="Times New Roman"/>
              </a:rPr>
              <a:t>в</a:t>
            </a:r>
            <a:r>
              <a:rPr dirty="0" spc="-10" b="1">
                <a:latin typeface="Times New Roman"/>
                <a:cs typeface="Times New Roman"/>
              </a:rPr>
              <a:t>я</a:t>
            </a:r>
            <a:r>
              <a:rPr dirty="0" spc="15" b="1">
                <a:latin typeface="Times New Roman"/>
                <a:cs typeface="Times New Roman"/>
              </a:rPr>
              <a:t>з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0" b="1">
                <a:latin typeface="Times New Roman"/>
                <a:cs typeface="Times New Roman"/>
              </a:rPr>
              <a:t>н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70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с и</a:t>
            </a:r>
            <a:r>
              <a:rPr dirty="0" spc="-10" b="1">
                <a:latin typeface="Times New Roman"/>
                <a:cs typeface="Times New Roman"/>
              </a:rPr>
              <a:t>м</a:t>
            </a:r>
            <a:r>
              <a:rPr dirty="0" b="1">
                <a:latin typeface="Times New Roman"/>
                <a:cs typeface="Times New Roman"/>
              </a:rPr>
              <a:t>енем</a:t>
            </a:r>
            <a:r>
              <a:rPr dirty="0" b="1">
                <a:latin typeface="Times New Roman"/>
                <a:cs typeface="Times New Roman"/>
              </a:rPr>
              <a:t> </a:t>
            </a:r>
            <a:r>
              <a:rPr dirty="0" spc="20" b="1">
                <a:latin typeface="Times New Roman"/>
                <a:cs typeface="Times New Roman"/>
              </a:rPr>
              <a:t>В</a:t>
            </a:r>
            <a:r>
              <a:rPr dirty="0" b="1">
                <a:latin typeface="Times New Roman"/>
                <a:cs typeface="Times New Roman"/>
              </a:rPr>
              <a:t>е</a:t>
            </a:r>
            <a:r>
              <a:rPr dirty="0" spc="-10" b="1">
                <a:latin typeface="Times New Roman"/>
                <a:cs typeface="Times New Roman"/>
              </a:rPr>
              <a:t>ли</a:t>
            </a:r>
            <a:r>
              <a:rPr dirty="0" spc="-45" b="1">
                <a:latin typeface="Times New Roman"/>
                <a:cs typeface="Times New Roman"/>
              </a:rPr>
              <a:t>к</a:t>
            </a:r>
            <a:r>
              <a:rPr dirty="0" b="1">
                <a:latin typeface="Times New Roman"/>
                <a:cs typeface="Times New Roman"/>
              </a:rPr>
              <a:t>о</a:t>
            </a:r>
            <a:r>
              <a:rPr dirty="0" spc="-55" b="1">
                <a:latin typeface="Times New Roman"/>
                <a:cs typeface="Times New Roman"/>
              </a:rPr>
              <a:t>г</a:t>
            </a:r>
            <a:r>
              <a:rPr dirty="0" b="1">
                <a:latin typeface="Times New Roman"/>
                <a:cs typeface="Times New Roman"/>
              </a:rPr>
              <a:t>о</a:t>
            </a:r>
            <a:r>
              <a:rPr dirty="0" spc="-35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кня</a:t>
            </a:r>
            <a:r>
              <a:rPr dirty="0" spc="15" b="1">
                <a:latin typeface="Times New Roman"/>
                <a:cs typeface="Times New Roman"/>
              </a:rPr>
              <a:t>з</a:t>
            </a:r>
            <a:r>
              <a:rPr dirty="0" b="1">
                <a:latin typeface="Times New Roman"/>
                <a:cs typeface="Times New Roman"/>
              </a:rPr>
              <a:t>я</a:t>
            </a:r>
            <a:r>
              <a:rPr dirty="0" spc="-45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Мо</a:t>
            </a:r>
            <a:r>
              <a:rPr dirty="0" spc="5" b="1">
                <a:latin typeface="Times New Roman"/>
                <a:cs typeface="Times New Roman"/>
              </a:rPr>
              <a:t>с</a:t>
            </a:r>
            <a:r>
              <a:rPr dirty="0" spc="-45" b="1">
                <a:latin typeface="Times New Roman"/>
                <a:cs typeface="Times New Roman"/>
              </a:rPr>
              <a:t>к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spc="25" b="1">
                <a:latin typeface="Times New Roman"/>
                <a:cs typeface="Times New Roman"/>
              </a:rPr>
              <a:t>в</a:t>
            </a:r>
            <a:r>
              <a:rPr dirty="0" b="1">
                <a:latin typeface="Times New Roman"/>
                <a:cs typeface="Times New Roman"/>
              </a:rPr>
              <a:t>с</a:t>
            </a:r>
            <a:r>
              <a:rPr dirty="0" spc="-45" b="1">
                <a:latin typeface="Times New Roman"/>
                <a:cs typeface="Times New Roman"/>
              </a:rPr>
              <a:t>к</a:t>
            </a:r>
            <a:r>
              <a:rPr dirty="0" b="1">
                <a:latin typeface="Times New Roman"/>
                <a:cs typeface="Times New Roman"/>
              </a:rPr>
              <a:t>о</a:t>
            </a:r>
            <a:r>
              <a:rPr dirty="0" spc="-55" b="1">
                <a:latin typeface="Times New Roman"/>
                <a:cs typeface="Times New Roman"/>
              </a:rPr>
              <a:t>г</a:t>
            </a:r>
            <a:r>
              <a:rPr dirty="0" b="1">
                <a:latin typeface="Times New Roman"/>
                <a:cs typeface="Times New Roman"/>
              </a:rPr>
              <a:t>о</a:t>
            </a:r>
            <a:r>
              <a:rPr dirty="0" spc="-105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и</a:t>
            </a:r>
            <a:r>
              <a:rPr dirty="0" spc="-45" b="1">
                <a:latin typeface="Times New Roman"/>
                <a:cs typeface="Times New Roman"/>
              </a:rPr>
              <a:t> </a:t>
            </a:r>
            <a:r>
              <a:rPr dirty="0" spc="25" b="1">
                <a:latin typeface="Times New Roman"/>
                <a:cs typeface="Times New Roman"/>
              </a:rPr>
              <a:t>в</a:t>
            </a:r>
            <a:r>
              <a:rPr dirty="0" spc="35" b="1">
                <a:latin typeface="Times New Roman"/>
                <a:cs typeface="Times New Roman"/>
              </a:rPr>
              <a:t>с</a:t>
            </a:r>
            <a:r>
              <a:rPr dirty="0" b="1">
                <a:latin typeface="Times New Roman"/>
                <a:cs typeface="Times New Roman"/>
              </a:rPr>
              <a:t>ея</a:t>
            </a:r>
            <a:r>
              <a:rPr dirty="0" spc="-40" b="1">
                <a:latin typeface="Times New Roman"/>
                <a:cs typeface="Times New Roman"/>
              </a:rPr>
              <a:t> </a:t>
            </a:r>
            <a:r>
              <a:rPr dirty="0" spc="25" b="1">
                <a:latin typeface="Times New Roman"/>
                <a:cs typeface="Times New Roman"/>
              </a:rPr>
              <a:t>Р</a:t>
            </a:r>
            <a:r>
              <a:rPr dirty="0" spc="-110" b="1">
                <a:latin typeface="Times New Roman"/>
                <a:cs typeface="Times New Roman"/>
              </a:rPr>
              <a:t>у</a:t>
            </a:r>
            <a:r>
              <a:rPr dirty="0" b="1">
                <a:latin typeface="Times New Roman"/>
                <a:cs typeface="Times New Roman"/>
              </a:rPr>
              <a:t>си </a:t>
            </a:r>
            <a:r>
              <a:rPr dirty="0" spc="10" b="1">
                <a:latin typeface="Times New Roman"/>
                <a:cs typeface="Times New Roman"/>
              </a:rPr>
              <a:t>И</a:t>
            </a:r>
            <a:r>
              <a:rPr dirty="0" spc="-10" b="1">
                <a:latin typeface="Times New Roman"/>
                <a:cs typeface="Times New Roman"/>
              </a:rPr>
              <a:t>в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0" b="1">
                <a:latin typeface="Times New Roman"/>
                <a:cs typeface="Times New Roman"/>
              </a:rPr>
              <a:t>н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70" b="1">
                <a:latin typeface="Times New Roman"/>
                <a:cs typeface="Times New Roman"/>
              </a:rPr>
              <a:t> </a:t>
            </a:r>
            <a:r>
              <a:rPr dirty="0" spc="5" b="1">
                <a:latin typeface="Times New Roman"/>
                <a:cs typeface="Times New Roman"/>
              </a:rPr>
              <a:t>II</a:t>
            </a:r>
            <a:r>
              <a:rPr dirty="0" b="1">
                <a:latin typeface="Times New Roman"/>
                <a:cs typeface="Times New Roman"/>
              </a:rPr>
              <a:t>I</a:t>
            </a:r>
            <a:r>
              <a:rPr dirty="0" spc="-65" b="1">
                <a:latin typeface="Times New Roman"/>
                <a:cs typeface="Times New Roman"/>
              </a:rPr>
              <a:t> </a:t>
            </a:r>
            <a:r>
              <a:rPr dirty="0" spc="20" b="1">
                <a:latin typeface="Times New Roman"/>
                <a:cs typeface="Times New Roman"/>
              </a:rPr>
              <a:t>В</a:t>
            </a:r>
            <a:r>
              <a:rPr dirty="0" b="1">
                <a:latin typeface="Times New Roman"/>
                <a:cs typeface="Times New Roman"/>
              </a:rPr>
              <a:t>аси</a:t>
            </a:r>
            <a:r>
              <a:rPr dirty="0" spc="-25" b="1">
                <a:latin typeface="Times New Roman"/>
                <a:cs typeface="Times New Roman"/>
              </a:rPr>
              <a:t>ль</a:t>
            </a:r>
            <a:r>
              <a:rPr dirty="0" b="1">
                <a:latin typeface="Times New Roman"/>
                <a:cs typeface="Times New Roman"/>
              </a:rPr>
              <a:t>ев</a:t>
            </a:r>
            <a:r>
              <a:rPr dirty="0" spc="-15" b="1">
                <a:latin typeface="Times New Roman"/>
                <a:cs typeface="Times New Roman"/>
              </a:rPr>
              <a:t>и</a:t>
            </a:r>
            <a:r>
              <a:rPr dirty="0" spc="10" b="1">
                <a:latin typeface="Times New Roman"/>
                <a:cs typeface="Times New Roman"/>
              </a:rPr>
              <a:t>ч</a:t>
            </a:r>
            <a:r>
              <a:rPr dirty="0" b="1"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3" name="object 3"/>
          <p:cNvSpPr/>
          <p:nvPr/>
        </p:nvSpPr>
        <p:spPr>
          <a:xfrm>
            <a:off x="329184" y="1435608"/>
            <a:ext cx="3824478" cy="51092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03220" y="1403603"/>
            <a:ext cx="1607058" cy="596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65526" y="1552345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149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03220" y="6007608"/>
            <a:ext cx="1607058" cy="596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65526" y="6163919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150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1525" y="1960065"/>
            <a:ext cx="4255770" cy="2172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19685">
              <a:lnSpc>
                <a:spcPct val="100000"/>
              </a:lnSpc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   </a:t>
            </a:r>
            <a:r>
              <a:rPr dirty="0" sz="1800" spc="-1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   </a:t>
            </a:r>
            <a:r>
              <a:rPr dirty="0" sz="1800" spc="-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   </a:t>
            </a:r>
            <a:r>
              <a:rPr dirty="0" sz="1800" spc="-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  </a:t>
            </a:r>
            <a:r>
              <a:rPr dirty="0" sz="1800" spc="-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: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ом </a:t>
            </a:r>
            <a:r>
              <a:rPr dirty="0" sz="18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у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ть </a:t>
            </a:r>
            <a:r>
              <a:rPr dirty="0" sz="18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r>
              <a:rPr dirty="0" sz="18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от</a:t>
            </a:r>
            <a:r>
              <a:rPr dirty="0" sz="18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;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ть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в   </a:t>
            </a:r>
            <a:r>
              <a:rPr dirty="0" sz="18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;   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 </a:t>
            </a:r>
            <a:r>
              <a:rPr dirty="0" sz="18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  </a:t>
            </a:r>
            <a:r>
              <a:rPr dirty="0" sz="18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оль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из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"/>
              </a:spcBef>
            </a:pPr>
            <a:endParaRPr sz="1850">
              <a:latin typeface="Times New Roman"/>
              <a:cs typeface="Times New Roman"/>
            </a:endParaRPr>
          </a:p>
          <a:p>
            <a:pPr marL="166370">
              <a:lnSpc>
                <a:spcPct val="100000"/>
              </a:lnSpc>
              <a:tabLst>
                <a:tab pos="1040130" algn="l"/>
                <a:tab pos="1809114" algn="l"/>
                <a:tab pos="2211705" algn="l"/>
                <a:tab pos="2888615" algn="l"/>
              </a:tabLst>
            </a:pPr>
            <a:r>
              <a:rPr dirty="0" sz="1800" spc="-1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ом	И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	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I	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ли	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из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2094" y="4152847"/>
            <a:ext cx="210185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01281" y="4152847"/>
            <a:ext cx="1640205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8419">
              <a:lnSpc>
                <a:spcPct val="100000"/>
              </a:lnSpc>
              <a:tabLst>
                <a:tab pos="1512570" algn="l"/>
              </a:tabLst>
            </a:pP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	–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055370" algn="l"/>
              </a:tabLst>
            </a:pP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62094" y="4426922"/>
            <a:ext cx="242570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70965" algn="l"/>
                <a:tab pos="2303780" algn="l"/>
              </a:tabLst>
            </a:pP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	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у	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62094" y="4701741"/>
            <a:ext cx="4277995" cy="803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к</a:t>
            </a:r>
            <a:r>
              <a:rPr dirty="0" sz="180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8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тели</a:t>
            </a:r>
            <a:r>
              <a:rPr dirty="0" sz="180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8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  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ря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62094" y="5525361"/>
            <a:ext cx="4281805" cy="1073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99500"/>
              </a:lnSpc>
            </a:pP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ом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ле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    </a:t>
            </a:r>
            <a:r>
              <a:rPr dirty="0" sz="1800" spc="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8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     </a:t>
            </a:r>
            <a:r>
              <a:rPr dirty="0" sz="18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ъ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6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 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ю 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али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ятел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ьн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ть ре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-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59833" y="1411171"/>
            <a:ext cx="40544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04240" algn="l"/>
                <a:tab pos="3021965" algn="l"/>
              </a:tabLst>
            </a:pP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ле	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81525" y="1685246"/>
            <a:ext cx="423862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8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II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74494" rIns="0" bIns="0" rtlCol="0" vert="horz">
            <a:spAutoFit/>
          </a:bodyPr>
          <a:lstStyle/>
          <a:p>
            <a:pPr marL="439420">
              <a:lnSpc>
                <a:spcPts val="2395"/>
              </a:lnSpc>
            </a:pPr>
            <a:r>
              <a:rPr dirty="0" spc="15" b="1">
                <a:latin typeface="Times New Roman"/>
                <a:cs typeface="Times New Roman"/>
              </a:rPr>
              <a:t>П</a:t>
            </a:r>
            <a:r>
              <a:rPr dirty="0" b="1">
                <a:latin typeface="Times New Roman"/>
                <a:cs typeface="Times New Roman"/>
              </a:rPr>
              <a:t>реобра</a:t>
            </a:r>
            <a:r>
              <a:rPr dirty="0" spc="15" b="1">
                <a:latin typeface="Times New Roman"/>
                <a:cs typeface="Times New Roman"/>
              </a:rPr>
              <a:t>з</a:t>
            </a:r>
            <a:r>
              <a:rPr dirty="0" spc="-75" b="1">
                <a:latin typeface="Times New Roman"/>
                <a:cs typeface="Times New Roman"/>
              </a:rPr>
              <a:t>о</a:t>
            </a:r>
            <a:r>
              <a:rPr dirty="0" spc="-10" b="1">
                <a:latin typeface="Times New Roman"/>
                <a:cs typeface="Times New Roman"/>
              </a:rPr>
              <a:t>в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0" b="1">
                <a:latin typeface="Times New Roman"/>
                <a:cs typeface="Times New Roman"/>
              </a:rPr>
              <a:t>ни</a:t>
            </a:r>
            <a:r>
              <a:rPr dirty="0" b="1">
                <a:latin typeface="Times New Roman"/>
                <a:cs typeface="Times New Roman"/>
              </a:rPr>
              <a:t>е</a:t>
            </a:r>
            <a:r>
              <a:rPr dirty="0" spc="-140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п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spc="-25" b="1">
                <a:latin typeface="Times New Roman"/>
                <a:cs typeface="Times New Roman"/>
              </a:rPr>
              <a:t>ж</a:t>
            </a:r>
            <a:r>
              <a:rPr dirty="0" b="1">
                <a:latin typeface="Times New Roman"/>
                <a:cs typeface="Times New Roman"/>
              </a:rPr>
              <a:t>ар</a:t>
            </a:r>
            <a:r>
              <a:rPr dirty="0" spc="-10" b="1">
                <a:latin typeface="Times New Roman"/>
                <a:cs typeface="Times New Roman"/>
              </a:rPr>
              <a:t>н</a:t>
            </a:r>
            <a:r>
              <a:rPr dirty="0" b="1">
                <a:latin typeface="Times New Roman"/>
                <a:cs typeface="Times New Roman"/>
              </a:rPr>
              <a:t>ой</a:t>
            </a:r>
            <a:r>
              <a:rPr dirty="0" spc="-40" b="1">
                <a:latin typeface="Times New Roman"/>
                <a:cs typeface="Times New Roman"/>
              </a:rPr>
              <a:t> о</a:t>
            </a:r>
            <a:r>
              <a:rPr dirty="0" b="1">
                <a:latin typeface="Times New Roman"/>
                <a:cs typeface="Times New Roman"/>
              </a:rPr>
              <a:t>хра</a:t>
            </a:r>
            <a:r>
              <a:rPr dirty="0" spc="-10" b="1">
                <a:latin typeface="Times New Roman"/>
                <a:cs typeface="Times New Roman"/>
              </a:rPr>
              <a:t>н</a:t>
            </a:r>
            <a:r>
              <a:rPr dirty="0" b="1">
                <a:latin typeface="Times New Roman"/>
                <a:cs typeface="Times New Roman"/>
              </a:rPr>
              <a:t>ы</a:t>
            </a:r>
            <a:r>
              <a:rPr dirty="0" spc="-60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н</a:t>
            </a:r>
            <a:r>
              <a:rPr dirty="0" b="1">
                <a:latin typeface="Times New Roman"/>
                <a:cs typeface="Times New Roman"/>
              </a:rPr>
              <a:t>а </a:t>
            </a:r>
            <a:r>
              <a:rPr dirty="0" spc="25" b="1">
                <a:latin typeface="Times New Roman"/>
                <a:cs typeface="Times New Roman"/>
              </a:rPr>
              <a:t>Р</a:t>
            </a:r>
            <a:r>
              <a:rPr dirty="0" spc="-110" b="1">
                <a:latin typeface="Times New Roman"/>
                <a:cs typeface="Times New Roman"/>
              </a:rPr>
              <a:t>у</a:t>
            </a:r>
            <a:r>
              <a:rPr dirty="0" b="1">
                <a:latin typeface="Times New Roman"/>
                <a:cs typeface="Times New Roman"/>
              </a:rPr>
              <a:t>си</a:t>
            </a:r>
            <a:r>
              <a:rPr dirty="0" spc="-35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н</a:t>
            </a:r>
            <a:r>
              <a:rPr dirty="0" spc="-75" b="1">
                <a:latin typeface="Times New Roman"/>
                <a:cs typeface="Times New Roman"/>
              </a:rPr>
              <a:t>а</a:t>
            </a:r>
            <a:r>
              <a:rPr dirty="0" spc="15" b="1">
                <a:latin typeface="Times New Roman"/>
                <a:cs typeface="Times New Roman"/>
              </a:rPr>
              <a:t>ч</a:t>
            </a:r>
            <a:r>
              <a:rPr dirty="0" spc="-10" b="1">
                <a:latin typeface="Times New Roman"/>
                <a:cs typeface="Times New Roman"/>
              </a:rPr>
              <a:t>ин</a:t>
            </a:r>
            <a:r>
              <a:rPr dirty="0" b="1">
                <a:latin typeface="Times New Roman"/>
                <a:cs typeface="Times New Roman"/>
              </a:rPr>
              <a:t>ае</a:t>
            </a:r>
            <a:r>
              <a:rPr dirty="0" spc="55" b="1">
                <a:latin typeface="Times New Roman"/>
                <a:cs typeface="Times New Roman"/>
              </a:rPr>
              <a:t>т</a:t>
            </a:r>
            <a:r>
              <a:rPr dirty="0" b="1">
                <a:latin typeface="Times New Roman"/>
                <a:cs typeface="Times New Roman"/>
              </a:rPr>
              <a:t>ся</a:t>
            </a:r>
            <a:r>
              <a:rPr dirty="0" spc="-110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с </a:t>
            </a:r>
            <a:r>
              <a:rPr dirty="0" spc="40" b="1">
                <a:latin typeface="Times New Roman"/>
                <a:cs typeface="Times New Roman"/>
              </a:rPr>
              <a:t>с</a:t>
            </a:r>
            <a:r>
              <a:rPr dirty="0" b="1">
                <a:latin typeface="Times New Roman"/>
                <a:cs typeface="Times New Roman"/>
              </a:rPr>
              <a:t>ер</a:t>
            </a:r>
            <a:r>
              <a:rPr dirty="0" spc="-30" b="1">
                <a:latin typeface="Times New Roman"/>
                <a:cs typeface="Times New Roman"/>
              </a:rPr>
              <a:t>е</a:t>
            </a:r>
            <a:r>
              <a:rPr dirty="0" spc="-15" b="1">
                <a:latin typeface="Times New Roman"/>
                <a:cs typeface="Times New Roman"/>
              </a:rPr>
              <a:t>д</a:t>
            </a:r>
            <a:r>
              <a:rPr dirty="0" spc="-10" b="1">
                <a:latin typeface="Times New Roman"/>
                <a:cs typeface="Times New Roman"/>
              </a:rPr>
              <a:t>ин</a:t>
            </a:r>
            <a:r>
              <a:rPr dirty="0" b="1">
                <a:latin typeface="Times New Roman"/>
                <a:cs typeface="Times New Roman"/>
              </a:rPr>
              <a:t>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70026" y="884281"/>
            <a:ext cx="7602220" cy="256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395"/>
              </a:lnSpc>
            </a:pP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X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V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ем</a:t>
            </a:r>
            <a:r>
              <a:rPr dirty="0" sz="2000" spc="-6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IV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2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(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7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9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4114" y="1423650"/>
            <a:ext cx="3197860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81380" algn="l"/>
                <a:tab pos="2079625" algn="l"/>
                <a:tab pos="3063240" algn="l"/>
              </a:tabLst>
            </a:pP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сле	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ру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пно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ара	в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01234" y="1671037"/>
            <a:ext cx="3372485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08355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не	в </a:t>
            </a:r>
            <a:r>
              <a:rPr dirty="0" sz="2000" spc="-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54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2000" spc="-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ск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200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рь </a:t>
            </a:r>
            <a:r>
              <a:rPr dirty="0" sz="2000" spc="-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ан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01234" y="1913108"/>
            <a:ext cx="3379470" cy="1988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80000"/>
              </a:lnSpc>
            </a:pP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V</a:t>
            </a:r>
            <a:r>
              <a:rPr dirty="0" sz="2000" spc="2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ал </a:t>
            </a:r>
            <a:r>
              <a:rPr dirty="0" sz="20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dirty="0" sz="20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он, </a:t>
            </a:r>
            <a:r>
              <a:rPr dirty="0" sz="2000" spc="-2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ающий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ск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ичей </a:t>
            </a:r>
            <a:r>
              <a:rPr dirty="0" sz="200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ь </a:t>
            </a:r>
            <a:r>
              <a:rPr dirty="0" sz="2000" spc="-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2000" spc="-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орах </a:t>
            </a:r>
            <a:r>
              <a:rPr dirty="0" sz="200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на    </a:t>
            </a:r>
            <a:r>
              <a:rPr dirty="0" sz="2000" spc="-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ах    </a:t>
            </a:r>
            <a:r>
              <a:rPr dirty="0" sz="20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ов    </a:t>
            </a:r>
            <a:r>
              <a:rPr dirty="0" sz="2000" spc="-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и,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     </a:t>
            </a:r>
            <a:r>
              <a:rPr dirty="0" sz="20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     </a:t>
            </a:r>
            <a:r>
              <a:rPr dirty="0" sz="20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при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ления </a:t>
            </a:r>
            <a:r>
              <a:rPr dirty="0" sz="20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ищи </a:t>
            </a:r>
            <a:r>
              <a:rPr dirty="0" sz="20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рои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20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2000" spc="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аги </a:t>
            </a:r>
            <a:r>
              <a:rPr dirty="0" sz="20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на </a:t>
            </a:r>
            <a:r>
              <a:rPr dirty="0" sz="20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ах </a:t>
            </a:r>
            <a:r>
              <a:rPr dirty="0" sz="20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рях   </a:t>
            </a:r>
            <a:r>
              <a:rPr dirty="0" sz="200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али   </a:t>
            </a:r>
            <a:r>
              <a:rPr dirty="0" sz="2000" spc="-1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т   </a:t>
            </a:r>
            <a:r>
              <a:rPr dirty="0" sz="2000" spc="-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ени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6304" y="1394460"/>
            <a:ext cx="3833622" cy="4967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685032" y="1417319"/>
            <a:ext cx="1607058" cy="596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847846" y="1568093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154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7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03320" y="3845052"/>
            <a:ext cx="1602486" cy="596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862832" y="3998619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155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85032" y="5742432"/>
            <a:ext cx="1607058" cy="5966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847846" y="5897828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157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84114" y="3946124"/>
            <a:ext cx="3192780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11505" algn="l"/>
                <a:tab pos="1814830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В	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оссии	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2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01234" y="4193511"/>
            <a:ext cx="3377565" cy="281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88745" algn="l"/>
                <a:tab pos="2358390" algn="l"/>
              </a:tabLst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ец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	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ойс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	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но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01234" y="4435582"/>
            <a:ext cx="3378200" cy="139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80100"/>
              </a:lnSpc>
            </a:pP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царс</a:t>
            </a:r>
            <a:r>
              <a:rPr dirty="0" sz="20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у    </a:t>
            </a:r>
            <a:r>
              <a:rPr dirty="0" sz="2000" spc="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4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аз</a:t>
            </a:r>
            <a:r>
              <a:rPr dirty="0" sz="2000" spc="-254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,    </a:t>
            </a:r>
            <a:r>
              <a:rPr dirty="0" sz="2000" spc="2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рел</a:t>
            </a:r>
            <a:r>
              <a:rPr dirty="0" sz="2000" spc="1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цы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о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ы   </a:t>
            </a:r>
            <a:r>
              <a:rPr dirty="0" sz="2000" spc="-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ли   </a:t>
            </a:r>
            <a:r>
              <a:rPr dirty="0" sz="2000" spc="-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я   </a:t>
            </a:r>
            <a:r>
              <a:rPr dirty="0" sz="2000" spc="-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ары </a:t>
            </a:r>
            <a:r>
              <a:rPr dirty="0" sz="2000" spc="-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2000" spc="-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ин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-3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ь </a:t>
            </a:r>
            <a:r>
              <a:rPr dirty="0" sz="2000" spc="-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ие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 в</a:t>
            </a:r>
            <a:r>
              <a:rPr dirty="0" sz="20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spc="-1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ени</a:t>
            </a:r>
            <a:r>
              <a:rPr dirty="0" sz="20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marL="194945">
              <a:lnSpc>
                <a:spcPct val="100000"/>
              </a:lnSpc>
              <a:spcBef>
                <a:spcPts val="730"/>
              </a:spcBef>
            </a:pPr>
            <a:r>
              <a:rPr dirty="0" sz="1900" spc="-16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 </a:t>
            </a:r>
            <a:r>
              <a:rPr dirty="0" sz="1900" spc="-1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900" spc="-1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900" spc="-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V </a:t>
            </a:r>
            <a:r>
              <a:rPr dirty="0" sz="19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9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6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01234" y="5824670"/>
            <a:ext cx="3376295" cy="268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80085" algn="l"/>
                <a:tab pos="2409190" algn="l"/>
              </a:tabLst>
            </a:pP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o	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	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7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01234" y="6085825"/>
            <a:ext cx="2802890" cy="267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мар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рс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61794" rIns="0" bIns="0" rtlCol="0" vert="horz">
            <a:spAutoFit/>
          </a:bodyPr>
          <a:lstStyle/>
          <a:p>
            <a:pPr algn="ctr" marL="635">
              <a:lnSpc>
                <a:spcPts val="2390"/>
              </a:lnSpc>
            </a:pPr>
            <a:r>
              <a:rPr dirty="0" spc="10" b="1">
                <a:latin typeface="Times New Roman"/>
                <a:cs typeface="Times New Roman"/>
              </a:rPr>
              <a:t>П</a:t>
            </a:r>
            <a:r>
              <a:rPr dirty="0" b="1">
                <a:latin typeface="Times New Roman"/>
                <a:cs typeface="Times New Roman"/>
              </a:rPr>
              <a:t>ри</a:t>
            </a:r>
            <a:r>
              <a:rPr dirty="0" spc="-50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ц</a:t>
            </a:r>
            <a:r>
              <a:rPr dirty="0" b="1">
                <a:latin typeface="Times New Roman"/>
                <a:cs typeface="Times New Roman"/>
              </a:rPr>
              <a:t>аре</a:t>
            </a:r>
            <a:r>
              <a:rPr dirty="0" spc="-35" b="1">
                <a:latin typeface="Times New Roman"/>
                <a:cs typeface="Times New Roman"/>
              </a:rPr>
              <a:t> </a:t>
            </a:r>
            <a:r>
              <a:rPr dirty="0" spc="35" b="1">
                <a:latin typeface="Times New Roman"/>
                <a:cs typeface="Times New Roman"/>
              </a:rPr>
              <a:t>М</a:t>
            </a:r>
            <a:r>
              <a:rPr dirty="0" spc="-10" b="1">
                <a:latin typeface="Times New Roman"/>
                <a:cs typeface="Times New Roman"/>
              </a:rPr>
              <a:t>и</a:t>
            </a:r>
            <a:r>
              <a:rPr dirty="0" spc="-40" b="1">
                <a:latin typeface="Times New Roman"/>
                <a:cs typeface="Times New Roman"/>
              </a:rPr>
              <a:t>х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0" b="1">
                <a:latin typeface="Times New Roman"/>
                <a:cs typeface="Times New Roman"/>
              </a:rPr>
              <a:t>и</a:t>
            </a:r>
            <a:r>
              <a:rPr dirty="0" spc="-15" b="1">
                <a:latin typeface="Times New Roman"/>
                <a:cs typeface="Times New Roman"/>
              </a:rPr>
              <a:t>л</a:t>
            </a:r>
            <a:r>
              <a:rPr dirty="0" b="1">
                <a:latin typeface="Times New Roman"/>
                <a:cs typeface="Times New Roman"/>
              </a:rPr>
              <a:t>е</a:t>
            </a:r>
            <a:r>
              <a:rPr dirty="0" spc="-65" b="1">
                <a:latin typeface="Times New Roman"/>
                <a:cs typeface="Times New Roman"/>
              </a:rPr>
              <a:t> </a:t>
            </a:r>
            <a:r>
              <a:rPr dirty="0" spc="-45" b="1">
                <a:latin typeface="Times New Roman"/>
                <a:cs typeface="Times New Roman"/>
              </a:rPr>
              <a:t>Ф</a:t>
            </a:r>
            <a:r>
              <a:rPr dirty="0" spc="-35" b="1">
                <a:latin typeface="Times New Roman"/>
                <a:cs typeface="Times New Roman"/>
              </a:rPr>
              <a:t>е</a:t>
            </a:r>
            <a:r>
              <a:rPr dirty="0" spc="-15" b="1">
                <a:latin typeface="Times New Roman"/>
                <a:cs typeface="Times New Roman"/>
              </a:rPr>
              <a:t>д</a:t>
            </a:r>
            <a:r>
              <a:rPr dirty="0" b="1">
                <a:latin typeface="Times New Roman"/>
                <a:cs typeface="Times New Roman"/>
              </a:rPr>
              <a:t>ор</a:t>
            </a:r>
            <a:r>
              <a:rPr dirty="0" spc="-45" b="1">
                <a:latin typeface="Times New Roman"/>
                <a:cs typeface="Times New Roman"/>
              </a:rPr>
              <a:t>о</a:t>
            </a:r>
            <a:r>
              <a:rPr dirty="0" spc="-10" b="1">
                <a:latin typeface="Times New Roman"/>
                <a:cs typeface="Times New Roman"/>
              </a:rPr>
              <a:t>ви</a:t>
            </a:r>
            <a:r>
              <a:rPr dirty="0" spc="10" b="1">
                <a:latin typeface="Times New Roman"/>
                <a:cs typeface="Times New Roman"/>
              </a:rPr>
              <a:t>ч</a:t>
            </a:r>
            <a:r>
              <a:rPr dirty="0" b="1">
                <a:latin typeface="Times New Roman"/>
                <a:cs typeface="Times New Roman"/>
              </a:rPr>
              <a:t>е</a:t>
            </a:r>
            <a:r>
              <a:rPr dirty="0" spc="-65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Р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b="1">
                <a:latin typeface="Times New Roman"/>
                <a:cs typeface="Times New Roman"/>
              </a:rPr>
              <a:t>ма</a:t>
            </a:r>
            <a:r>
              <a:rPr dirty="0" spc="-15" b="1">
                <a:latin typeface="Times New Roman"/>
                <a:cs typeface="Times New Roman"/>
              </a:rPr>
              <a:t>н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spc="-10" b="1">
                <a:latin typeface="Times New Roman"/>
                <a:cs typeface="Times New Roman"/>
              </a:rPr>
              <a:t>в</a:t>
            </a:r>
            <a:r>
              <a:rPr dirty="0" b="1">
                <a:latin typeface="Times New Roman"/>
                <a:cs typeface="Times New Roman"/>
              </a:rPr>
              <a:t>е </a:t>
            </a:r>
            <a:r>
              <a:rPr dirty="0" spc="-95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в</a:t>
            </a:r>
            <a:r>
              <a:rPr dirty="0" spc="-45" b="1">
                <a:latin typeface="Times New Roman"/>
                <a:cs typeface="Times New Roman"/>
              </a:rPr>
              <a:t> </a:t>
            </a:r>
            <a:r>
              <a:rPr dirty="0" spc="-15" b="1">
                <a:latin typeface="Times New Roman"/>
                <a:cs typeface="Times New Roman"/>
              </a:rPr>
              <a:t>д</a:t>
            </a:r>
            <a:r>
              <a:rPr dirty="0" spc="-10" b="1">
                <a:latin typeface="Times New Roman"/>
                <a:cs typeface="Times New Roman"/>
              </a:rPr>
              <a:t>в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5" b="1">
                <a:latin typeface="Times New Roman"/>
                <a:cs typeface="Times New Roman"/>
              </a:rPr>
              <a:t>д</a:t>
            </a:r>
            <a:r>
              <a:rPr dirty="0" spc="-10" b="1">
                <a:latin typeface="Times New Roman"/>
                <a:cs typeface="Times New Roman"/>
              </a:rPr>
              <a:t>ц</a:t>
            </a:r>
            <a:r>
              <a:rPr dirty="0" spc="-40" b="1">
                <a:latin typeface="Times New Roman"/>
                <a:cs typeface="Times New Roman"/>
              </a:rPr>
              <a:t>а</a:t>
            </a:r>
            <a:r>
              <a:rPr dirty="0" spc="15" b="1">
                <a:latin typeface="Times New Roman"/>
                <a:cs typeface="Times New Roman"/>
              </a:rPr>
              <a:t>т</a:t>
            </a:r>
            <a:r>
              <a:rPr dirty="0" spc="5" b="1">
                <a:latin typeface="Times New Roman"/>
                <a:cs typeface="Times New Roman"/>
              </a:rPr>
              <a:t>ы</a:t>
            </a:r>
            <a:r>
              <a:rPr dirty="0" b="1">
                <a:latin typeface="Times New Roman"/>
                <a:cs typeface="Times New Roman"/>
              </a:rPr>
              <a:t>х</a:t>
            </a:r>
            <a:r>
              <a:rPr dirty="0" spc="-70" b="1">
                <a:latin typeface="Times New Roman"/>
                <a:cs typeface="Times New Roman"/>
              </a:rPr>
              <a:t> </a:t>
            </a:r>
            <a:r>
              <a:rPr dirty="0" spc="-55" b="1">
                <a:latin typeface="Times New Roman"/>
                <a:cs typeface="Times New Roman"/>
              </a:rPr>
              <a:t>г</a:t>
            </a:r>
            <a:r>
              <a:rPr dirty="0" spc="-75" b="1">
                <a:latin typeface="Times New Roman"/>
                <a:cs typeface="Times New Roman"/>
              </a:rPr>
              <a:t>о</a:t>
            </a:r>
            <a:r>
              <a:rPr dirty="0" spc="-15" b="1">
                <a:latin typeface="Times New Roman"/>
                <a:cs typeface="Times New Roman"/>
              </a:rPr>
              <a:t>д</a:t>
            </a:r>
            <a:r>
              <a:rPr dirty="0" b="1">
                <a:latin typeface="Times New Roman"/>
                <a:cs typeface="Times New Roman"/>
              </a:rPr>
              <a:t>ах</a:t>
            </a:r>
          </a:p>
          <a:p>
            <a:pPr algn="ctr">
              <a:lnSpc>
                <a:spcPts val="2390"/>
              </a:lnSpc>
            </a:pPr>
            <a:r>
              <a:rPr dirty="0" spc="-20" b="1">
                <a:latin typeface="Times New Roman"/>
                <a:cs typeface="Times New Roman"/>
              </a:rPr>
              <a:t>X</a:t>
            </a:r>
            <a:r>
              <a:rPr dirty="0" spc="-20" b="1">
                <a:latin typeface="Times New Roman"/>
                <a:cs typeface="Times New Roman"/>
              </a:rPr>
              <a:t>V</a:t>
            </a:r>
            <a:r>
              <a:rPr dirty="0" b="1">
                <a:latin typeface="Times New Roman"/>
                <a:cs typeface="Times New Roman"/>
              </a:rPr>
              <a:t>II</a:t>
            </a:r>
            <a:r>
              <a:rPr dirty="0" spc="-30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с</a:t>
            </a:r>
            <a:r>
              <a:rPr dirty="0" spc="-20" b="1">
                <a:latin typeface="Times New Roman"/>
                <a:cs typeface="Times New Roman"/>
              </a:rPr>
              <a:t>т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spc="-20" b="1">
                <a:latin typeface="Times New Roman"/>
                <a:cs typeface="Times New Roman"/>
              </a:rPr>
              <a:t>л</a:t>
            </a:r>
            <a:r>
              <a:rPr dirty="0" b="1">
                <a:latin typeface="Times New Roman"/>
                <a:cs typeface="Times New Roman"/>
              </a:rPr>
              <a:t>е</a:t>
            </a:r>
            <a:r>
              <a:rPr dirty="0" spc="15" b="1">
                <a:latin typeface="Times New Roman"/>
                <a:cs typeface="Times New Roman"/>
              </a:rPr>
              <a:t>т</a:t>
            </a:r>
            <a:r>
              <a:rPr dirty="0" spc="-10" b="1">
                <a:latin typeface="Times New Roman"/>
                <a:cs typeface="Times New Roman"/>
              </a:rPr>
              <a:t>и</a:t>
            </a:r>
            <a:r>
              <a:rPr dirty="0" b="1">
                <a:latin typeface="Times New Roman"/>
                <a:cs typeface="Times New Roman"/>
              </a:rPr>
              <a:t>я</a:t>
            </a:r>
            <a:r>
              <a:rPr dirty="0" spc="-45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бы</a:t>
            </a:r>
            <a:r>
              <a:rPr dirty="0" spc="-20" b="1">
                <a:latin typeface="Times New Roman"/>
                <a:cs typeface="Times New Roman"/>
              </a:rPr>
              <a:t>л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35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со</a:t>
            </a:r>
            <a:r>
              <a:rPr dirty="0" spc="-20" b="1">
                <a:latin typeface="Times New Roman"/>
                <a:cs typeface="Times New Roman"/>
              </a:rPr>
              <a:t>з</a:t>
            </a:r>
            <a:r>
              <a:rPr dirty="0" spc="-15" b="1">
                <a:latin typeface="Times New Roman"/>
                <a:cs typeface="Times New Roman"/>
              </a:rPr>
              <a:t>д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5" b="1">
                <a:latin typeface="Times New Roman"/>
                <a:cs typeface="Times New Roman"/>
              </a:rPr>
              <a:t>н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35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п</a:t>
            </a:r>
            <a:r>
              <a:rPr dirty="0" b="1">
                <a:latin typeface="Times New Roman"/>
                <a:cs typeface="Times New Roman"/>
              </a:rPr>
              <a:t>ер</a:t>
            </a:r>
            <a:r>
              <a:rPr dirty="0" spc="-15" b="1">
                <a:latin typeface="Times New Roman"/>
                <a:cs typeface="Times New Roman"/>
              </a:rPr>
              <a:t>в</a:t>
            </a:r>
            <a:r>
              <a:rPr dirty="0" b="1">
                <a:latin typeface="Times New Roman"/>
                <a:cs typeface="Times New Roman"/>
              </a:rPr>
              <a:t>ая</a:t>
            </a:r>
            <a:r>
              <a:rPr dirty="0" spc="-50" b="1">
                <a:latin typeface="Times New Roman"/>
                <a:cs typeface="Times New Roman"/>
              </a:rPr>
              <a:t> </a:t>
            </a:r>
            <a:r>
              <a:rPr dirty="0" spc="-10" b="1">
                <a:latin typeface="Times New Roman"/>
                <a:cs typeface="Times New Roman"/>
              </a:rPr>
              <a:t>п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spc="-25" b="1">
                <a:latin typeface="Times New Roman"/>
                <a:cs typeface="Times New Roman"/>
              </a:rPr>
              <a:t>ж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0" b="1">
                <a:latin typeface="Times New Roman"/>
                <a:cs typeface="Times New Roman"/>
              </a:rPr>
              <a:t>р</a:t>
            </a:r>
            <a:r>
              <a:rPr dirty="0" spc="-10" b="1">
                <a:latin typeface="Times New Roman"/>
                <a:cs typeface="Times New Roman"/>
              </a:rPr>
              <a:t>н</a:t>
            </a:r>
            <a:r>
              <a:rPr dirty="0" b="1">
                <a:latin typeface="Times New Roman"/>
                <a:cs typeface="Times New Roman"/>
              </a:rPr>
              <a:t>ая</a:t>
            </a:r>
            <a:r>
              <a:rPr dirty="0" spc="-50" b="1">
                <a:latin typeface="Times New Roman"/>
                <a:cs typeface="Times New Roman"/>
              </a:rPr>
              <a:t> </a:t>
            </a:r>
            <a:r>
              <a:rPr dirty="0" spc="-50" b="1">
                <a:latin typeface="Times New Roman"/>
                <a:cs typeface="Times New Roman"/>
              </a:rPr>
              <a:t>к</a:t>
            </a:r>
            <a:r>
              <a:rPr dirty="0" spc="-40" b="1">
                <a:latin typeface="Times New Roman"/>
                <a:cs typeface="Times New Roman"/>
              </a:rPr>
              <a:t>о</a:t>
            </a:r>
            <a:r>
              <a:rPr dirty="0" spc="-10" b="1">
                <a:latin typeface="Times New Roman"/>
                <a:cs typeface="Times New Roman"/>
              </a:rPr>
              <a:t>м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15" b="1">
                <a:latin typeface="Times New Roman"/>
                <a:cs typeface="Times New Roman"/>
              </a:rPr>
              <a:t>н</a:t>
            </a:r>
            <a:r>
              <a:rPr dirty="0" spc="-15" b="1">
                <a:latin typeface="Times New Roman"/>
                <a:cs typeface="Times New Roman"/>
              </a:rPr>
              <a:t>д</a:t>
            </a:r>
            <a:r>
              <a:rPr dirty="0" b="1">
                <a:latin typeface="Times New Roman"/>
                <a:cs typeface="Times New Roman"/>
              </a:rPr>
              <a:t>а</a:t>
            </a:r>
            <a:r>
              <a:rPr dirty="0" spc="-35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в</a:t>
            </a:r>
            <a:r>
              <a:rPr dirty="0" spc="-10" b="1">
                <a:latin typeface="Times New Roman"/>
                <a:cs typeface="Times New Roman"/>
              </a:rPr>
              <a:t> </a:t>
            </a:r>
            <a:r>
              <a:rPr dirty="0" b="1">
                <a:latin typeface="Times New Roman"/>
                <a:cs typeface="Times New Roman"/>
              </a:rPr>
              <a:t>Моск</a:t>
            </a:r>
            <a:r>
              <a:rPr dirty="0" spc="-20" b="1">
                <a:latin typeface="Times New Roman"/>
                <a:cs typeface="Times New Roman"/>
              </a:rPr>
              <a:t>в</a:t>
            </a:r>
            <a:r>
              <a:rPr dirty="0" b="1">
                <a:latin typeface="Times New Roman"/>
                <a:cs typeface="Times New Roman"/>
              </a:rPr>
              <a:t>е</a:t>
            </a:r>
          </a:p>
        </p:txBody>
      </p:sp>
      <p:sp>
        <p:nvSpPr>
          <p:cNvPr id="3" name="object 3"/>
          <p:cNvSpPr/>
          <p:nvPr/>
        </p:nvSpPr>
        <p:spPr>
          <a:xfrm>
            <a:off x="278891" y="1472183"/>
            <a:ext cx="3819905" cy="4866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90088" y="1472183"/>
            <a:ext cx="1607058" cy="596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976372" y="5701284"/>
            <a:ext cx="1607058" cy="5966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527930" y="1512275"/>
            <a:ext cx="4173220" cy="32677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7620" indent="182880">
              <a:lnSpc>
                <a:spcPct val="100099"/>
              </a:lnSpc>
            </a:pP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   </a:t>
            </a:r>
            <a:r>
              <a:rPr dirty="0" sz="19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ос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   </a:t>
            </a:r>
            <a:r>
              <a:rPr dirty="0" sz="19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-7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 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жа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–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– </a:t>
            </a:r>
            <a:r>
              <a:rPr dirty="0" sz="19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жа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зд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9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ъ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7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1900" spc="-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ы </a:t>
            </a:r>
            <a:r>
              <a:rPr dirty="0" sz="1900" spc="-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- </a:t>
            </a:r>
            <a:r>
              <a:rPr dirty="0" sz="1900" spc="-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00" spc="-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  <a:p>
            <a:pPr algn="just" marL="12700" marR="7620" indent="182880">
              <a:lnSpc>
                <a:spcPct val="99900"/>
              </a:lnSpc>
              <a:spcBef>
                <a:spcPts val="25"/>
              </a:spcBef>
            </a:pP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   </a:t>
            </a:r>
            <a:r>
              <a:rPr dirty="0" sz="1900" spc="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   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7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ь   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ем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10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сос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0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0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1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6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2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9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9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1900" spc="-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20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0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900" spc="-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900" spc="-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900" spc="-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1900" spc="-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900" spc="-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д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10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0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ек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  <a:p>
            <a:pPr algn="ctr" marL="88900">
              <a:lnSpc>
                <a:spcPts val="2275"/>
              </a:lnSpc>
              <a:spcBef>
                <a:spcPts val="805"/>
              </a:spcBef>
              <a:tabLst>
                <a:tab pos="1035685" algn="l"/>
                <a:tab pos="2142490" algn="l"/>
                <a:tab pos="3039110" algn="l"/>
                <a:tab pos="3308985" algn="l"/>
              </a:tabLst>
            </a:pP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	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	в	</a:t>
            </a:r>
            <a:r>
              <a:rPr dirty="0" sz="1900" spc="-8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endParaRPr sz="1900">
              <a:latin typeface="Times New Roman"/>
              <a:cs typeface="Times New Roman"/>
            </a:endParaRPr>
          </a:p>
          <a:p>
            <a:pPr algn="ctr" marL="7620">
              <a:lnSpc>
                <a:spcPts val="2275"/>
              </a:lnSpc>
              <a:tabLst>
                <a:tab pos="1800225" algn="l"/>
                <a:tab pos="2595880" algn="l"/>
              </a:tabLst>
            </a:pP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вш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за	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еос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оро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52013" y="1625116"/>
            <a:ext cx="1139825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162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dirty="0" sz="2400" spc="-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60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37407" y="5854792"/>
            <a:ext cx="1140460" cy="3321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15" b="1">
                <a:solidFill>
                  <a:srgbClr val="FFFFFF"/>
                </a:solidFill>
                <a:latin typeface="Times New Roman"/>
                <a:cs typeface="Times New Roman"/>
              </a:rPr>
              <a:t>163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dirty="0" sz="2400" spc="-8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90" b="1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dirty="0" sz="2400" spc="-55" b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35551" y="4804505"/>
            <a:ext cx="4170679" cy="1137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99"/>
              </a:lnSpc>
            </a:pP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,   </a:t>
            </a:r>
            <a:r>
              <a:rPr dirty="0" sz="1900" spc="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ь   </a:t>
            </a:r>
            <a:r>
              <a:rPr dirty="0" sz="1900" spc="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л   </a:t>
            </a:r>
            <a:r>
              <a:rPr dirty="0" sz="19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л </a:t>
            </a:r>
            <a:r>
              <a:rPr dirty="0" sz="190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з, </a:t>
            </a:r>
            <a:r>
              <a:rPr dirty="0" sz="19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900" spc="2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0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у </a:t>
            </a:r>
            <a:r>
              <a:rPr dirty="0" sz="1900" spc="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-5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ьщ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2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6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,     </a:t>
            </a:r>
            <a:r>
              <a:rPr dirty="0" sz="19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90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е     </a:t>
            </a:r>
            <a:r>
              <a:rPr dirty="0" sz="19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й     </a:t>
            </a:r>
            <a:r>
              <a:rPr dirty="0" sz="19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з,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6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   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6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0   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к   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   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900" spc="-1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-3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ам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,   </a:t>
            </a:r>
            <a:r>
              <a:rPr dirty="0" sz="19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35551" y="5957809"/>
            <a:ext cx="3667760" cy="2679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900" spc="-13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900" spc="-2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9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4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900" spc="-4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-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900" spc="2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9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90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900" spc="-1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900" spc="5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900" spc="2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9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5660" y="177526"/>
            <a:ext cx="8065770" cy="584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>
              <a:lnSpc>
                <a:spcPts val="2390"/>
              </a:lnSpc>
            </a:pP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бо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ее</a:t>
            </a:r>
            <a:r>
              <a:rPr dirty="0" sz="2000" spc="-6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реобра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114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8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бы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арами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2390"/>
              </a:lnSpc>
            </a:pP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хо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ер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ц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арс</a:t>
            </a:r>
            <a:r>
              <a:rPr dirty="0" sz="20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2000" spc="-114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ея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ви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ма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" y="996696"/>
            <a:ext cx="2411730" cy="334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58267" y="4436320"/>
            <a:ext cx="7095490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4945">
              <a:lnSpc>
                <a:spcPct val="100000"/>
              </a:lnSpc>
              <a:tabLst>
                <a:tab pos="652780" algn="l"/>
                <a:tab pos="1535430" algn="l"/>
                <a:tab pos="2221865" algn="l"/>
                <a:tab pos="2862580" algn="l"/>
                <a:tab pos="3904615" algn="l"/>
                <a:tab pos="4925060" algn="l"/>
                <a:tab pos="5830570" algn="l"/>
                <a:tab pos="6178550" algn="l"/>
              </a:tabLst>
            </a:pP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3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0	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ля	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1649	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	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	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з	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ом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ря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ов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9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58785" y="4436320"/>
            <a:ext cx="1318260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нии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endParaRPr sz="1800">
              <a:latin typeface="Times New Roman"/>
              <a:cs typeface="Times New Roman"/>
            </a:endParaRPr>
          </a:p>
          <a:p>
            <a:pPr algn="ctr" marL="118745">
              <a:lnSpc>
                <a:spcPct val="100000"/>
              </a:lnSpc>
            </a:pP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267" y="4985341"/>
            <a:ext cx="8620125" cy="1622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99700"/>
              </a:lnSpc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: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8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 </a:t>
            </a:r>
            <a:r>
              <a:rPr dirty="0" sz="1800" spc="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 </a:t>
            </a:r>
            <a:r>
              <a:rPr dirty="0" sz="1800" spc="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dirty="0" sz="18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 </a:t>
            </a:r>
            <a:r>
              <a:rPr dirty="0" sz="18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 </a:t>
            </a:r>
            <a:r>
              <a:rPr dirty="0" sz="1800" spc="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dirty="0" sz="1800" spc="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ъ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 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ьз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 </a:t>
            </a:r>
            <a:r>
              <a:rPr dirty="0" sz="1800" spc="11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ри   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  </a:t>
            </a:r>
            <a:r>
              <a:rPr dirty="0" sz="1800" spc="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низи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   </a:t>
            </a:r>
            <a:r>
              <a:rPr dirty="0" sz="1800" spc="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   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  </a:t>
            </a:r>
            <a:r>
              <a:rPr dirty="0" sz="1800" spc="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ъе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тел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ви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800" spc="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r>
              <a:rPr dirty="0" sz="1800" spc="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ль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-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3748" y="1554182"/>
            <a:ext cx="6262370" cy="135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182880">
              <a:lnSpc>
                <a:spcPct val="100000"/>
              </a:lnSpc>
            </a:pP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 </a:t>
            </a:r>
            <a:r>
              <a:rPr dirty="0" sz="1800" spc="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  </a:t>
            </a:r>
            <a:r>
              <a:rPr dirty="0" sz="1800" spc="1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3  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ря  </a:t>
            </a:r>
            <a:r>
              <a:rPr dirty="0" sz="1800" spc="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164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9  </a:t>
            </a:r>
            <a:r>
              <a:rPr dirty="0" sz="18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ом  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ом </a:t>
            </a:r>
            <a:r>
              <a:rPr dirty="0" sz="18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3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1800" spc="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– 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 </a:t>
            </a:r>
            <a:r>
              <a:rPr dirty="0" sz="18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 </a:t>
            </a:r>
            <a:r>
              <a:rPr dirty="0" sz="1800" spc="-2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18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-2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-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-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8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них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 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 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 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теля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</a:t>
            </a:r>
            <a:r>
              <a:rPr dirty="0" sz="1800" spc="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сл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ае </a:t>
            </a:r>
            <a:r>
              <a:rPr dirty="0" sz="18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63748" y="2926671"/>
            <a:ext cx="5411470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908685" algn="l"/>
                <a:tab pos="1329690" algn="l"/>
                <a:tab pos="1819275" algn="l"/>
                <a:tab pos="2459355" algn="l"/>
                <a:tab pos="2756535" algn="l"/>
                <a:tab pos="4037329" algn="l"/>
              </a:tabLst>
            </a:pP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ра	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	–	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832610" algn="l"/>
                <a:tab pos="2514600" algn="l"/>
                <a:tab pos="3648710" algn="l"/>
                <a:tab pos="4005579" algn="l"/>
              </a:tabLst>
            </a:pPr>
            <a:r>
              <a:rPr dirty="0" sz="1800" spc="-23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	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ры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12379" y="2926671"/>
            <a:ext cx="710565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145">
              <a:lnSpc>
                <a:spcPct val="100000"/>
              </a:lnSpc>
            </a:pP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щ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63748" y="3475692"/>
            <a:ext cx="6259830" cy="803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    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ти   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  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  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3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   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   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час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телям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r>
              <a:rPr dirty="0" sz="18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8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–</a:t>
            </a:r>
            <a:r>
              <a:rPr dirty="0" sz="1800" spc="1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800" spc="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1654</a:t>
            </a:r>
            <a:r>
              <a:rPr dirty="0" sz="18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иц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97679" y="886967"/>
            <a:ext cx="2708910" cy="619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093208" y="1088136"/>
            <a:ext cx="1113282" cy="3451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357115" y="982980"/>
            <a:ext cx="2592705" cy="502920"/>
          </a:xfrm>
          <a:custGeom>
            <a:avLst/>
            <a:gdLst/>
            <a:ahLst/>
            <a:cxnLst/>
            <a:rect l="l" t="t" r="r" b="b"/>
            <a:pathLst>
              <a:path w="2592704" h="502919">
                <a:moveTo>
                  <a:pt x="1944243" y="419100"/>
                </a:moveTo>
                <a:lnTo>
                  <a:pt x="648081" y="419100"/>
                </a:lnTo>
                <a:lnTo>
                  <a:pt x="648934" y="485011"/>
                </a:lnTo>
                <a:lnTo>
                  <a:pt x="691501" y="500525"/>
                </a:lnTo>
                <a:lnTo>
                  <a:pt x="729107" y="502920"/>
                </a:lnTo>
                <a:lnTo>
                  <a:pt x="1875000" y="502699"/>
                </a:lnTo>
                <a:lnTo>
                  <a:pt x="1924296" y="495723"/>
                </a:lnTo>
                <a:lnTo>
                  <a:pt x="1944243" y="481965"/>
                </a:lnTo>
                <a:lnTo>
                  <a:pt x="1944243" y="419100"/>
                </a:lnTo>
                <a:close/>
              </a:path>
              <a:path w="2592704" h="502919">
                <a:moveTo>
                  <a:pt x="891159" y="0"/>
                </a:moveTo>
                <a:lnTo>
                  <a:pt x="0" y="0"/>
                </a:lnTo>
                <a:lnTo>
                  <a:pt x="324104" y="209550"/>
                </a:lnTo>
                <a:lnTo>
                  <a:pt x="0" y="419100"/>
                </a:lnTo>
                <a:lnTo>
                  <a:pt x="2592324" y="419100"/>
                </a:lnTo>
                <a:lnTo>
                  <a:pt x="2268347" y="209550"/>
                </a:lnTo>
                <a:lnTo>
                  <a:pt x="2462733" y="83820"/>
                </a:lnTo>
                <a:lnTo>
                  <a:pt x="1863217" y="83820"/>
                </a:lnTo>
                <a:lnTo>
                  <a:pt x="715088" y="83502"/>
                </a:lnTo>
                <a:lnTo>
                  <a:pt x="667464" y="75894"/>
                </a:lnTo>
                <a:lnTo>
                  <a:pt x="648934" y="59818"/>
                </a:lnTo>
                <a:lnTo>
                  <a:pt x="654031" y="54978"/>
                </a:lnTo>
                <a:lnTo>
                  <a:pt x="691501" y="44304"/>
                </a:lnTo>
                <a:lnTo>
                  <a:pt x="905177" y="41592"/>
                </a:lnTo>
                <a:lnTo>
                  <a:pt x="923335" y="40135"/>
                </a:lnTo>
                <a:lnTo>
                  <a:pt x="962970" y="29455"/>
                </a:lnTo>
                <a:lnTo>
                  <a:pt x="971331" y="17908"/>
                </a:lnTo>
                <a:lnTo>
                  <a:pt x="966234" y="13068"/>
                </a:lnTo>
                <a:lnTo>
                  <a:pt x="957050" y="8768"/>
                </a:lnTo>
                <a:lnTo>
                  <a:pt x="944364" y="5160"/>
                </a:lnTo>
                <a:lnTo>
                  <a:pt x="928764" y="2394"/>
                </a:lnTo>
                <a:lnTo>
                  <a:pt x="910833" y="623"/>
                </a:lnTo>
                <a:lnTo>
                  <a:pt x="891159" y="0"/>
                </a:lnTo>
                <a:close/>
              </a:path>
              <a:path w="2592704" h="502919">
                <a:moveTo>
                  <a:pt x="2592324" y="0"/>
                </a:moveTo>
                <a:lnTo>
                  <a:pt x="1687365" y="307"/>
                </a:lnTo>
                <a:lnTo>
                  <a:pt x="1639659" y="7895"/>
                </a:lnTo>
                <a:lnTo>
                  <a:pt x="1621091" y="23956"/>
                </a:lnTo>
                <a:lnTo>
                  <a:pt x="1626144" y="28807"/>
                </a:lnTo>
                <a:lnTo>
                  <a:pt x="1663538" y="39508"/>
                </a:lnTo>
                <a:lnTo>
                  <a:pt x="1877235" y="42227"/>
                </a:lnTo>
                <a:lnTo>
                  <a:pt x="1895393" y="43684"/>
                </a:lnTo>
                <a:lnTo>
                  <a:pt x="1935028" y="54364"/>
                </a:lnTo>
                <a:lnTo>
                  <a:pt x="1943389" y="65911"/>
                </a:lnTo>
                <a:lnTo>
                  <a:pt x="1938292" y="70751"/>
                </a:lnTo>
                <a:lnTo>
                  <a:pt x="1900822" y="81425"/>
                </a:lnTo>
                <a:lnTo>
                  <a:pt x="1863217" y="83820"/>
                </a:lnTo>
                <a:lnTo>
                  <a:pt x="2462733" y="83820"/>
                </a:lnTo>
                <a:lnTo>
                  <a:pt x="25923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006050" y="1003935"/>
            <a:ext cx="1294765" cy="62865"/>
          </a:xfrm>
          <a:custGeom>
            <a:avLst/>
            <a:gdLst/>
            <a:ahLst/>
            <a:cxnLst/>
            <a:rect l="l" t="t" r="r" b="b"/>
            <a:pathLst>
              <a:path w="1294764" h="62865">
                <a:moveTo>
                  <a:pt x="323250" y="0"/>
                </a:moveTo>
                <a:lnTo>
                  <a:pt x="272725" y="19415"/>
                </a:lnTo>
                <a:lnTo>
                  <a:pt x="80172" y="20954"/>
                </a:lnTo>
                <a:lnTo>
                  <a:pt x="60498" y="21578"/>
                </a:lnTo>
                <a:lnTo>
                  <a:pt x="14281" y="29723"/>
                </a:lnTo>
                <a:lnTo>
                  <a:pt x="0" y="38863"/>
                </a:lnTo>
                <a:lnTo>
                  <a:pt x="1994" y="45024"/>
                </a:lnTo>
                <a:lnTo>
                  <a:pt x="47996" y="61090"/>
                </a:lnTo>
                <a:lnTo>
                  <a:pt x="323250" y="62864"/>
                </a:lnTo>
                <a:lnTo>
                  <a:pt x="323250" y="0"/>
                </a:lnTo>
                <a:close/>
              </a:path>
              <a:path w="1294764" h="62865">
                <a:moveTo>
                  <a:pt x="971331" y="0"/>
                </a:moveTo>
                <a:lnTo>
                  <a:pt x="971331" y="62864"/>
                </a:lnTo>
                <a:lnTo>
                  <a:pt x="1228301" y="62547"/>
                </a:lnTo>
                <a:lnTo>
                  <a:pt x="1275925" y="54939"/>
                </a:lnTo>
                <a:lnTo>
                  <a:pt x="1294455" y="38863"/>
                </a:lnTo>
                <a:lnTo>
                  <a:pt x="1289358" y="34023"/>
                </a:lnTo>
                <a:lnTo>
                  <a:pt x="1251887" y="23349"/>
                </a:lnTo>
                <a:lnTo>
                  <a:pt x="1040622" y="20740"/>
                </a:lnTo>
                <a:lnTo>
                  <a:pt x="1021879" y="19429"/>
                </a:lnTo>
                <a:lnTo>
                  <a:pt x="1005237" y="17056"/>
                </a:lnTo>
                <a:lnTo>
                  <a:pt x="991278" y="13774"/>
                </a:lnTo>
                <a:lnTo>
                  <a:pt x="980585" y="9736"/>
                </a:lnTo>
                <a:lnTo>
                  <a:pt x="973742" y="5093"/>
                </a:lnTo>
                <a:lnTo>
                  <a:pt x="971331" y="0"/>
                </a:lnTo>
                <a:close/>
              </a:path>
            </a:pathLst>
          </a:custGeom>
          <a:solidFill>
            <a:srgbClr val="CD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143500" y="1170432"/>
            <a:ext cx="1017270" cy="253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146" y="351262"/>
            <a:ext cx="7966075" cy="584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390"/>
              </a:lnSpc>
            </a:pP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00" spc="-1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вк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ад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0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50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10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25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2390"/>
              </a:lnSpc>
            </a:pP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вн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р</a:t>
            </a:r>
            <a:r>
              <a:rPr dirty="0" sz="2000" spc="-110" b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ки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 ца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5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7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5" b="1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2000" spc="-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35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000" spc="-3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spc="10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000" spc="-4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ай</a:t>
            </a:r>
            <a:r>
              <a:rPr dirty="0" sz="2000" spc="-4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1459" y="1124711"/>
            <a:ext cx="4951476" cy="2610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3931920"/>
            <a:ext cx="4951476" cy="2569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17820" y="3931920"/>
            <a:ext cx="3401568" cy="2560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04103" y="1124711"/>
            <a:ext cx="3415284" cy="2610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9827" y="265557"/>
            <a:ext cx="6130925" cy="638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73050" marR="5080" indent="-260985">
              <a:lnSpc>
                <a:spcPts val="2630"/>
              </a:lnSpc>
            </a:pPr>
            <a:r>
              <a:rPr dirty="0" sz="2200" spc="-30" b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2200" spc="-7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200" spc="-25" b="1">
                <a:solidFill>
                  <a:srgbClr val="000066"/>
                </a:solidFill>
                <a:latin typeface="Times New Roman"/>
                <a:cs typeface="Times New Roman"/>
              </a:rPr>
              <a:t>ль</a:t>
            </a:r>
            <a:r>
              <a:rPr dirty="0" sz="2200" spc="-5" b="1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22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2200" spc="5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вк</a:t>
            </a:r>
            <a:r>
              <a:rPr dirty="0" sz="2200" spc="-25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2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2200" spc="-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200" spc="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-5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200" spc="0" b="1">
                <a:solidFill>
                  <a:srgbClr val="000066"/>
                </a:solidFill>
                <a:latin typeface="Times New Roman"/>
                <a:cs typeface="Times New Roman"/>
              </a:rPr>
              <a:t>аз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витие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200" spc="-11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200" spc="-30" b="1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22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200" spc="-50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200" spc="-3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200" spc="-70" b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200" spc="114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дела</a:t>
            </a:r>
            <a:r>
              <a:rPr dirty="0" sz="2200" spc="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вн</a:t>
            </a:r>
            <a:r>
              <a:rPr dirty="0" sz="2200" spc="2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200" spc="-1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200" spc="-1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-4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2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2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200" spc="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-10" b="1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2200" spc="-4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25" b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22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200" spc="-3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2200" spc="-3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2200" spc="-2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-25" b="1">
                <a:solidFill>
                  <a:srgbClr val="000066"/>
                </a:solidFill>
                <a:latin typeface="Times New Roman"/>
                <a:cs typeface="Times New Roman"/>
              </a:rPr>
              <a:t>(</a:t>
            </a:r>
            <a:r>
              <a:rPr dirty="0" sz="2200" spc="-40" b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22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200" spc="15" b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200" spc="20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-2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200" spc="-30" b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22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200" spc="-100" b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2200" spc="20" b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2200" spc="-1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200" spc="-20" b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вич</a:t>
            </a:r>
            <a:r>
              <a:rPr dirty="0" sz="2200" spc="35" b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2200" spc="-65" b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2200" spc="-70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200" spc="-5" b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2200" b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2200" spc="-15" b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2200" spc="-114" b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2200" spc="-10" b="1">
                <a:solidFill>
                  <a:srgbClr val="000066"/>
                </a:solidFill>
                <a:latin typeface="Times New Roman"/>
                <a:cs typeface="Times New Roman"/>
              </a:rPr>
              <a:t>в)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1459" y="2711195"/>
            <a:ext cx="2816352" cy="3776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283965" y="1031060"/>
            <a:ext cx="5678170" cy="135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5580">
              <a:lnSpc>
                <a:spcPct val="100000"/>
              </a:lnSpc>
            </a:pP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800" spc="-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800" spc="-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8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оллан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</a:t>
            </a:r>
            <a:r>
              <a:rPr dirty="0" sz="1800" spc="-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 </a:t>
            </a:r>
            <a:r>
              <a:rPr dirty="0" sz="1800" spc="-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I </a:t>
            </a:r>
            <a:r>
              <a:rPr dirty="0" sz="1800" spc="-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 </a:t>
            </a:r>
            <a:r>
              <a:rPr dirty="0" sz="1800" spc="-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ряд 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тв </a:t>
            </a:r>
            <a:r>
              <a:rPr dirty="0" sz="1800" spc="-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ой</a:t>
            </a:r>
            <a:r>
              <a:rPr dirty="0" sz="1800" spc="-1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algn="just" marL="12700" marR="5080" indent="182880">
              <a:lnSpc>
                <a:spcPct val="100000"/>
              </a:lnSpc>
            </a:pP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м 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8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ли 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 </a:t>
            </a:r>
            <a:r>
              <a:rPr dirty="0" sz="1800" spc="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лять  </a:t>
            </a:r>
            <a:r>
              <a:rPr dirty="0" sz="1800" spc="-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dirty="0" sz="1800" spc="-2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dirty="0" sz="1800" spc="-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у  </a:t>
            </a:r>
            <a:r>
              <a:rPr dirty="0" sz="1800" spc="-2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 </a:t>
            </a:r>
            <a:r>
              <a:rPr dirty="0" sz="1800" spc="-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dirty="0" sz="1800" spc="-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ёс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  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оль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  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ц  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ли  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9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15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 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83965" y="2403549"/>
            <a:ext cx="1397000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261110" algn="l"/>
              </a:tabLst>
            </a:pP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	и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8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0792" y="2403549"/>
            <a:ext cx="4137025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90805">
              <a:lnSpc>
                <a:spcPct val="100000"/>
              </a:lnSpc>
              <a:tabLst>
                <a:tab pos="580390" algn="l"/>
                <a:tab pos="2136140" algn="l"/>
                <a:tab pos="2904490" algn="l"/>
              </a:tabLst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	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	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553085" algn="l"/>
                <a:tab pos="1600835" algn="l"/>
                <a:tab pos="2680335" algn="l"/>
                <a:tab pos="3023235" algn="l"/>
                <a:tab pos="3567429" algn="l"/>
              </a:tabLst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ри	т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	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	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	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	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83965" y="2952570"/>
            <a:ext cx="5677535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1306830" algn="l"/>
                <a:tab pos="2226310" algn="l"/>
                <a:tab pos="2578735" algn="l"/>
                <a:tab pos="3218815" algn="l"/>
              </a:tabLst>
            </a:pP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час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ть	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ол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ты	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dirty="0" sz="1800" spc="-9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	с </a:t>
            </a:r>
            <a:r>
              <a:rPr dirty="0" sz="1800" spc="6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иц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8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Поя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8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I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 spc="1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низ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83965" y="3501219"/>
            <a:ext cx="1427480" cy="803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75657" y="3501219"/>
            <a:ext cx="4086225" cy="8039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 indent="27305">
              <a:lnSpc>
                <a:spcPct val="100000"/>
              </a:lnSpc>
            </a:pP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  </a:t>
            </a:r>
            <a:r>
              <a:rPr dirty="0" sz="180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  </a:t>
            </a:r>
            <a:r>
              <a:rPr dirty="0" sz="1800" spc="-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ре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   </a:t>
            </a:r>
            <a:r>
              <a:rPr dirty="0" sz="1800" spc="-9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       </a:t>
            </a:r>
            <a:r>
              <a:rPr dirty="0" sz="1800" spc="1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пи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       </a:t>
            </a:r>
            <a:r>
              <a:rPr dirty="0" sz="18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ы     </a:t>
            </a:r>
            <a:r>
              <a:rPr dirty="0" sz="1800" spc="-16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ля     </a:t>
            </a:r>
            <a:r>
              <a:rPr dirty="0" sz="1800" spc="-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     </a:t>
            </a:r>
            <a:r>
              <a:rPr dirty="0" sz="1800" spc="-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д     </a:t>
            </a:r>
            <a:r>
              <a:rPr dirty="0" sz="1800" spc="-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83965" y="4325059"/>
            <a:ext cx="5678805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20">
                <a:solidFill>
                  <a:srgbClr val="000066"/>
                </a:solidFill>
                <a:latin typeface="Times New Roman"/>
                <a:cs typeface="Times New Roman"/>
              </a:rPr>
              <a:t>ю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тел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ьн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ля</a:t>
            </a:r>
            <a:r>
              <a:rPr dirty="0" sz="1800" spc="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1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7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– 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6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83965" y="4873708"/>
            <a:ext cx="5024120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62965" algn="l"/>
                <a:tab pos="1681480" algn="l"/>
                <a:tab pos="3273425" algn="l"/>
                <a:tab pos="4298315" algn="l"/>
              </a:tabLst>
            </a:pP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	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ра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ти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2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	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от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	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402715" algn="l"/>
                <a:tab pos="2578735" algn="l"/>
                <a:tab pos="3689985" algn="l"/>
              </a:tabLst>
            </a:pP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ъяс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ять	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телям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ла	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20278" y="4873708"/>
            <a:ext cx="642620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5745">
              <a:lnSpc>
                <a:spcPct val="100000"/>
              </a:lnSpc>
            </a:pP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83965" y="5422703"/>
            <a:ext cx="5682615" cy="11055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3400"/>
              </a:lnSpc>
            </a:pP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1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04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1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800" spc="2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9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ом</a:t>
            </a:r>
            <a:r>
              <a:rPr dirty="0" sz="1800" spc="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-21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ть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5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2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8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,</a:t>
            </a:r>
            <a:r>
              <a:rPr dirty="0" sz="1800" spc="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ом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2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ром</a:t>
            </a:r>
            <a:r>
              <a:rPr dirty="0" sz="1800" spc="7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сл</a:t>
            </a:r>
            <a:r>
              <a:rPr dirty="0" sz="1800" spc="-75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ай</a:t>
            </a:r>
            <a:r>
              <a:rPr dirty="0" sz="18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С </a:t>
            </a:r>
            <a:r>
              <a:rPr dirty="0" sz="1800" spc="5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тех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 </a:t>
            </a:r>
            <a:r>
              <a:rPr dirty="0" sz="1800" spc="4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 </a:t>
            </a:r>
            <a:r>
              <a:rPr dirty="0" sz="1800" spc="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dirty="0" sz="1800" spc="-35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от </a:t>
            </a:r>
            <a:r>
              <a:rPr dirty="0" sz="1800" spc="4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ча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й </a:t>
            </a:r>
            <a:r>
              <a:rPr dirty="0" sz="1800" spc="8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5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4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 </a:t>
            </a:r>
            <a:r>
              <a:rPr dirty="0" sz="1800" spc="7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5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 </a:t>
            </a:r>
            <a:r>
              <a:rPr dirty="0" sz="1800" spc="10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30">
                <a:solidFill>
                  <a:srgbClr val="000066"/>
                </a:solidFill>
                <a:latin typeface="Times New Roman"/>
                <a:cs typeface="Times New Roman"/>
              </a:rPr>
              <a:t>мн</a:t>
            </a:r>
            <a:r>
              <a:rPr dirty="0" sz="1800" spc="3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 р</a:t>
            </a:r>
            <a:r>
              <a:rPr dirty="0" sz="1800" spc="65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ях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-1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1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dirty="0" sz="180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520" y="1049738"/>
            <a:ext cx="2821940" cy="16268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74345">
              <a:lnSpc>
                <a:spcPct val="100000"/>
              </a:lnSpc>
            </a:pP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20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5" b="1" i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20" b="1" i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-40" b="1" i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spc="5" b="1" i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dirty="0" sz="1800" spc="5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 b="1" i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45" b="1" i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35" b="1" i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endParaRPr sz="1800">
              <a:latin typeface="Times New Roman"/>
              <a:cs typeface="Times New Roman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0" b="1" i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10" b="1" i="1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10" b="1" i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5" b="1" i="1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dirty="0" sz="1800" spc="-30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40" b="1" i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5" b="1" i="1">
                <a:solidFill>
                  <a:srgbClr val="000066"/>
                </a:solidFill>
                <a:latin typeface="Times New Roman"/>
                <a:cs typeface="Times New Roman"/>
              </a:rPr>
              <a:t>ди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spc="-1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 i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spc="-40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35" b="1" i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15" b="1" i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 b="1" i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 i="1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dirty="0" sz="1800" spc="-45" b="1" i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35" b="1" i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dirty="0" sz="1800" spc="-50" b="1" i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15" b="1" i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spc="5" b="1" i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х</a:t>
            </a:r>
            <a:r>
              <a:rPr dirty="0" sz="1800" spc="1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dirty="0" sz="1800" spc="-50" b="1" i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20" b="1" i="1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5" b="1" i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  <a:p>
            <a:pPr marL="515620">
              <a:lnSpc>
                <a:spcPct val="100000"/>
              </a:lnSpc>
            </a:pP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«</a:t>
            </a:r>
            <a:r>
              <a:rPr dirty="0" sz="1800" spc="10" b="1" i="1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800" spc="15" b="1" i="1">
                <a:solidFill>
                  <a:srgbClr val="000066"/>
                </a:solidFill>
                <a:latin typeface="Times New Roman"/>
                <a:cs typeface="Times New Roman"/>
              </a:rPr>
              <a:t>..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dirty="0" sz="1800" spc="-4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spc="-45" b="1" i="1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dirty="0" sz="1800" spc="-15" b="1" i="1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dirty="0" sz="1800" spc="20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 i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1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5" b="1" i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spc="5" b="1" i="1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endParaRPr sz="1800">
              <a:latin typeface="Times New Roman"/>
              <a:cs typeface="Times New Roman"/>
            </a:endParaRPr>
          </a:p>
          <a:p>
            <a:pPr algn="ctr" marL="5715">
              <a:lnSpc>
                <a:spcPct val="100000"/>
              </a:lnSpc>
            </a:pPr>
            <a:r>
              <a:rPr dirty="0" sz="1800" spc="-35" b="1" i="1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 b="1" i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35" b="1" i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 b="1" i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5" b="1" i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dirty="0" sz="1800" spc="-55" b="1" i="1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 i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су</a:t>
            </a:r>
            <a:r>
              <a:rPr dirty="0" sz="1800" spc="5" b="1" i="1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ар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35" b="1" i="1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dirty="0" sz="1800" spc="-15" b="1" i="1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endParaRPr sz="1800">
              <a:latin typeface="Times New Roman"/>
              <a:cs typeface="Times New Roman"/>
            </a:endParaRPr>
          </a:p>
          <a:p>
            <a:pPr algn="ctr" marR="40640">
              <a:lnSpc>
                <a:spcPct val="100000"/>
              </a:lnSpc>
            </a:pPr>
            <a:r>
              <a:rPr dirty="0" sz="1800" spc="-60" b="1" i="1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сс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ий</a:t>
            </a:r>
            <a:r>
              <a:rPr dirty="0" sz="1800" spc="-10" b="1" i="1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dirty="0" sz="1800" spc="-90" b="1" i="1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-20" b="1" i="1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dirty="0" sz="1800" spc="10" b="1" i="1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r>
              <a:rPr dirty="0" sz="1800" spc="15" b="1" i="1">
                <a:solidFill>
                  <a:srgbClr val="000066"/>
                </a:solidFill>
                <a:latin typeface="Times New Roman"/>
                <a:cs typeface="Times New Roman"/>
              </a:rPr>
              <a:t>..</a:t>
            </a:r>
            <a:r>
              <a:rPr dirty="0" sz="1800" b="1" i="1">
                <a:solidFill>
                  <a:srgbClr val="000066"/>
                </a:solidFill>
                <a:latin typeface="Times New Roman"/>
                <a:cs typeface="Times New Roman"/>
              </a:rPr>
              <a:t>»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dc:title>Презентация PowerPoint</dc:title>
  <dcterms:created xsi:type="dcterms:W3CDTF">2023-04-17T11:00:38Z</dcterms:created>
  <dcterms:modified xsi:type="dcterms:W3CDTF">2023-04-17T11:00:38Z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2020-09-21T00:00:00Z</vt:filetime>
  </property>
  <property fmtid="{D5CDD505-2E9C-101B-9397-08002B2CF9AE}" pid="3" name="LastSaved">
    <vt:filetime>2023-04-17T00:00:00Z</vt:filetime>
  </property>
</Properties>
</file>