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9A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9A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9A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37904" cy="51434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9843" y="114427"/>
            <a:ext cx="7484313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9A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1315" y="1290050"/>
            <a:ext cx="8621369" cy="212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jpg"/><Relationship Id="rId4" Type="http://schemas.openxmlformats.org/officeDocument/2006/relationships/image" Target="../media/image70.jpg"/><Relationship Id="rId5" Type="http://schemas.openxmlformats.org/officeDocument/2006/relationships/image" Target="../media/image71.png"/><Relationship Id="rId6" Type="http://schemas.openxmlformats.org/officeDocument/2006/relationships/image" Target="../media/image72.jpg"/><Relationship Id="rId7" Type="http://schemas.openxmlformats.org/officeDocument/2006/relationships/image" Target="../media/image73.png"/><Relationship Id="rId8" Type="http://schemas.openxmlformats.org/officeDocument/2006/relationships/image" Target="../media/image74.jpg"/><Relationship Id="rId9" Type="http://schemas.openxmlformats.org/officeDocument/2006/relationships/image" Target="../media/image75.png"/><Relationship Id="rId10" Type="http://schemas.openxmlformats.org/officeDocument/2006/relationships/image" Target="../media/image76.jpg"/><Relationship Id="rId11" Type="http://schemas.openxmlformats.org/officeDocument/2006/relationships/image" Target="../media/image77.png"/><Relationship Id="rId12" Type="http://schemas.openxmlformats.org/officeDocument/2006/relationships/image" Target="../media/image78.jpg"/><Relationship Id="rId13" Type="http://schemas.openxmlformats.org/officeDocument/2006/relationships/image" Target="../media/image8.png"/><Relationship Id="rId14" Type="http://schemas.openxmlformats.org/officeDocument/2006/relationships/image" Target="../media/image6.png"/><Relationship Id="rId15" Type="http://schemas.openxmlformats.org/officeDocument/2006/relationships/image" Target="../media/image7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9.jpg"/><Relationship Id="rId4" Type="http://schemas.openxmlformats.org/officeDocument/2006/relationships/image" Target="../media/image80.jp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1.jpg"/><Relationship Id="rId8" Type="http://schemas.openxmlformats.org/officeDocument/2006/relationships/image" Target="../media/image82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83.jpg"/><Relationship Id="rId4" Type="http://schemas.openxmlformats.org/officeDocument/2006/relationships/image" Target="../media/image84.jp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5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86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7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88.jpg"/><Relationship Id="rId6" Type="http://schemas.openxmlformats.org/officeDocument/2006/relationships/image" Target="../media/image89.jpg"/><Relationship Id="rId7" Type="http://schemas.openxmlformats.org/officeDocument/2006/relationships/image" Target="../media/image90.jpg"/><Relationship Id="rId8" Type="http://schemas.openxmlformats.org/officeDocument/2006/relationships/image" Target="../media/image91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2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3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4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5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6.jpg"/><Relationship Id="rId3" Type="http://schemas.openxmlformats.org/officeDocument/2006/relationships/image" Target="../media/image97.png"/><Relationship Id="rId4" Type="http://schemas.openxmlformats.org/officeDocument/2006/relationships/image" Target="../media/image98.jpg"/><Relationship Id="rId5" Type="http://schemas.openxmlformats.org/officeDocument/2006/relationships/image" Target="../media/image99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0.jpg"/><Relationship Id="rId3" Type="http://schemas.openxmlformats.org/officeDocument/2006/relationships/image" Target="../media/image101.png"/><Relationship Id="rId4" Type="http://schemas.openxmlformats.org/officeDocument/2006/relationships/image" Target="../media/image102.jpg"/><Relationship Id="rId5" Type="http://schemas.openxmlformats.org/officeDocument/2006/relationships/image" Target="../media/image103.png"/><Relationship Id="rId6" Type="http://schemas.openxmlformats.org/officeDocument/2006/relationships/image" Target="../media/image104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5.jpg"/><Relationship Id="rId3" Type="http://schemas.openxmlformats.org/officeDocument/2006/relationships/image" Target="../media/image106.png"/><Relationship Id="rId4" Type="http://schemas.openxmlformats.org/officeDocument/2006/relationships/image" Target="../media/image107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8.jpg"/><Relationship Id="rId3" Type="http://schemas.openxmlformats.org/officeDocument/2006/relationships/image" Target="../media/image106.png"/><Relationship Id="rId4" Type="http://schemas.openxmlformats.org/officeDocument/2006/relationships/image" Target="../media/image107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jp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jpg"/><Relationship Id="rId13" Type="http://schemas.openxmlformats.org/officeDocument/2006/relationships/image" Target="../media/image21.png"/><Relationship Id="rId14" Type="http://schemas.openxmlformats.org/officeDocument/2006/relationships/image" Target="../media/image2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Relationship Id="rId4" Type="http://schemas.openxmlformats.org/officeDocument/2006/relationships/image" Target="../media/image25.png"/><Relationship Id="rId5" Type="http://schemas.openxmlformats.org/officeDocument/2006/relationships/image" Target="../media/image26.jpg"/><Relationship Id="rId6" Type="http://schemas.openxmlformats.org/officeDocument/2006/relationships/image" Target="../media/image27.png"/><Relationship Id="rId7" Type="http://schemas.openxmlformats.org/officeDocument/2006/relationships/image" Target="../media/image28.jpg"/><Relationship Id="rId8" Type="http://schemas.openxmlformats.org/officeDocument/2006/relationships/image" Target="../media/image29.jpg"/><Relationship Id="rId9" Type="http://schemas.openxmlformats.org/officeDocument/2006/relationships/image" Target="../media/image30.png"/><Relationship Id="rId10" Type="http://schemas.openxmlformats.org/officeDocument/2006/relationships/image" Target="../media/image31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32.png"/><Relationship Id="rId4" Type="http://schemas.openxmlformats.org/officeDocument/2006/relationships/image" Target="../media/image33.jp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37.jpg"/><Relationship Id="rId4" Type="http://schemas.openxmlformats.org/officeDocument/2006/relationships/image" Target="../media/image38.jpg"/><Relationship Id="rId5" Type="http://schemas.openxmlformats.org/officeDocument/2006/relationships/image" Target="../media/image39.png"/><Relationship Id="rId6" Type="http://schemas.openxmlformats.org/officeDocument/2006/relationships/image" Target="../media/image40.jpg"/><Relationship Id="rId7" Type="http://schemas.openxmlformats.org/officeDocument/2006/relationships/image" Target="../media/image41.png"/><Relationship Id="rId8" Type="http://schemas.openxmlformats.org/officeDocument/2006/relationships/image" Target="../media/image42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3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Relationship Id="rId3" Type="http://schemas.openxmlformats.org/officeDocument/2006/relationships/image" Target="../media/image45.png"/><Relationship Id="rId4" Type="http://schemas.openxmlformats.org/officeDocument/2006/relationships/image" Target="../media/image46.jpg"/><Relationship Id="rId5" Type="http://schemas.openxmlformats.org/officeDocument/2006/relationships/image" Target="../media/image47.png"/><Relationship Id="rId6" Type="http://schemas.openxmlformats.org/officeDocument/2006/relationships/image" Target="../media/image48.jpg"/><Relationship Id="rId7" Type="http://schemas.openxmlformats.org/officeDocument/2006/relationships/image" Target="../media/image49.png"/><Relationship Id="rId8" Type="http://schemas.openxmlformats.org/officeDocument/2006/relationships/image" Target="../media/image50.jpg"/><Relationship Id="rId9" Type="http://schemas.openxmlformats.org/officeDocument/2006/relationships/image" Target="../media/image51.png"/><Relationship Id="rId10" Type="http://schemas.openxmlformats.org/officeDocument/2006/relationships/image" Target="../media/image52.jpg"/><Relationship Id="rId11" Type="http://schemas.openxmlformats.org/officeDocument/2006/relationships/image" Target="../media/image53.png"/><Relationship Id="rId12" Type="http://schemas.openxmlformats.org/officeDocument/2006/relationships/image" Target="../media/image54.png"/><Relationship Id="rId13" Type="http://schemas.openxmlformats.org/officeDocument/2006/relationships/image" Target="../media/image55.png"/><Relationship Id="rId14" Type="http://schemas.openxmlformats.org/officeDocument/2006/relationships/image" Target="../media/image56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Relationship Id="rId3" Type="http://schemas.openxmlformats.org/officeDocument/2006/relationships/image" Target="../media/image58.jpg"/><Relationship Id="rId4" Type="http://schemas.openxmlformats.org/officeDocument/2006/relationships/image" Target="../media/image59.jpg"/><Relationship Id="rId5" Type="http://schemas.openxmlformats.org/officeDocument/2006/relationships/image" Target="../media/image60.jpg"/><Relationship Id="rId6" Type="http://schemas.openxmlformats.org/officeDocument/2006/relationships/image" Target="../media/image61.jpg"/><Relationship Id="rId7" Type="http://schemas.openxmlformats.org/officeDocument/2006/relationships/image" Target="../media/image62.jpg"/><Relationship Id="rId8" Type="http://schemas.openxmlformats.org/officeDocument/2006/relationships/image" Target="../media/image63.jpg"/><Relationship Id="rId9" Type="http://schemas.openxmlformats.org/officeDocument/2006/relationships/image" Target="../media/image64.jpg"/><Relationship Id="rId10" Type="http://schemas.openxmlformats.org/officeDocument/2006/relationships/image" Target="../media/image65.png"/><Relationship Id="rId11" Type="http://schemas.openxmlformats.org/officeDocument/2006/relationships/image" Target="../media/image66.png"/><Relationship Id="rId12" Type="http://schemas.openxmlformats.org/officeDocument/2006/relationships/image" Target="../media/image67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7" y="0"/>
            <a:ext cx="9133331" cy="51434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51661" y="1284859"/>
            <a:ext cx="7159625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 indent="-1905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A0000"/>
                </a:solidFill>
                <a:latin typeface="Cambria"/>
                <a:cs typeface="Cambria"/>
              </a:rPr>
              <a:t>ИСТОРИЯ</a:t>
            </a:r>
            <a:r>
              <a:rPr dirty="0" sz="2800" spc="-15" b="1">
                <a:solidFill>
                  <a:srgbClr val="9A0000"/>
                </a:solidFill>
                <a:latin typeface="Cambria"/>
                <a:cs typeface="Cambria"/>
              </a:rPr>
              <a:t> </a:t>
            </a:r>
            <a:r>
              <a:rPr dirty="0" sz="2800" spc="-45" b="1">
                <a:solidFill>
                  <a:srgbClr val="9A0000"/>
                </a:solidFill>
                <a:latin typeface="Cambria"/>
                <a:cs typeface="Cambria"/>
              </a:rPr>
              <a:t>СОЗДАНИЯ</a:t>
            </a:r>
            <a:r>
              <a:rPr dirty="0" sz="2800" spc="-45" b="1">
                <a:solidFill>
                  <a:srgbClr val="9A0000"/>
                </a:solidFill>
                <a:latin typeface="Trebuchet MS"/>
                <a:cs typeface="Trebuchet MS"/>
              </a:rPr>
              <a:t>, </a:t>
            </a:r>
            <a:r>
              <a:rPr dirty="0" sz="2800" spc="-10" b="1">
                <a:solidFill>
                  <a:srgbClr val="9A0000"/>
                </a:solidFill>
                <a:latin typeface="Cambria"/>
                <a:cs typeface="Cambria"/>
              </a:rPr>
              <a:t>ЦЕЛИ</a:t>
            </a:r>
            <a:r>
              <a:rPr dirty="0" sz="2800" spc="-5" b="1">
                <a:solidFill>
                  <a:srgbClr val="9A0000"/>
                </a:solidFill>
                <a:latin typeface="Cambria"/>
                <a:cs typeface="Cambria"/>
              </a:rPr>
              <a:t> и </a:t>
            </a:r>
            <a:r>
              <a:rPr dirty="0" sz="2800" spc="-60" b="1">
                <a:solidFill>
                  <a:srgbClr val="9A0000"/>
                </a:solidFill>
                <a:latin typeface="Cambria"/>
                <a:cs typeface="Cambria"/>
              </a:rPr>
              <a:t>ЗАДАЧИ </a:t>
            </a:r>
            <a:r>
              <a:rPr dirty="0" sz="2800" spc="-55" b="1">
                <a:solidFill>
                  <a:srgbClr val="9A0000"/>
                </a:solidFill>
                <a:latin typeface="Cambria"/>
                <a:cs typeface="Cambria"/>
              </a:rPr>
              <a:t> </a:t>
            </a:r>
            <a:r>
              <a:rPr dirty="0" sz="2800" spc="-40" b="1">
                <a:solidFill>
                  <a:srgbClr val="9A0000"/>
                </a:solidFill>
                <a:latin typeface="Cambria"/>
                <a:cs typeface="Cambria"/>
              </a:rPr>
              <a:t>ВОЕННО</a:t>
            </a:r>
            <a:r>
              <a:rPr dirty="0" sz="2800" spc="-40" b="1">
                <a:solidFill>
                  <a:srgbClr val="9A0000"/>
                </a:solidFill>
                <a:latin typeface="Trebuchet MS"/>
                <a:cs typeface="Trebuchet MS"/>
              </a:rPr>
              <a:t>-</a:t>
            </a:r>
            <a:r>
              <a:rPr dirty="0" sz="2800" spc="-40" b="1">
                <a:solidFill>
                  <a:srgbClr val="9A0000"/>
                </a:solidFill>
                <a:latin typeface="Cambria"/>
                <a:cs typeface="Cambria"/>
              </a:rPr>
              <a:t>ПАТРИОТИЧЕСКОГО</a:t>
            </a:r>
            <a:r>
              <a:rPr dirty="0" sz="2800" spc="320" b="1">
                <a:solidFill>
                  <a:srgbClr val="9A0000"/>
                </a:solidFill>
                <a:latin typeface="Cambria"/>
                <a:cs typeface="Cambria"/>
              </a:rPr>
              <a:t> </a:t>
            </a:r>
            <a:r>
              <a:rPr dirty="0" sz="2800" spc="-5" b="1">
                <a:solidFill>
                  <a:srgbClr val="9A0000"/>
                </a:solidFill>
                <a:latin typeface="Cambria"/>
                <a:cs typeface="Cambria"/>
              </a:rPr>
              <a:t>ДВИЖЕНИЯ</a:t>
            </a:r>
            <a:endParaRPr sz="28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dirty="0" sz="2800" spc="-70" b="1">
                <a:solidFill>
                  <a:srgbClr val="9A0000"/>
                </a:solidFill>
                <a:latin typeface="Arial"/>
                <a:cs typeface="Arial"/>
              </a:rPr>
              <a:t>«</a:t>
            </a:r>
            <a:r>
              <a:rPr dirty="0" sz="2800" spc="-70" b="1">
                <a:solidFill>
                  <a:srgbClr val="9A0000"/>
                </a:solidFill>
                <a:latin typeface="Cambria"/>
                <a:cs typeface="Cambria"/>
              </a:rPr>
              <a:t>ЮНАРМИЯ</a:t>
            </a:r>
            <a:r>
              <a:rPr dirty="0" sz="2800" spc="-70" b="1">
                <a:solidFill>
                  <a:srgbClr val="9A0000"/>
                </a:solidFill>
                <a:latin typeface="Arial"/>
                <a:cs typeface="Arial"/>
              </a:rPr>
              <a:t>»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64639" y="149478"/>
            <a:ext cx="600329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/>
              <a:t>Военный</a:t>
            </a:r>
            <a:r>
              <a:rPr dirty="0" sz="2000" spc="-30"/>
              <a:t> </a:t>
            </a:r>
            <a:r>
              <a:rPr dirty="0" sz="2000" spc="-5"/>
              <a:t>комиссариат</a:t>
            </a:r>
            <a:r>
              <a:rPr dirty="0" sz="2000" spc="-60"/>
              <a:t> </a:t>
            </a:r>
            <a:r>
              <a:rPr dirty="0" sz="2000" spc="-10"/>
              <a:t>Нижегородской</a:t>
            </a:r>
            <a:r>
              <a:rPr dirty="0" sz="2000" spc="-55"/>
              <a:t> </a:t>
            </a:r>
            <a:r>
              <a:rPr dirty="0" sz="2000" spc="-15"/>
              <a:t>области</a:t>
            </a:r>
            <a:endParaRPr sz="2000"/>
          </a:p>
        </p:txBody>
      </p:sp>
      <p:grpSp>
        <p:nvGrpSpPr>
          <p:cNvPr id="5" name="object 5"/>
          <p:cNvGrpSpPr/>
          <p:nvPr/>
        </p:nvGrpSpPr>
        <p:grpSpPr>
          <a:xfrm>
            <a:off x="7245692" y="2285961"/>
            <a:ext cx="1898650" cy="2858135"/>
            <a:chOff x="7245692" y="2285961"/>
            <a:chExt cx="1898650" cy="285813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5692" y="3733965"/>
              <a:ext cx="1898307" cy="140953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45679" y="2285961"/>
              <a:ext cx="1798319" cy="26944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0751" y="2481071"/>
              <a:ext cx="1586483" cy="21244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53339" y="3703116"/>
            <a:ext cx="689229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30350" marR="5080" indent="-1518285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9A0000"/>
                </a:solidFill>
                <a:latin typeface="Calibri"/>
                <a:cs typeface="Calibri"/>
              </a:rPr>
              <a:t>Помощник военного </a:t>
            </a:r>
            <a:r>
              <a:rPr dirty="0" sz="1800" spc="-10" b="1">
                <a:solidFill>
                  <a:srgbClr val="9A0000"/>
                </a:solidFill>
                <a:latin typeface="Calibri"/>
                <a:cs typeface="Calibri"/>
              </a:rPr>
              <a:t>комиссара </a:t>
            </a:r>
            <a:r>
              <a:rPr dirty="0" sz="1800" spc="-15" b="1">
                <a:solidFill>
                  <a:srgbClr val="9A0000"/>
                </a:solidFill>
                <a:latin typeface="Calibri"/>
                <a:cs typeface="Calibri"/>
              </a:rPr>
              <a:t>Нижегородской </a:t>
            </a:r>
            <a:r>
              <a:rPr dirty="0" sz="1800" spc="-5" b="1">
                <a:solidFill>
                  <a:srgbClr val="9A0000"/>
                </a:solidFill>
                <a:latin typeface="Calibri"/>
                <a:cs typeface="Calibri"/>
              </a:rPr>
              <a:t>области </a:t>
            </a:r>
            <a:r>
              <a:rPr dirty="0" sz="1800" b="1">
                <a:solidFill>
                  <a:srgbClr val="9A0000"/>
                </a:solidFill>
                <a:latin typeface="Calibri"/>
                <a:cs typeface="Calibri"/>
              </a:rPr>
              <a:t>(по </a:t>
            </a:r>
            <a:r>
              <a:rPr dirty="0" sz="1800" spc="5" b="1">
                <a:solidFill>
                  <a:srgbClr val="9A0000"/>
                </a:solidFill>
                <a:latin typeface="Calibri"/>
                <a:cs typeface="Calibri"/>
              </a:rPr>
              <a:t>военно- </a:t>
            </a:r>
            <a:r>
              <a:rPr dirty="0" sz="1800" spc="-395" b="1">
                <a:solidFill>
                  <a:srgbClr val="9A00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9A0000"/>
                </a:solidFill>
                <a:latin typeface="Calibri"/>
                <a:cs typeface="Calibri"/>
              </a:rPr>
              <a:t>патриотической</a:t>
            </a:r>
            <a:r>
              <a:rPr dirty="0" sz="1800" spc="-45" b="1">
                <a:solidFill>
                  <a:srgbClr val="9A000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9A0000"/>
                </a:solidFill>
                <a:latin typeface="Calibri"/>
                <a:cs typeface="Calibri"/>
              </a:rPr>
              <a:t>работе)</a:t>
            </a:r>
            <a:r>
              <a:rPr dirty="0" sz="1800" spc="-10" b="1">
                <a:solidFill>
                  <a:srgbClr val="9A0000"/>
                </a:solidFill>
                <a:latin typeface="Calibri"/>
                <a:cs typeface="Calibri"/>
              </a:rPr>
              <a:t> </a:t>
            </a:r>
            <a:r>
              <a:rPr dirty="0" sz="1800" spc="-30" b="1">
                <a:solidFill>
                  <a:srgbClr val="9A0000"/>
                </a:solidFill>
                <a:latin typeface="Calibri"/>
                <a:cs typeface="Calibri"/>
              </a:rPr>
              <a:t>Голдобин</a:t>
            </a:r>
            <a:r>
              <a:rPr dirty="0" sz="1800" spc="-10" b="1">
                <a:solidFill>
                  <a:srgbClr val="9A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9A0000"/>
                </a:solidFill>
                <a:latin typeface="Calibri"/>
                <a:cs typeface="Calibri"/>
              </a:rPr>
              <a:t>В.А.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667" y="3678935"/>
            <a:ext cx="7957184" cy="45720"/>
          </a:xfrm>
          <a:custGeom>
            <a:avLst/>
            <a:gdLst/>
            <a:ahLst/>
            <a:cxnLst/>
            <a:rect l="l" t="t" r="r" b="b"/>
            <a:pathLst>
              <a:path w="7957184" h="45720">
                <a:moveTo>
                  <a:pt x="7956804" y="0"/>
                </a:moveTo>
                <a:lnTo>
                  <a:pt x="0" y="0"/>
                </a:lnTo>
                <a:lnTo>
                  <a:pt x="0" y="45719"/>
                </a:lnTo>
                <a:lnTo>
                  <a:pt x="7956804" y="45719"/>
                </a:lnTo>
                <a:lnTo>
                  <a:pt x="7956804" y="0"/>
                </a:lnTo>
                <a:close/>
              </a:path>
            </a:pathLst>
          </a:custGeom>
          <a:solidFill>
            <a:srgbClr val="C00000">
              <a:alpha val="50979"/>
            </a:srgbClr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4115511"/>
            <a:ext cx="79781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20" b="1">
                <a:solidFill>
                  <a:srgbClr val="9A0000"/>
                </a:solidFill>
                <a:latin typeface="Arial"/>
                <a:cs typeface="Arial"/>
              </a:rPr>
              <a:t>МЕРО</a:t>
            </a:r>
            <a:r>
              <a:rPr dirty="0" sz="1600" spc="-210" b="1">
                <a:solidFill>
                  <a:srgbClr val="9A0000"/>
                </a:solidFill>
                <a:latin typeface="Arial"/>
                <a:cs typeface="Arial"/>
              </a:rPr>
              <a:t>П</a:t>
            </a:r>
            <a:r>
              <a:rPr dirty="0" sz="1600" spc="-195" b="1">
                <a:solidFill>
                  <a:srgbClr val="9A0000"/>
                </a:solidFill>
                <a:latin typeface="Arial"/>
                <a:cs typeface="Arial"/>
              </a:rPr>
              <a:t>Р</a:t>
            </a:r>
            <a:r>
              <a:rPr dirty="0" sz="1600" spc="-215" b="1">
                <a:solidFill>
                  <a:srgbClr val="9A0000"/>
                </a:solidFill>
                <a:latin typeface="Arial"/>
                <a:cs typeface="Arial"/>
              </a:rPr>
              <a:t>И</a:t>
            </a:r>
            <a:r>
              <a:rPr dirty="0" sz="1600" spc="-195" b="1">
                <a:solidFill>
                  <a:srgbClr val="9A0000"/>
                </a:solidFill>
                <a:latin typeface="Arial"/>
                <a:cs typeface="Arial"/>
              </a:rPr>
              <a:t>ЯТ</a:t>
            </a:r>
            <a:r>
              <a:rPr dirty="0" sz="1600" spc="-220" b="1">
                <a:solidFill>
                  <a:srgbClr val="9A0000"/>
                </a:solidFill>
                <a:latin typeface="Arial"/>
                <a:cs typeface="Arial"/>
              </a:rPr>
              <a:t>И</a:t>
            </a:r>
            <a:r>
              <a:rPr dirty="0" sz="1600" spc="-204" b="1">
                <a:solidFill>
                  <a:srgbClr val="9A0000"/>
                </a:solidFill>
                <a:latin typeface="Arial"/>
                <a:cs typeface="Arial"/>
              </a:rPr>
              <a:t>Я</a:t>
            </a:r>
            <a:r>
              <a:rPr dirty="0" sz="1600" spc="-65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1600" spc="-210" b="1">
                <a:solidFill>
                  <a:srgbClr val="9A0000"/>
                </a:solidFill>
                <a:latin typeface="Arial"/>
                <a:cs typeface="Arial"/>
              </a:rPr>
              <a:t>ВОЕН</a:t>
            </a:r>
            <a:r>
              <a:rPr dirty="0" sz="1600" spc="-210" b="1">
                <a:solidFill>
                  <a:srgbClr val="9A0000"/>
                </a:solidFill>
                <a:latin typeface="Arial"/>
                <a:cs typeface="Arial"/>
              </a:rPr>
              <a:t>Н</a:t>
            </a:r>
            <a:r>
              <a:rPr dirty="0" sz="1600" spc="-220" b="1">
                <a:solidFill>
                  <a:srgbClr val="9A0000"/>
                </a:solidFill>
                <a:latin typeface="Arial"/>
                <a:cs typeface="Arial"/>
              </a:rPr>
              <a:t>О</a:t>
            </a:r>
            <a:r>
              <a:rPr dirty="0" sz="1600" spc="-105" b="1">
                <a:solidFill>
                  <a:srgbClr val="9A0000"/>
                </a:solidFill>
                <a:latin typeface="Arial"/>
                <a:cs typeface="Arial"/>
              </a:rPr>
              <a:t>-</a:t>
            </a:r>
            <a:r>
              <a:rPr dirty="0" sz="1600" spc="-210" b="1">
                <a:solidFill>
                  <a:srgbClr val="9A0000"/>
                </a:solidFill>
                <a:latin typeface="Arial"/>
                <a:cs typeface="Arial"/>
              </a:rPr>
              <a:t>ПА</a:t>
            </a:r>
            <a:r>
              <a:rPr dirty="0" sz="1600" spc="-175" b="1">
                <a:solidFill>
                  <a:srgbClr val="9A0000"/>
                </a:solidFill>
                <a:latin typeface="Arial"/>
                <a:cs typeface="Arial"/>
              </a:rPr>
              <a:t>Т</a:t>
            </a:r>
            <a:r>
              <a:rPr dirty="0" sz="1600" spc="-195" b="1">
                <a:solidFill>
                  <a:srgbClr val="9A0000"/>
                </a:solidFill>
                <a:latin typeface="Arial"/>
                <a:cs typeface="Arial"/>
              </a:rPr>
              <a:t>Р</a:t>
            </a:r>
            <a:r>
              <a:rPr dirty="0" sz="1600" spc="-210" b="1">
                <a:solidFill>
                  <a:srgbClr val="9A0000"/>
                </a:solidFill>
                <a:latin typeface="Arial"/>
                <a:cs typeface="Arial"/>
              </a:rPr>
              <a:t>ИОТИЧЕС</a:t>
            </a:r>
            <a:r>
              <a:rPr dirty="0" sz="1600" spc="-180" b="1">
                <a:solidFill>
                  <a:srgbClr val="9A0000"/>
                </a:solidFill>
                <a:latin typeface="Arial"/>
                <a:cs typeface="Arial"/>
              </a:rPr>
              <a:t>К</a:t>
            </a:r>
            <a:r>
              <a:rPr dirty="0" sz="1600" spc="-215" b="1">
                <a:solidFill>
                  <a:srgbClr val="9A0000"/>
                </a:solidFill>
                <a:latin typeface="Arial"/>
                <a:cs typeface="Arial"/>
              </a:rPr>
              <a:t>О</a:t>
            </a:r>
            <a:r>
              <a:rPr dirty="0" sz="1600" spc="-210" b="1">
                <a:solidFill>
                  <a:srgbClr val="9A0000"/>
                </a:solidFill>
                <a:latin typeface="Arial"/>
                <a:cs typeface="Arial"/>
              </a:rPr>
              <a:t>Й</a:t>
            </a:r>
            <a:r>
              <a:rPr dirty="0" sz="1600" spc="-35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1600" spc="-215" b="1">
                <a:solidFill>
                  <a:srgbClr val="9A0000"/>
                </a:solidFill>
                <a:latin typeface="Arial"/>
                <a:cs typeface="Arial"/>
              </a:rPr>
              <a:t>РАБОТЫ</a:t>
            </a:r>
            <a:r>
              <a:rPr dirty="0" sz="1600" spc="-65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1600" spc="-210" b="1">
                <a:solidFill>
                  <a:srgbClr val="9A0000"/>
                </a:solidFill>
                <a:latin typeface="Arial"/>
                <a:cs typeface="Arial"/>
              </a:rPr>
              <a:t>НА</a:t>
            </a:r>
            <a:r>
              <a:rPr dirty="0" sz="1600" spc="-70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1600" spc="-220" b="1">
                <a:solidFill>
                  <a:srgbClr val="9A0000"/>
                </a:solidFill>
                <a:latin typeface="Arial"/>
                <a:cs typeface="Arial"/>
              </a:rPr>
              <a:t>Б</a:t>
            </a:r>
            <a:r>
              <a:rPr dirty="0" sz="1600" spc="-195" b="1">
                <a:solidFill>
                  <a:srgbClr val="9A0000"/>
                </a:solidFill>
                <a:latin typeface="Arial"/>
                <a:cs typeface="Arial"/>
              </a:rPr>
              <a:t>АЗЕ</a:t>
            </a:r>
            <a:r>
              <a:rPr dirty="0" sz="1600" spc="-65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1600" spc="-204" b="1">
                <a:solidFill>
                  <a:srgbClr val="9A0000"/>
                </a:solidFill>
                <a:latin typeface="Arial"/>
                <a:cs typeface="Arial"/>
              </a:rPr>
              <a:t>ПАР</a:t>
            </a:r>
            <a:r>
              <a:rPr dirty="0" sz="1600" spc="-195" b="1">
                <a:solidFill>
                  <a:srgbClr val="9A0000"/>
                </a:solidFill>
                <a:latin typeface="Arial"/>
                <a:cs typeface="Arial"/>
              </a:rPr>
              <a:t>КА</a:t>
            </a:r>
            <a:r>
              <a:rPr dirty="0" sz="1600" spc="-80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1600" spc="-200" b="1">
                <a:solidFill>
                  <a:srgbClr val="9A0000"/>
                </a:solidFill>
                <a:latin typeface="Arial"/>
                <a:cs typeface="Arial"/>
              </a:rPr>
              <a:t>«ПА</a:t>
            </a:r>
            <a:r>
              <a:rPr dirty="0" sz="1600" spc="-180" b="1">
                <a:solidFill>
                  <a:srgbClr val="9A0000"/>
                </a:solidFill>
                <a:latin typeface="Arial"/>
                <a:cs typeface="Arial"/>
              </a:rPr>
              <a:t>Т</a:t>
            </a:r>
            <a:r>
              <a:rPr dirty="0" sz="1600" spc="-195" b="1">
                <a:solidFill>
                  <a:srgbClr val="9A0000"/>
                </a:solidFill>
                <a:latin typeface="Arial"/>
                <a:cs typeface="Arial"/>
              </a:rPr>
              <a:t>Р</a:t>
            </a:r>
            <a:r>
              <a:rPr dirty="0" sz="1600" spc="-210" b="1">
                <a:solidFill>
                  <a:srgbClr val="9A0000"/>
                </a:solidFill>
                <a:latin typeface="Arial"/>
                <a:cs typeface="Arial"/>
              </a:rPr>
              <a:t>ИОТ</a:t>
            </a:r>
            <a:r>
              <a:rPr dirty="0" sz="1600" spc="-165" b="1">
                <a:solidFill>
                  <a:srgbClr val="9A0000"/>
                </a:solidFill>
                <a:latin typeface="Arial"/>
                <a:cs typeface="Arial"/>
              </a:rPr>
              <a:t>»</a:t>
            </a:r>
            <a:r>
              <a:rPr dirty="0" sz="1600" spc="-80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1600" spc="-140" b="1">
                <a:solidFill>
                  <a:srgbClr val="9A0000"/>
                </a:solidFill>
                <a:latin typeface="Arial"/>
                <a:cs typeface="Arial"/>
              </a:rPr>
              <a:t>г</a:t>
            </a:r>
            <a:r>
              <a:rPr dirty="0" sz="1600" spc="-85" b="1">
                <a:solidFill>
                  <a:srgbClr val="9A0000"/>
                </a:solidFill>
                <a:latin typeface="Arial"/>
                <a:cs typeface="Arial"/>
              </a:rPr>
              <a:t>.</a:t>
            </a:r>
            <a:r>
              <a:rPr dirty="0" sz="1600" spc="-70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1600" spc="-229" b="1">
                <a:solidFill>
                  <a:srgbClr val="9A0000"/>
                </a:solidFill>
                <a:latin typeface="Arial"/>
                <a:cs typeface="Arial"/>
              </a:rPr>
              <a:t>МОС</a:t>
            </a:r>
            <a:r>
              <a:rPr dirty="0" sz="1600" spc="-180" b="1">
                <a:solidFill>
                  <a:srgbClr val="9A0000"/>
                </a:solidFill>
                <a:latin typeface="Arial"/>
                <a:cs typeface="Arial"/>
              </a:rPr>
              <a:t>К</a:t>
            </a:r>
            <a:r>
              <a:rPr dirty="0" sz="1600" spc="-210" b="1">
                <a:solidFill>
                  <a:srgbClr val="9A0000"/>
                </a:solidFill>
                <a:latin typeface="Arial"/>
                <a:cs typeface="Arial"/>
              </a:rPr>
              <a:t>ВА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0495">
              <a:lnSpc>
                <a:spcPct val="100000"/>
              </a:lnSpc>
              <a:spcBef>
                <a:spcPts val="100"/>
              </a:spcBef>
            </a:pPr>
            <a:r>
              <a:rPr dirty="0" spc="-290"/>
              <a:t>Пр</a:t>
            </a:r>
            <a:r>
              <a:rPr dirty="0" spc="-275"/>
              <a:t>о</a:t>
            </a:r>
            <a:r>
              <a:rPr dirty="0" spc="-260"/>
              <a:t>ведение</a:t>
            </a:r>
            <a:r>
              <a:rPr dirty="0" spc="-90"/>
              <a:t> </a:t>
            </a:r>
            <a:r>
              <a:rPr dirty="0" spc="-280"/>
              <a:t>ме</a:t>
            </a:r>
            <a:r>
              <a:rPr dirty="0" spc="-275"/>
              <a:t>р</a:t>
            </a:r>
            <a:r>
              <a:rPr dirty="0" spc="-260"/>
              <a:t>оприятий</a:t>
            </a:r>
            <a:r>
              <a:rPr dirty="0" spc="-110"/>
              <a:t> </a:t>
            </a:r>
            <a:r>
              <a:rPr dirty="0" spc="-260"/>
              <a:t>военн</a:t>
            </a:r>
            <a:r>
              <a:rPr dirty="0" spc="-270"/>
              <a:t>о</a:t>
            </a:r>
            <a:r>
              <a:rPr dirty="0" spc="-145"/>
              <a:t>-</a:t>
            </a:r>
            <a:r>
              <a:rPr dirty="0" spc="-245"/>
              <a:t>пат</a:t>
            </a:r>
            <a:r>
              <a:rPr dirty="0" spc="-275"/>
              <a:t>р</a:t>
            </a:r>
            <a:r>
              <a:rPr dirty="0" spc="-254"/>
              <a:t>иотич</a:t>
            </a:r>
            <a:r>
              <a:rPr dirty="0" spc="-254"/>
              <a:t>е</a:t>
            </a:r>
            <a:r>
              <a:rPr dirty="0" spc="-250"/>
              <a:t>ско</a:t>
            </a:r>
            <a:r>
              <a:rPr dirty="0" spc="-270"/>
              <a:t>й</a:t>
            </a:r>
            <a:r>
              <a:rPr dirty="0" spc="-105"/>
              <a:t> </a:t>
            </a:r>
            <a:r>
              <a:rPr dirty="0" spc="-254"/>
              <a:t>ра</a:t>
            </a:r>
            <a:r>
              <a:rPr dirty="0" spc="-280"/>
              <a:t>б</a:t>
            </a:r>
            <a:r>
              <a:rPr dirty="0" spc="-265"/>
              <a:t>о</a:t>
            </a:r>
            <a:r>
              <a:rPr dirty="0" spc="-225"/>
              <a:t>т</a:t>
            </a:r>
            <a:r>
              <a:rPr dirty="0" spc="-295"/>
              <a:t>ы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361188"/>
            <a:ext cx="8647430" cy="4011295"/>
            <a:chOff x="0" y="361188"/>
            <a:chExt cx="8647430" cy="40112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61188"/>
              <a:ext cx="2703576" cy="20925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56260"/>
              <a:ext cx="2328672" cy="15224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12179" y="556260"/>
              <a:ext cx="2260092" cy="15224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944636"/>
              <a:ext cx="2703703" cy="20148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20" y="2139695"/>
              <a:ext cx="2321052" cy="144475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17108" y="1944598"/>
              <a:ext cx="2830067" cy="201002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12179" y="2139695"/>
              <a:ext cx="2260092" cy="14401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15895" y="1513395"/>
              <a:ext cx="4075176" cy="24413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10967" y="1708404"/>
              <a:ext cx="3505200" cy="18714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36748" y="361188"/>
              <a:ext cx="2785999" cy="16506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31820" y="556260"/>
              <a:ext cx="2215896" cy="108051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4155947"/>
              <a:ext cx="216408" cy="216407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8612885" y="105283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760000"/>
                </a:solidFill>
                <a:latin typeface="Calibri"/>
                <a:cs typeface="Calibri"/>
              </a:rPr>
              <a:t>9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690104" y="368808"/>
            <a:ext cx="1454150" cy="2068195"/>
            <a:chOff x="7690104" y="368808"/>
            <a:chExt cx="1454150" cy="2068195"/>
          </a:xfrm>
        </p:grpSpPr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90104" y="368808"/>
              <a:ext cx="1453895" cy="206806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85176" y="563880"/>
              <a:ext cx="1258823" cy="14980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441" y="4242917"/>
            <a:ext cx="818895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9F092C"/>
                </a:solidFill>
                <a:latin typeface="Arial"/>
                <a:cs typeface="Arial"/>
              </a:rPr>
              <a:t>«Открытый</a:t>
            </a:r>
            <a:r>
              <a:rPr dirty="0" sz="1800" spc="35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9F092C"/>
                </a:solidFill>
                <a:latin typeface="Arial"/>
                <a:cs typeface="Arial"/>
              </a:rPr>
              <a:t>урок</a:t>
            </a:r>
            <a:r>
              <a:rPr dirty="0" sz="1800" spc="5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9F092C"/>
                </a:solidFill>
                <a:latin typeface="Arial"/>
                <a:cs typeface="Arial"/>
              </a:rPr>
              <a:t>мужества»,</a:t>
            </a:r>
            <a:r>
              <a:rPr dirty="0" sz="1800" spc="40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9F092C"/>
                </a:solidFill>
                <a:latin typeface="Arial"/>
                <a:cs typeface="Arial"/>
              </a:rPr>
              <a:t>проводимый</a:t>
            </a:r>
            <a:r>
              <a:rPr dirty="0" sz="1800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9F092C"/>
                </a:solidFill>
                <a:latin typeface="Arial"/>
                <a:cs typeface="Arial"/>
              </a:rPr>
              <a:t>совместно</a:t>
            </a:r>
            <a:r>
              <a:rPr dirty="0" sz="1800" spc="50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F092C"/>
                </a:solidFill>
                <a:latin typeface="Arial"/>
                <a:cs typeface="Arial"/>
              </a:rPr>
              <a:t>с</a:t>
            </a:r>
            <a:r>
              <a:rPr dirty="0" sz="1800" spc="-10" b="1">
                <a:solidFill>
                  <a:srgbClr val="9F092C"/>
                </a:solidFill>
                <a:latin typeface="Arial"/>
                <a:cs typeface="Arial"/>
              </a:rPr>
              <a:t> патриотическим </a:t>
            </a:r>
            <a:r>
              <a:rPr dirty="0" sz="1800" spc="-484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9F092C"/>
                </a:solidFill>
                <a:latin typeface="Arial"/>
                <a:cs typeface="Arial"/>
              </a:rPr>
              <a:t>движением</a:t>
            </a:r>
            <a:r>
              <a:rPr dirty="0" sz="1800" spc="30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9F092C"/>
                </a:solidFill>
                <a:latin typeface="Arial"/>
                <a:cs typeface="Arial"/>
              </a:rPr>
              <a:t>«ЮНАРМИЯ»</a:t>
            </a:r>
            <a:r>
              <a:rPr dirty="0" sz="1800" spc="60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F092C"/>
                </a:solidFill>
                <a:latin typeface="Arial"/>
                <a:cs typeface="Arial"/>
              </a:rPr>
              <a:t>на</a:t>
            </a:r>
            <a:r>
              <a:rPr dirty="0" sz="1800" spc="-10" b="1">
                <a:solidFill>
                  <a:srgbClr val="9F092C"/>
                </a:solidFill>
                <a:latin typeface="Arial"/>
                <a:cs typeface="Arial"/>
              </a:rPr>
              <a:t> территории</a:t>
            </a:r>
            <a:r>
              <a:rPr dirty="0" sz="1800" spc="55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9F092C"/>
                </a:solidFill>
                <a:latin typeface="Arial"/>
                <a:cs typeface="Arial"/>
              </a:rPr>
              <a:t>войсковой</a:t>
            </a:r>
            <a:r>
              <a:rPr dirty="0" sz="1800" spc="25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9F092C"/>
                </a:solidFill>
                <a:latin typeface="Arial"/>
                <a:cs typeface="Arial"/>
              </a:rPr>
              <a:t>части</a:t>
            </a:r>
            <a:r>
              <a:rPr dirty="0" sz="1800" spc="45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9F092C"/>
                </a:solidFill>
                <a:latin typeface="Arial"/>
                <a:cs typeface="Arial"/>
              </a:rPr>
              <a:t>52634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556259"/>
            <a:ext cx="3924300" cy="4043679"/>
            <a:chOff x="0" y="556259"/>
            <a:chExt cx="3924300" cy="404367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39" y="3902963"/>
              <a:ext cx="216408" cy="2164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736" y="4383024"/>
              <a:ext cx="214884" cy="2164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3756" y="556259"/>
              <a:ext cx="3590544" cy="15941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211324"/>
              <a:ext cx="3889248" cy="187299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0495">
              <a:lnSpc>
                <a:spcPct val="100000"/>
              </a:lnSpc>
              <a:spcBef>
                <a:spcPts val="100"/>
              </a:spcBef>
            </a:pPr>
            <a:r>
              <a:rPr dirty="0" spc="-290"/>
              <a:t>Пр</a:t>
            </a:r>
            <a:r>
              <a:rPr dirty="0" spc="-275"/>
              <a:t>о</a:t>
            </a:r>
            <a:r>
              <a:rPr dirty="0" spc="-260"/>
              <a:t>ведение</a:t>
            </a:r>
            <a:r>
              <a:rPr dirty="0" spc="-90"/>
              <a:t> </a:t>
            </a:r>
            <a:r>
              <a:rPr dirty="0" spc="-280"/>
              <a:t>ме</a:t>
            </a:r>
            <a:r>
              <a:rPr dirty="0" spc="-275"/>
              <a:t>р</a:t>
            </a:r>
            <a:r>
              <a:rPr dirty="0" spc="-260"/>
              <a:t>оприятий</a:t>
            </a:r>
            <a:r>
              <a:rPr dirty="0" spc="-110"/>
              <a:t> </a:t>
            </a:r>
            <a:r>
              <a:rPr dirty="0" spc="-260"/>
              <a:t>военн</a:t>
            </a:r>
            <a:r>
              <a:rPr dirty="0" spc="-270"/>
              <a:t>о</a:t>
            </a:r>
            <a:r>
              <a:rPr dirty="0" spc="-145"/>
              <a:t>-</a:t>
            </a:r>
            <a:r>
              <a:rPr dirty="0" spc="-245"/>
              <a:t>пат</a:t>
            </a:r>
            <a:r>
              <a:rPr dirty="0" spc="-275"/>
              <a:t>р</a:t>
            </a:r>
            <a:r>
              <a:rPr dirty="0" spc="-254"/>
              <a:t>иотич</a:t>
            </a:r>
            <a:r>
              <a:rPr dirty="0" spc="-254"/>
              <a:t>е</a:t>
            </a:r>
            <a:r>
              <a:rPr dirty="0" spc="-250"/>
              <a:t>ско</a:t>
            </a:r>
            <a:r>
              <a:rPr dirty="0" spc="-270"/>
              <a:t>й</a:t>
            </a:r>
            <a:r>
              <a:rPr dirty="0" spc="-105"/>
              <a:t> </a:t>
            </a:r>
            <a:r>
              <a:rPr dirty="0" spc="-254"/>
              <a:t>ра</a:t>
            </a:r>
            <a:r>
              <a:rPr dirty="0" spc="-280"/>
              <a:t>б</a:t>
            </a:r>
            <a:r>
              <a:rPr dirty="0" spc="-265"/>
              <a:t>о</a:t>
            </a:r>
            <a:r>
              <a:rPr dirty="0" spc="-225"/>
              <a:t>т</a:t>
            </a:r>
            <a:r>
              <a:rPr dirty="0" spc="-295"/>
              <a:t>ы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612885" y="105283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760000"/>
                </a:solidFill>
                <a:latin typeface="Calibri"/>
                <a:cs typeface="Calibri"/>
              </a:rPr>
              <a:t>9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067555" y="368808"/>
            <a:ext cx="5076825" cy="3662679"/>
            <a:chOff x="4067555" y="368808"/>
            <a:chExt cx="5076825" cy="3662679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90103" y="368808"/>
              <a:ext cx="1453895" cy="20680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85176" y="563880"/>
              <a:ext cx="1258823" cy="14980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67555" y="556259"/>
              <a:ext cx="3662171" cy="16261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40707" y="2284475"/>
              <a:ext cx="4126991" cy="17465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4346244"/>
            <a:ext cx="828230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9F092C"/>
                </a:solidFill>
                <a:latin typeface="Arial"/>
                <a:cs typeface="Arial"/>
              </a:rPr>
              <a:t>Торжественное</a:t>
            </a:r>
            <a:r>
              <a:rPr dirty="0" sz="1800" spc="30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9F092C"/>
                </a:solidFill>
                <a:latin typeface="Arial"/>
                <a:cs typeface="Arial"/>
              </a:rPr>
              <a:t>закрытие</a:t>
            </a:r>
            <a:r>
              <a:rPr dirty="0" sz="1800" spc="30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9F092C"/>
                </a:solidFill>
                <a:latin typeface="Arial"/>
                <a:cs typeface="Arial"/>
              </a:rPr>
              <a:t>первой</a:t>
            </a:r>
            <a:r>
              <a:rPr dirty="0" sz="1800" spc="15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9F092C"/>
                </a:solidFill>
                <a:latin typeface="Arial"/>
                <a:cs typeface="Arial"/>
              </a:rPr>
              <a:t>смены</a:t>
            </a:r>
            <a:r>
              <a:rPr dirty="0" sz="1800" spc="5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9F092C"/>
                </a:solidFill>
                <a:latin typeface="Arial"/>
                <a:cs typeface="Arial"/>
              </a:rPr>
              <a:t>юнармейского</a:t>
            </a:r>
            <a:r>
              <a:rPr dirty="0" sz="1800" spc="30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9F092C"/>
                </a:solidFill>
                <a:latin typeface="Arial"/>
                <a:cs typeface="Arial"/>
              </a:rPr>
              <a:t>оборонно- </a:t>
            </a:r>
            <a:r>
              <a:rPr dirty="0" sz="1800" spc="10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9F092C"/>
                </a:solidFill>
                <a:latin typeface="Arial"/>
                <a:cs typeface="Arial"/>
              </a:rPr>
              <a:t>спортивного</a:t>
            </a:r>
            <a:r>
              <a:rPr dirty="0" sz="1800" spc="35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9F092C"/>
                </a:solidFill>
                <a:latin typeface="Arial"/>
                <a:cs typeface="Arial"/>
              </a:rPr>
              <a:t>лагеря</a:t>
            </a:r>
            <a:r>
              <a:rPr dirty="0" sz="1800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9F092C"/>
                </a:solidFill>
                <a:latin typeface="Arial"/>
                <a:cs typeface="Arial"/>
              </a:rPr>
              <a:t>Приволжского</a:t>
            </a:r>
            <a:r>
              <a:rPr dirty="0" sz="1800" spc="10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9F092C"/>
                </a:solidFill>
                <a:latin typeface="Arial"/>
                <a:cs typeface="Arial"/>
              </a:rPr>
              <a:t>федерального</a:t>
            </a:r>
            <a:r>
              <a:rPr dirty="0" sz="1800" spc="50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9F092C"/>
                </a:solidFill>
                <a:latin typeface="Arial"/>
                <a:cs typeface="Arial"/>
              </a:rPr>
              <a:t>округа</a:t>
            </a:r>
            <a:r>
              <a:rPr dirty="0" sz="1800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9F092C"/>
                </a:solidFill>
                <a:latin typeface="Arial"/>
                <a:cs typeface="Arial"/>
              </a:rPr>
              <a:t>«Гвардеец</a:t>
            </a:r>
            <a:r>
              <a:rPr dirty="0" sz="1800" spc="55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F092C"/>
                </a:solidFill>
                <a:latin typeface="Arial"/>
                <a:cs typeface="Arial"/>
              </a:rPr>
              <a:t>–</a:t>
            </a:r>
            <a:r>
              <a:rPr dirty="0" sz="1800" spc="-5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9F092C"/>
                </a:solidFill>
                <a:latin typeface="Arial"/>
                <a:cs typeface="Arial"/>
              </a:rPr>
              <a:t>1»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0495">
              <a:lnSpc>
                <a:spcPct val="100000"/>
              </a:lnSpc>
              <a:spcBef>
                <a:spcPts val="100"/>
              </a:spcBef>
            </a:pPr>
            <a:r>
              <a:rPr dirty="0" spc="-290"/>
              <a:t>Пр</a:t>
            </a:r>
            <a:r>
              <a:rPr dirty="0" spc="-275"/>
              <a:t>о</a:t>
            </a:r>
            <a:r>
              <a:rPr dirty="0" spc="-260"/>
              <a:t>ведение</a:t>
            </a:r>
            <a:r>
              <a:rPr dirty="0" spc="-90"/>
              <a:t> </a:t>
            </a:r>
            <a:r>
              <a:rPr dirty="0" spc="-280"/>
              <a:t>ме</a:t>
            </a:r>
            <a:r>
              <a:rPr dirty="0" spc="-275"/>
              <a:t>р</a:t>
            </a:r>
            <a:r>
              <a:rPr dirty="0" spc="-260"/>
              <a:t>оприятий</a:t>
            </a:r>
            <a:r>
              <a:rPr dirty="0" spc="-110"/>
              <a:t> </a:t>
            </a:r>
            <a:r>
              <a:rPr dirty="0" spc="-260"/>
              <a:t>военн</a:t>
            </a:r>
            <a:r>
              <a:rPr dirty="0" spc="-270"/>
              <a:t>о</a:t>
            </a:r>
            <a:r>
              <a:rPr dirty="0" spc="-145"/>
              <a:t>-</a:t>
            </a:r>
            <a:r>
              <a:rPr dirty="0" spc="-245"/>
              <a:t>пат</a:t>
            </a:r>
            <a:r>
              <a:rPr dirty="0" spc="-275"/>
              <a:t>р</a:t>
            </a:r>
            <a:r>
              <a:rPr dirty="0" spc="-254"/>
              <a:t>иотич</a:t>
            </a:r>
            <a:r>
              <a:rPr dirty="0" spc="-254"/>
              <a:t>е</a:t>
            </a:r>
            <a:r>
              <a:rPr dirty="0" spc="-250"/>
              <a:t>ско</a:t>
            </a:r>
            <a:r>
              <a:rPr dirty="0" spc="-270"/>
              <a:t>й</a:t>
            </a:r>
            <a:r>
              <a:rPr dirty="0" spc="-105"/>
              <a:t> </a:t>
            </a:r>
            <a:r>
              <a:rPr dirty="0" spc="-254"/>
              <a:t>ра</a:t>
            </a:r>
            <a:r>
              <a:rPr dirty="0" spc="-280"/>
              <a:t>б</a:t>
            </a:r>
            <a:r>
              <a:rPr dirty="0" spc="-265"/>
              <a:t>о</a:t>
            </a:r>
            <a:r>
              <a:rPr dirty="0" spc="-225"/>
              <a:t>т</a:t>
            </a:r>
            <a:r>
              <a:rPr dirty="0" spc="-295"/>
              <a:t>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12885" y="105283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760000"/>
                </a:solidFill>
                <a:latin typeface="Calibri"/>
                <a:cs typeface="Calibri"/>
              </a:rPr>
              <a:t>9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3736" y="484631"/>
            <a:ext cx="7783195" cy="4114800"/>
            <a:chOff x="173736" y="484631"/>
            <a:chExt cx="7783195" cy="41148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736" y="4383023"/>
              <a:ext cx="214884" cy="2164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32" y="484631"/>
              <a:ext cx="4463796" cy="34549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8407" y="2500883"/>
              <a:ext cx="3168395" cy="1830324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4788408" y="368808"/>
            <a:ext cx="4356100" cy="2068195"/>
            <a:chOff x="4788408" y="368808"/>
            <a:chExt cx="4356100" cy="206819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90104" y="368808"/>
              <a:ext cx="1453895" cy="20680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85176" y="563880"/>
              <a:ext cx="1258823" cy="14980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88408" y="484631"/>
              <a:ext cx="3168395" cy="18608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4346244"/>
            <a:ext cx="807593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9F092C"/>
                </a:solidFill>
                <a:latin typeface="Arial"/>
                <a:cs typeface="Arial"/>
              </a:rPr>
              <a:t>Открытие</a:t>
            </a:r>
            <a:r>
              <a:rPr dirty="0" sz="1800" spc="45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9F092C"/>
                </a:solidFill>
                <a:latin typeface="Arial"/>
                <a:cs typeface="Arial"/>
              </a:rPr>
              <a:t>второй</a:t>
            </a:r>
            <a:r>
              <a:rPr dirty="0" sz="1800" spc="40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9F092C"/>
                </a:solidFill>
                <a:latin typeface="Arial"/>
                <a:cs typeface="Arial"/>
              </a:rPr>
              <a:t>смены</a:t>
            </a:r>
            <a:r>
              <a:rPr dirty="0" sz="1800" spc="15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9F092C"/>
                </a:solidFill>
                <a:latin typeface="Arial"/>
                <a:cs typeface="Arial"/>
              </a:rPr>
              <a:t>юнармейского</a:t>
            </a:r>
            <a:r>
              <a:rPr dirty="0" sz="1800" spc="15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9F092C"/>
                </a:solidFill>
                <a:latin typeface="Arial"/>
                <a:cs typeface="Arial"/>
              </a:rPr>
              <a:t>оборонно-спортивного</a:t>
            </a:r>
            <a:r>
              <a:rPr dirty="0" sz="1800" spc="5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9F092C"/>
                </a:solidFill>
                <a:latin typeface="Arial"/>
                <a:cs typeface="Arial"/>
              </a:rPr>
              <a:t>лагеря </a:t>
            </a:r>
            <a:r>
              <a:rPr dirty="0" sz="1800" spc="-484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9F092C"/>
                </a:solidFill>
                <a:latin typeface="Arial"/>
                <a:cs typeface="Arial"/>
              </a:rPr>
              <a:t>Приволжского</a:t>
            </a:r>
            <a:r>
              <a:rPr dirty="0" sz="1800" spc="15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9F092C"/>
                </a:solidFill>
                <a:latin typeface="Arial"/>
                <a:cs typeface="Arial"/>
              </a:rPr>
              <a:t>федерального</a:t>
            </a:r>
            <a:r>
              <a:rPr dirty="0" sz="1800" spc="50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9F092C"/>
                </a:solidFill>
                <a:latin typeface="Arial"/>
                <a:cs typeface="Arial"/>
              </a:rPr>
              <a:t>округа</a:t>
            </a:r>
            <a:r>
              <a:rPr dirty="0" sz="1800" spc="5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9F092C"/>
                </a:solidFill>
                <a:latin typeface="Arial"/>
                <a:cs typeface="Arial"/>
              </a:rPr>
              <a:t>«Гвардеец</a:t>
            </a:r>
            <a:r>
              <a:rPr dirty="0" sz="1800" spc="50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F092C"/>
                </a:solidFill>
                <a:latin typeface="Arial"/>
                <a:cs typeface="Arial"/>
              </a:rPr>
              <a:t>–</a:t>
            </a:r>
            <a:r>
              <a:rPr dirty="0" sz="1800" spc="-5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9F092C"/>
                </a:solidFill>
                <a:latin typeface="Arial"/>
                <a:cs typeface="Arial"/>
              </a:rPr>
              <a:t>1»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0495">
              <a:lnSpc>
                <a:spcPct val="100000"/>
              </a:lnSpc>
              <a:spcBef>
                <a:spcPts val="100"/>
              </a:spcBef>
            </a:pPr>
            <a:r>
              <a:rPr dirty="0" spc="-290"/>
              <a:t>Пр</a:t>
            </a:r>
            <a:r>
              <a:rPr dirty="0" spc="-275"/>
              <a:t>о</a:t>
            </a:r>
            <a:r>
              <a:rPr dirty="0" spc="-260"/>
              <a:t>ведение</a:t>
            </a:r>
            <a:r>
              <a:rPr dirty="0" spc="-90"/>
              <a:t> </a:t>
            </a:r>
            <a:r>
              <a:rPr dirty="0" spc="-280"/>
              <a:t>ме</a:t>
            </a:r>
            <a:r>
              <a:rPr dirty="0" spc="-275"/>
              <a:t>р</a:t>
            </a:r>
            <a:r>
              <a:rPr dirty="0" spc="-260"/>
              <a:t>оприятий</a:t>
            </a:r>
            <a:r>
              <a:rPr dirty="0" spc="-110"/>
              <a:t> </a:t>
            </a:r>
            <a:r>
              <a:rPr dirty="0" spc="-260"/>
              <a:t>военн</a:t>
            </a:r>
            <a:r>
              <a:rPr dirty="0" spc="-270"/>
              <a:t>о</a:t>
            </a:r>
            <a:r>
              <a:rPr dirty="0" spc="-145"/>
              <a:t>-</a:t>
            </a:r>
            <a:r>
              <a:rPr dirty="0" spc="-245"/>
              <a:t>пат</a:t>
            </a:r>
            <a:r>
              <a:rPr dirty="0" spc="-275"/>
              <a:t>р</a:t>
            </a:r>
            <a:r>
              <a:rPr dirty="0" spc="-254"/>
              <a:t>иотич</a:t>
            </a:r>
            <a:r>
              <a:rPr dirty="0" spc="-254"/>
              <a:t>е</a:t>
            </a:r>
            <a:r>
              <a:rPr dirty="0" spc="-250"/>
              <a:t>ско</a:t>
            </a:r>
            <a:r>
              <a:rPr dirty="0" spc="-270"/>
              <a:t>й</a:t>
            </a:r>
            <a:r>
              <a:rPr dirty="0" spc="-105"/>
              <a:t> </a:t>
            </a:r>
            <a:r>
              <a:rPr dirty="0" spc="-254"/>
              <a:t>ра</a:t>
            </a:r>
            <a:r>
              <a:rPr dirty="0" spc="-280"/>
              <a:t>б</a:t>
            </a:r>
            <a:r>
              <a:rPr dirty="0" spc="-265"/>
              <a:t>о</a:t>
            </a:r>
            <a:r>
              <a:rPr dirty="0" spc="-225"/>
              <a:t>т</a:t>
            </a:r>
            <a:r>
              <a:rPr dirty="0" spc="-295"/>
              <a:t>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12885" y="105283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760000"/>
                </a:solidFill>
                <a:latin typeface="Calibri"/>
                <a:cs typeface="Calibri"/>
              </a:rPr>
              <a:t>9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3736" y="556259"/>
            <a:ext cx="2438400" cy="4043679"/>
            <a:chOff x="173736" y="556259"/>
            <a:chExt cx="2438400" cy="404367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736" y="4383024"/>
              <a:ext cx="214884" cy="2164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60" y="556259"/>
              <a:ext cx="2360676" cy="3671316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843783" y="368808"/>
            <a:ext cx="6300470" cy="3571240"/>
            <a:chOff x="2843783" y="368808"/>
            <a:chExt cx="6300470" cy="35712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90104" y="368808"/>
              <a:ext cx="1453895" cy="20680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85175" y="563880"/>
              <a:ext cx="1258823" cy="14980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43783" y="556260"/>
              <a:ext cx="4896612" cy="33832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4346244"/>
            <a:ext cx="807593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9F092C"/>
                </a:solidFill>
                <a:latin typeface="Arial"/>
                <a:cs typeface="Arial"/>
              </a:rPr>
              <a:t>Открытие</a:t>
            </a:r>
            <a:r>
              <a:rPr dirty="0" sz="1800" spc="45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9F092C"/>
                </a:solidFill>
                <a:latin typeface="Arial"/>
                <a:cs typeface="Arial"/>
              </a:rPr>
              <a:t>второй</a:t>
            </a:r>
            <a:r>
              <a:rPr dirty="0" sz="1800" spc="40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9F092C"/>
                </a:solidFill>
                <a:latin typeface="Arial"/>
                <a:cs typeface="Arial"/>
              </a:rPr>
              <a:t>смены</a:t>
            </a:r>
            <a:r>
              <a:rPr dirty="0" sz="1800" spc="15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9F092C"/>
                </a:solidFill>
                <a:latin typeface="Arial"/>
                <a:cs typeface="Arial"/>
              </a:rPr>
              <a:t>юнармейского</a:t>
            </a:r>
            <a:r>
              <a:rPr dirty="0" sz="1800" spc="15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9F092C"/>
                </a:solidFill>
                <a:latin typeface="Arial"/>
                <a:cs typeface="Arial"/>
              </a:rPr>
              <a:t>оборонно-спортивного</a:t>
            </a:r>
            <a:r>
              <a:rPr dirty="0" sz="1800" spc="5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9F092C"/>
                </a:solidFill>
                <a:latin typeface="Arial"/>
                <a:cs typeface="Arial"/>
              </a:rPr>
              <a:t>лагеря </a:t>
            </a:r>
            <a:r>
              <a:rPr dirty="0" sz="1800" spc="-484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9F092C"/>
                </a:solidFill>
                <a:latin typeface="Arial"/>
                <a:cs typeface="Arial"/>
              </a:rPr>
              <a:t>Приволжского</a:t>
            </a:r>
            <a:r>
              <a:rPr dirty="0" sz="1800" spc="15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9F092C"/>
                </a:solidFill>
                <a:latin typeface="Arial"/>
                <a:cs typeface="Arial"/>
              </a:rPr>
              <a:t>федерального</a:t>
            </a:r>
            <a:r>
              <a:rPr dirty="0" sz="1800" spc="50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9F092C"/>
                </a:solidFill>
                <a:latin typeface="Arial"/>
                <a:cs typeface="Arial"/>
              </a:rPr>
              <a:t>округа</a:t>
            </a:r>
            <a:r>
              <a:rPr dirty="0" sz="1800" spc="5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9F092C"/>
                </a:solidFill>
                <a:latin typeface="Arial"/>
                <a:cs typeface="Arial"/>
              </a:rPr>
              <a:t>«Гвардеец</a:t>
            </a:r>
            <a:r>
              <a:rPr dirty="0" sz="1800" spc="50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F092C"/>
                </a:solidFill>
                <a:latin typeface="Arial"/>
                <a:cs typeface="Arial"/>
              </a:rPr>
              <a:t>–</a:t>
            </a:r>
            <a:r>
              <a:rPr dirty="0" sz="1800" spc="-5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9F092C"/>
                </a:solidFill>
                <a:latin typeface="Arial"/>
                <a:cs typeface="Arial"/>
              </a:rPr>
              <a:t>1»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0495">
              <a:lnSpc>
                <a:spcPct val="100000"/>
              </a:lnSpc>
              <a:spcBef>
                <a:spcPts val="100"/>
              </a:spcBef>
            </a:pPr>
            <a:r>
              <a:rPr dirty="0" spc="-290"/>
              <a:t>Пр</a:t>
            </a:r>
            <a:r>
              <a:rPr dirty="0" spc="-275"/>
              <a:t>о</a:t>
            </a:r>
            <a:r>
              <a:rPr dirty="0" spc="-260"/>
              <a:t>ведение</a:t>
            </a:r>
            <a:r>
              <a:rPr dirty="0" spc="-90"/>
              <a:t> </a:t>
            </a:r>
            <a:r>
              <a:rPr dirty="0" spc="-280"/>
              <a:t>ме</a:t>
            </a:r>
            <a:r>
              <a:rPr dirty="0" spc="-275"/>
              <a:t>р</a:t>
            </a:r>
            <a:r>
              <a:rPr dirty="0" spc="-260"/>
              <a:t>оприятий</a:t>
            </a:r>
            <a:r>
              <a:rPr dirty="0" spc="-110"/>
              <a:t> </a:t>
            </a:r>
            <a:r>
              <a:rPr dirty="0" spc="-260"/>
              <a:t>военн</a:t>
            </a:r>
            <a:r>
              <a:rPr dirty="0" spc="-270"/>
              <a:t>о</a:t>
            </a:r>
            <a:r>
              <a:rPr dirty="0" spc="-145"/>
              <a:t>-</a:t>
            </a:r>
            <a:r>
              <a:rPr dirty="0" spc="-245"/>
              <a:t>пат</a:t>
            </a:r>
            <a:r>
              <a:rPr dirty="0" spc="-275"/>
              <a:t>р</a:t>
            </a:r>
            <a:r>
              <a:rPr dirty="0" spc="-254"/>
              <a:t>иотич</a:t>
            </a:r>
            <a:r>
              <a:rPr dirty="0" spc="-254"/>
              <a:t>е</a:t>
            </a:r>
            <a:r>
              <a:rPr dirty="0" spc="-250"/>
              <a:t>ско</a:t>
            </a:r>
            <a:r>
              <a:rPr dirty="0" spc="-270"/>
              <a:t>й</a:t>
            </a:r>
            <a:r>
              <a:rPr dirty="0" spc="-105"/>
              <a:t> </a:t>
            </a:r>
            <a:r>
              <a:rPr dirty="0" spc="-254"/>
              <a:t>ра</a:t>
            </a:r>
            <a:r>
              <a:rPr dirty="0" spc="-280"/>
              <a:t>б</a:t>
            </a:r>
            <a:r>
              <a:rPr dirty="0" spc="-265"/>
              <a:t>о</a:t>
            </a:r>
            <a:r>
              <a:rPr dirty="0" spc="-225"/>
              <a:t>т</a:t>
            </a:r>
            <a:r>
              <a:rPr dirty="0" spc="-295"/>
              <a:t>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12885" y="105283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760000"/>
                </a:solidFill>
                <a:latin typeface="Calibri"/>
                <a:cs typeface="Calibri"/>
              </a:rPr>
              <a:t>9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690104" y="368808"/>
            <a:ext cx="1454150" cy="2068195"/>
            <a:chOff x="7690104" y="368808"/>
            <a:chExt cx="1454150" cy="206819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0104" y="368808"/>
              <a:ext cx="1453895" cy="20680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85176" y="563880"/>
              <a:ext cx="1258823" cy="1498091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73736" y="460247"/>
            <a:ext cx="7062470" cy="4139565"/>
            <a:chOff x="173736" y="460247"/>
            <a:chExt cx="7062470" cy="413956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736" y="4383023"/>
              <a:ext cx="214884" cy="2164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832" y="626364"/>
              <a:ext cx="3058668" cy="18745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832" y="2572511"/>
              <a:ext cx="3096768" cy="17998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34739" y="460247"/>
              <a:ext cx="3098292" cy="206349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64636" y="2572511"/>
              <a:ext cx="3671316" cy="17251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3164" y="114427"/>
            <a:ext cx="43561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85"/>
              <a:t>ЮН</a:t>
            </a:r>
            <a:r>
              <a:rPr dirty="0" spc="-330"/>
              <a:t>А</a:t>
            </a:r>
            <a:r>
              <a:rPr dirty="0" spc="-315"/>
              <a:t>РМЕЙ</a:t>
            </a:r>
            <a:r>
              <a:rPr dirty="0" spc="-325"/>
              <a:t>С</a:t>
            </a:r>
            <a:r>
              <a:rPr dirty="0" spc="-295"/>
              <a:t>КАЯ</a:t>
            </a:r>
            <a:r>
              <a:rPr dirty="0" spc="-95"/>
              <a:t> </a:t>
            </a:r>
            <a:r>
              <a:rPr dirty="0" spc="-375"/>
              <a:t>Ф</a:t>
            </a:r>
            <a:r>
              <a:rPr dirty="0" spc="-325"/>
              <a:t>ОРМА</a:t>
            </a:r>
            <a:r>
              <a:rPr dirty="0" spc="-120"/>
              <a:t> </a:t>
            </a:r>
            <a:r>
              <a:rPr dirty="0" spc="-345"/>
              <a:t>О</a:t>
            </a:r>
            <a:r>
              <a:rPr dirty="0" spc="-310"/>
              <a:t>Д</a:t>
            </a:r>
            <a:r>
              <a:rPr dirty="0" spc="-345"/>
              <a:t>ЕЖДЫ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12885" y="105283"/>
            <a:ext cx="257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760000"/>
                </a:solidFill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489204"/>
            <a:ext cx="8145780" cy="46085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3164" y="114427"/>
            <a:ext cx="43561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85"/>
              <a:t>ЮН</a:t>
            </a:r>
            <a:r>
              <a:rPr dirty="0" spc="-330"/>
              <a:t>А</a:t>
            </a:r>
            <a:r>
              <a:rPr dirty="0" spc="-315"/>
              <a:t>РМЕЙ</a:t>
            </a:r>
            <a:r>
              <a:rPr dirty="0" spc="-325"/>
              <a:t>С</a:t>
            </a:r>
            <a:r>
              <a:rPr dirty="0" spc="-295"/>
              <a:t>КАЯ</a:t>
            </a:r>
            <a:r>
              <a:rPr dirty="0" spc="-95"/>
              <a:t> </a:t>
            </a:r>
            <a:r>
              <a:rPr dirty="0" spc="-375"/>
              <a:t>Ф</a:t>
            </a:r>
            <a:r>
              <a:rPr dirty="0" spc="-325"/>
              <a:t>ОРМА</a:t>
            </a:r>
            <a:r>
              <a:rPr dirty="0" spc="-120"/>
              <a:t> </a:t>
            </a:r>
            <a:r>
              <a:rPr dirty="0" spc="-345"/>
              <a:t>О</a:t>
            </a:r>
            <a:r>
              <a:rPr dirty="0" spc="-310"/>
              <a:t>Д</a:t>
            </a:r>
            <a:r>
              <a:rPr dirty="0" spc="-345"/>
              <a:t>ЕЖДЫ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12885" y="105283"/>
            <a:ext cx="257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760000"/>
                </a:solidFill>
                <a:latin typeface="Calibri"/>
                <a:cs typeface="Calibri"/>
              </a:rPr>
              <a:t>11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715" y="484630"/>
            <a:ext cx="8293608" cy="460705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3164" y="114427"/>
            <a:ext cx="43561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85"/>
              <a:t>ЮН</a:t>
            </a:r>
            <a:r>
              <a:rPr dirty="0" spc="-330"/>
              <a:t>А</a:t>
            </a:r>
            <a:r>
              <a:rPr dirty="0" spc="-315"/>
              <a:t>РМЕЙ</a:t>
            </a:r>
            <a:r>
              <a:rPr dirty="0" spc="-325"/>
              <a:t>С</a:t>
            </a:r>
            <a:r>
              <a:rPr dirty="0" spc="-295"/>
              <a:t>КАЯ</a:t>
            </a:r>
            <a:r>
              <a:rPr dirty="0" spc="-95"/>
              <a:t> </a:t>
            </a:r>
            <a:r>
              <a:rPr dirty="0" spc="-375"/>
              <a:t>Ф</a:t>
            </a:r>
            <a:r>
              <a:rPr dirty="0" spc="-325"/>
              <a:t>ОРМА</a:t>
            </a:r>
            <a:r>
              <a:rPr dirty="0" spc="-120"/>
              <a:t> </a:t>
            </a:r>
            <a:r>
              <a:rPr dirty="0" spc="-345"/>
              <a:t>О</a:t>
            </a:r>
            <a:r>
              <a:rPr dirty="0" spc="-310"/>
              <a:t>Д</a:t>
            </a:r>
            <a:r>
              <a:rPr dirty="0" spc="-345"/>
              <a:t>ЕЖДЫ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12885" y="105283"/>
            <a:ext cx="257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760000"/>
                </a:solidFill>
                <a:latin typeface="Calibri"/>
                <a:cs typeface="Calibri"/>
              </a:rPr>
              <a:t>12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5591" y="484630"/>
            <a:ext cx="8130540" cy="46070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3164" y="114427"/>
            <a:ext cx="43561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85"/>
              <a:t>ЮН</a:t>
            </a:r>
            <a:r>
              <a:rPr dirty="0" spc="-330"/>
              <a:t>А</a:t>
            </a:r>
            <a:r>
              <a:rPr dirty="0" spc="-315"/>
              <a:t>РМЕЙ</a:t>
            </a:r>
            <a:r>
              <a:rPr dirty="0" spc="-325"/>
              <a:t>С</a:t>
            </a:r>
            <a:r>
              <a:rPr dirty="0" spc="-295"/>
              <a:t>КАЯ</a:t>
            </a:r>
            <a:r>
              <a:rPr dirty="0" spc="-95"/>
              <a:t> </a:t>
            </a:r>
            <a:r>
              <a:rPr dirty="0" spc="-375"/>
              <a:t>Ф</a:t>
            </a:r>
            <a:r>
              <a:rPr dirty="0" spc="-325"/>
              <a:t>ОРМА</a:t>
            </a:r>
            <a:r>
              <a:rPr dirty="0" spc="-120"/>
              <a:t> </a:t>
            </a:r>
            <a:r>
              <a:rPr dirty="0" spc="-345"/>
              <a:t>О</a:t>
            </a:r>
            <a:r>
              <a:rPr dirty="0" spc="-310"/>
              <a:t>Д</a:t>
            </a:r>
            <a:r>
              <a:rPr dirty="0" spc="-345"/>
              <a:t>ЕЖДЫ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12885" y="105283"/>
            <a:ext cx="257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760000"/>
                </a:solidFill>
                <a:latin typeface="Calibri"/>
                <a:cs typeface="Calibri"/>
              </a:rPr>
              <a:t>13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531874"/>
            <a:ext cx="8208264" cy="456133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820" y="699516"/>
            <a:ext cx="2929128" cy="410717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08204"/>
            <a:ext cx="9144000" cy="448309"/>
          </a:xfrm>
          <a:custGeom>
            <a:avLst/>
            <a:gdLst/>
            <a:ahLst/>
            <a:cxnLst/>
            <a:rect l="l" t="t" r="r" b="b"/>
            <a:pathLst>
              <a:path w="9144000" h="448309">
                <a:moveTo>
                  <a:pt x="0" y="0"/>
                </a:moveTo>
                <a:lnTo>
                  <a:pt x="0" y="448056"/>
                </a:lnTo>
                <a:lnTo>
                  <a:pt x="9143999" y="448056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8313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667505" y="166878"/>
            <a:ext cx="40760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Образцы оформления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Атласа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юнармейца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9831" y="502871"/>
            <a:ext cx="8964295" cy="4641215"/>
            <a:chOff x="179831" y="502871"/>
            <a:chExt cx="8964295" cy="46412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1887" y="502871"/>
              <a:ext cx="3182111" cy="46406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6960" y="697991"/>
              <a:ext cx="2878836" cy="41056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831" y="696467"/>
              <a:ext cx="2893155" cy="410717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612885" y="105283"/>
            <a:ext cx="257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7904" cy="51434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0104" y="368808"/>
              <a:ext cx="1453895" cy="20680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85176" y="563880"/>
              <a:ext cx="1258823" cy="14980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3736" y="4383023"/>
              <a:ext cx="214884" cy="2164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0011" y="141731"/>
              <a:ext cx="5975603" cy="358597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70305" y="3617214"/>
            <a:ext cx="7539990" cy="1488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03505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0000"/>
                </a:solidFill>
                <a:latin typeface="Times New Roman"/>
                <a:cs typeface="Times New Roman"/>
              </a:rPr>
              <a:t>Патриотическое</a:t>
            </a:r>
            <a:r>
              <a:rPr dirty="0" sz="1600" spc="4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0000"/>
                </a:solidFill>
                <a:latin typeface="Times New Roman"/>
                <a:cs typeface="Times New Roman"/>
              </a:rPr>
              <a:t>воспитание</a:t>
            </a:r>
            <a:r>
              <a:rPr dirty="0" sz="1600" spc="1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0000"/>
                </a:solidFill>
                <a:latin typeface="Times New Roman"/>
                <a:cs typeface="Times New Roman"/>
              </a:rPr>
              <a:t>должно</a:t>
            </a:r>
            <a:r>
              <a:rPr dirty="0" sz="1600" spc="2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0000"/>
                </a:solidFill>
                <a:latin typeface="Times New Roman"/>
                <a:cs typeface="Times New Roman"/>
              </a:rPr>
              <a:t>быть</a:t>
            </a:r>
            <a:r>
              <a:rPr dirty="0" sz="1600" spc="2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0000"/>
                </a:solidFill>
                <a:latin typeface="Times New Roman"/>
                <a:cs typeface="Times New Roman"/>
              </a:rPr>
              <a:t>не </a:t>
            </a:r>
            <a:r>
              <a:rPr dirty="0" sz="1600" spc="-15" b="1">
                <a:solidFill>
                  <a:srgbClr val="FF0000"/>
                </a:solidFill>
                <a:latin typeface="Times New Roman"/>
                <a:cs typeface="Times New Roman"/>
              </a:rPr>
              <a:t>только</a:t>
            </a:r>
            <a:r>
              <a:rPr dirty="0" sz="1600" spc="2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0000"/>
                </a:solidFill>
                <a:latin typeface="Times New Roman"/>
                <a:cs typeface="Times New Roman"/>
              </a:rPr>
              <a:t>стройной</a:t>
            </a:r>
            <a:r>
              <a:rPr dirty="0" sz="1600" spc="2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5" b="1">
                <a:solidFill>
                  <a:srgbClr val="FF0000"/>
                </a:solidFill>
                <a:latin typeface="Times New Roman"/>
                <a:cs typeface="Times New Roman"/>
              </a:rPr>
              <a:t>государственной </a:t>
            </a:r>
            <a:r>
              <a:rPr dirty="0" sz="1600" spc="-10" b="1">
                <a:solidFill>
                  <a:srgbClr val="FF0000"/>
                </a:solidFill>
                <a:latin typeface="Times New Roman"/>
                <a:cs typeface="Times New Roman"/>
              </a:rPr>
              <a:t> системой,</a:t>
            </a:r>
            <a:r>
              <a:rPr dirty="0" sz="1600" spc="3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0000"/>
                </a:solidFill>
                <a:latin typeface="Times New Roman"/>
                <a:cs typeface="Times New Roman"/>
              </a:rPr>
              <a:t>но</a:t>
            </a:r>
            <a:r>
              <a:rPr dirty="0" sz="1600" spc="1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0000"/>
                </a:solidFill>
                <a:latin typeface="Times New Roman"/>
                <a:cs typeface="Times New Roman"/>
              </a:rPr>
              <a:t>прежде</a:t>
            </a:r>
            <a:r>
              <a:rPr dirty="0" sz="1600" spc="3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0000"/>
                </a:solidFill>
                <a:latin typeface="Times New Roman"/>
                <a:cs typeface="Times New Roman"/>
              </a:rPr>
              <a:t>всего, органичной</a:t>
            </a:r>
            <a:r>
              <a:rPr dirty="0" sz="160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0000"/>
                </a:solidFill>
                <a:latin typeface="Times New Roman"/>
                <a:cs typeface="Times New Roman"/>
              </a:rPr>
              <a:t>частью</a:t>
            </a:r>
            <a:r>
              <a:rPr dirty="0" sz="1600" spc="2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0000"/>
                </a:solidFill>
                <a:latin typeface="Times New Roman"/>
                <a:cs typeface="Times New Roman"/>
              </a:rPr>
              <a:t>жизни</a:t>
            </a:r>
            <a:r>
              <a:rPr dirty="0" sz="1600" spc="2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0000"/>
                </a:solidFill>
                <a:latin typeface="Times New Roman"/>
                <a:cs typeface="Times New Roman"/>
              </a:rPr>
              <a:t>самого</a:t>
            </a:r>
            <a:r>
              <a:rPr dirty="0" sz="1600" spc="-1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0000"/>
                </a:solidFill>
                <a:latin typeface="Times New Roman"/>
                <a:cs typeface="Times New Roman"/>
              </a:rPr>
              <a:t>общества.</a:t>
            </a:r>
            <a:r>
              <a:rPr dirty="0" sz="1600" spc="2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dirty="0" sz="1600" spc="1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20" b="1">
                <a:solidFill>
                  <a:srgbClr val="FF0000"/>
                </a:solidFill>
                <a:latin typeface="Times New Roman"/>
                <a:cs typeface="Times New Roman"/>
              </a:rPr>
              <a:t>только </a:t>
            </a:r>
            <a:r>
              <a:rPr dirty="0" sz="1600" spc="-1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0000"/>
                </a:solidFill>
                <a:latin typeface="Times New Roman"/>
                <a:cs typeface="Times New Roman"/>
              </a:rPr>
              <a:t>объединив</a:t>
            </a:r>
            <a:r>
              <a:rPr dirty="0" sz="1600" spc="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0000"/>
                </a:solidFill>
                <a:latin typeface="Times New Roman"/>
                <a:cs typeface="Times New Roman"/>
              </a:rPr>
              <a:t>усилия,</a:t>
            </a:r>
            <a:r>
              <a:rPr dirty="0" sz="1600" spc="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0000"/>
                </a:solidFill>
                <a:latin typeface="Times New Roman"/>
                <a:cs typeface="Times New Roman"/>
              </a:rPr>
              <a:t>консолидировав</a:t>
            </a:r>
            <a:r>
              <a:rPr dirty="0" sz="1600" spc="-5" b="1">
                <a:solidFill>
                  <a:srgbClr val="FF0000"/>
                </a:solidFill>
                <a:latin typeface="Times New Roman"/>
                <a:cs typeface="Times New Roman"/>
              </a:rPr>
              <a:t> лучшие</a:t>
            </a:r>
            <a:r>
              <a:rPr dirty="0" sz="1600" spc="1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0000"/>
                </a:solidFill>
                <a:latin typeface="Times New Roman"/>
                <a:cs typeface="Times New Roman"/>
              </a:rPr>
              <a:t>практики</a:t>
            </a:r>
            <a:r>
              <a:rPr dirty="0" sz="1600" spc="2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0000"/>
                </a:solidFill>
                <a:latin typeface="Times New Roman"/>
                <a:cs typeface="Times New Roman"/>
              </a:rPr>
              <a:t>и </a:t>
            </a:r>
            <a:r>
              <a:rPr dirty="0" sz="1600" spc="-10" b="1">
                <a:solidFill>
                  <a:srgbClr val="FF0000"/>
                </a:solidFill>
                <a:latin typeface="Times New Roman"/>
                <a:cs typeface="Times New Roman"/>
              </a:rPr>
              <a:t>инициативы,</a:t>
            </a:r>
            <a:r>
              <a:rPr dirty="0" sz="1600" spc="2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0000"/>
                </a:solidFill>
                <a:latin typeface="Times New Roman"/>
                <a:cs typeface="Times New Roman"/>
              </a:rPr>
              <a:t>мы </a:t>
            </a:r>
            <a:r>
              <a:rPr dirty="0" sz="1600" spc="-20" b="1">
                <a:solidFill>
                  <a:srgbClr val="FF0000"/>
                </a:solidFill>
                <a:latin typeface="Times New Roman"/>
                <a:cs typeface="Times New Roman"/>
              </a:rPr>
              <a:t>сможем </a:t>
            </a:r>
            <a:r>
              <a:rPr dirty="0" sz="1600" spc="-38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0000"/>
                </a:solidFill>
                <a:latin typeface="Times New Roman"/>
                <a:cs typeface="Times New Roman"/>
              </a:rPr>
              <a:t>вырастить</a:t>
            </a:r>
            <a:r>
              <a:rPr dirty="0" sz="1600" spc="5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0000"/>
                </a:solidFill>
                <a:latin typeface="Times New Roman"/>
                <a:cs typeface="Times New Roman"/>
              </a:rPr>
              <a:t>поколения,</a:t>
            </a:r>
            <a:r>
              <a:rPr dirty="0" sz="1600" spc="1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20" b="1">
                <a:solidFill>
                  <a:srgbClr val="FF0000"/>
                </a:solidFill>
                <a:latin typeface="Times New Roman"/>
                <a:cs typeface="Times New Roman"/>
              </a:rPr>
              <a:t>которые</a:t>
            </a:r>
            <a:r>
              <a:rPr dirty="0" sz="1600" spc="2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0000"/>
                </a:solidFill>
                <a:latin typeface="Times New Roman"/>
                <a:cs typeface="Times New Roman"/>
              </a:rPr>
              <a:t>знают</a:t>
            </a:r>
            <a:r>
              <a:rPr dirty="0" sz="1600" spc="1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0000"/>
                </a:solidFill>
                <a:latin typeface="Times New Roman"/>
                <a:cs typeface="Times New Roman"/>
              </a:rPr>
              <a:t>свою</a:t>
            </a:r>
            <a:r>
              <a:rPr dirty="0" sz="1600" spc="2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25" b="1">
                <a:solidFill>
                  <a:srgbClr val="FF0000"/>
                </a:solidFill>
                <a:latin typeface="Times New Roman"/>
                <a:cs typeface="Times New Roman"/>
              </a:rPr>
              <a:t>страну,</a:t>
            </a:r>
            <a:r>
              <a:rPr dirty="0" sz="1600" spc="1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5" b="1">
                <a:solidFill>
                  <a:srgbClr val="FF0000"/>
                </a:solidFill>
                <a:latin typeface="Times New Roman"/>
                <a:cs typeface="Times New Roman"/>
              </a:rPr>
              <a:t>чувствуют</a:t>
            </a:r>
            <a:r>
              <a:rPr dirty="0" sz="1600" spc="3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0000"/>
                </a:solidFill>
                <a:latin typeface="Times New Roman"/>
                <a:cs typeface="Times New Roman"/>
              </a:rPr>
              <a:t>сопричастность</a:t>
            </a:r>
            <a:r>
              <a:rPr dirty="0" sz="1600" spc="5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0000"/>
                </a:solidFill>
                <a:latin typeface="Times New Roman"/>
                <a:cs typeface="Times New Roman"/>
              </a:rPr>
              <a:t>её</a:t>
            </a:r>
            <a:endParaRPr sz="1600">
              <a:latin typeface="Times New Roman"/>
              <a:cs typeface="Times New Roman"/>
            </a:endParaRPr>
          </a:p>
          <a:p>
            <a:pPr marL="891540">
              <a:lnSpc>
                <a:spcPct val="100000"/>
              </a:lnSpc>
            </a:pPr>
            <a:r>
              <a:rPr dirty="0" sz="1600" spc="-25" b="1">
                <a:solidFill>
                  <a:srgbClr val="FF0000"/>
                </a:solidFill>
                <a:latin typeface="Times New Roman"/>
                <a:cs typeface="Times New Roman"/>
              </a:rPr>
              <a:t>судьбе,</a:t>
            </a:r>
            <a:r>
              <a:rPr dirty="0" sz="1600" spc="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0000"/>
                </a:solidFill>
                <a:latin typeface="Times New Roman"/>
                <a:cs typeface="Times New Roman"/>
              </a:rPr>
              <a:t>к</a:t>
            </a:r>
            <a:r>
              <a:rPr dirty="0" sz="1600" spc="1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0000"/>
                </a:solidFill>
                <a:latin typeface="Times New Roman"/>
                <a:cs typeface="Times New Roman"/>
              </a:rPr>
              <a:t>ответственности</a:t>
            </a:r>
            <a:r>
              <a:rPr dirty="0" sz="1600" spc="6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0000"/>
                </a:solidFill>
                <a:latin typeface="Times New Roman"/>
                <a:cs typeface="Times New Roman"/>
              </a:rPr>
              <a:t>за</a:t>
            </a:r>
            <a:r>
              <a:rPr dirty="0" sz="1600" spc="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0000"/>
                </a:solidFill>
                <a:latin typeface="Times New Roman"/>
                <a:cs typeface="Times New Roman"/>
              </a:rPr>
              <a:t>её</a:t>
            </a:r>
            <a:r>
              <a:rPr dirty="0" sz="1600" spc="1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25" b="1">
                <a:solidFill>
                  <a:srgbClr val="FF0000"/>
                </a:solidFill>
                <a:latin typeface="Times New Roman"/>
                <a:cs typeface="Times New Roman"/>
              </a:rPr>
              <a:t>будущее</a:t>
            </a:r>
            <a:r>
              <a:rPr dirty="0" sz="160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dirty="0" sz="1600" spc="1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20" b="1">
                <a:solidFill>
                  <a:srgbClr val="FF0000"/>
                </a:solidFill>
                <a:latin typeface="Times New Roman"/>
                <a:cs typeface="Times New Roman"/>
              </a:rPr>
              <a:t>главное</a:t>
            </a:r>
            <a:r>
              <a:rPr dirty="0" sz="160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0000"/>
                </a:solidFill>
                <a:latin typeface="Times New Roman"/>
                <a:cs typeface="Times New Roman"/>
              </a:rPr>
              <a:t>верят</a:t>
            </a:r>
            <a:r>
              <a:rPr dirty="0" sz="1600" spc="1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dirty="0" sz="1600" spc="1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0000"/>
                </a:solidFill>
                <a:latin typeface="Times New Roman"/>
                <a:cs typeface="Times New Roman"/>
              </a:rPr>
              <a:t>нее»</a:t>
            </a:r>
            <a:endParaRPr sz="1600">
              <a:latin typeface="Times New Roman"/>
              <a:cs typeface="Times New Roman"/>
            </a:endParaRPr>
          </a:p>
          <a:p>
            <a:pPr marL="5644515">
              <a:lnSpc>
                <a:spcPct val="100000"/>
              </a:lnSpc>
            </a:pPr>
            <a:r>
              <a:rPr dirty="0" sz="1600" spc="-5" b="1">
                <a:solidFill>
                  <a:srgbClr val="FF0000"/>
                </a:solidFill>
                <a:latin typeface="Times New Roman"/>
                <a:cs typeface="Times New Roman"/>
              </a:rPr>
              <a:t>В.</a:t>
            </a:r>
            <a:r>
              <a:rPr dirty="0" sz="1600" spc="-3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5" b="1">
                <a:solidFill>
                  <a:srgbClr val="FF0000"/>
                </a:solidFill>
                <a:latin typeface="Times New Roman"/>
                <a:cs typeface="Times New Roman"/>
              </a:rPr>
              <a:t>Путин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8204"/>
            <a:ext cx="9144000" cy="448309"/>
          </a:xfrm>
          <a:custGeom>
            <a:avLst/>
            <a:gdLst/>
            <a:ahLst/>
            <a:cxnLst/>
            <a:rect l="l" t="t" r="r" b="b"/>
            <a:pathLst>
              <a:path w="9144000" h="448309">
                <a:moveTo>
                  <a:pt x="0" y="0"/>
                </a:moveTo>
                <a:lnTo>
                  <a:pt x="0" y="448056"/>
                </a:lnTo>
                <a:lnTo>
                  <a:pt x="9143999" y="448056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8313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59529" y="166878"/>
            <a:ext cx="41128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Образцы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оформления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отдельных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страниц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8204" y="505908"/>
            <a:ext cx="9036050" cy="4638040"/>
            <a:chOff x="108204" y="505908"/>
            <a:chExt cx="9036050" cy="46380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204" y="595883"/>
              <a:ext cx="3002275" cy="41681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3511" y="505908"/>
              <a:ext cx="3406266" cy="463758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8583" y="701040"/>
              <a:ext cx="2836164" cy="41087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61888" y="510598"/>
              <a:ext cx="3182111" cy="46329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56959" y="705612"/>
              <a:ext cx="2912364" cy="411480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612885" y="105283"/>
            <a:ext cx="257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528" y="50292"/>
            <a:ext cx="9058910" cy="5084445"/>
            <a:chOff x="33528" y="50292"/>
            <a:chExt cx="9058910" cy="50844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28" y="201167"/>
              <a:ext cx="9058656" cy="493318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12620" y="50292"/>
              <a:ext cx="6181725" cy="279400"/>
            </a:xfrm>
            <a:custGeom>
              <a:avLst/>
              <a:gdLst/>
              <a:ahLst/>
              <a:cxnLst/>
              <a:rect l="l" t="t" r="r" b="b"/>
              <a:pathLst>
                <a:path w="6181725" h="279400">
                  <a:moveTo>
                    <a:pt x="6181344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6181344" y="278891"/>
                  </a:lnTo>
                  <a:lnTo>
                    <a:pt x="61813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3576320" y="82422"/>
            <a:ext cx="28555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9E0000"/>
                </a:solidFill>
                <a:latin typeface="Tahoma"/>
                <a:cs typeface="Tahoma"/>
              </a:rPr>
              <a:t>ОБЩИЙ</a:t>
            </a:r>
            <a:r>
              <a:rPr dirty="0" sz="1200" spc="-10">
                <a:solidFill>
                  <a:srgbClr val="9E0000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9E0000"/>
                </a:solidFill>
                <a:latin typeface="Tahoma"/>
                <a:cs typeface="Tahoma"/>
              </a:rPr>
              <a:t>ВИД ЮНАРМЕЙСКОЙ</a:t>
            </a:r>
            <a:r>
              <a:rPr dirty="0" sz="1200" spc="-10">
                <a:solidFill>
                  <a:srgbClr val="9E0000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9E0000"/>
                </a:solidFill>
                <a:latin typeface="Tahoma"/>
                <a:cs typeface="Tahoma"/>
              </a:rPr>
              <a:t>КОМНАТЫ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51526"/>
            <a:ext cx="9138285" cy="753110"/>
            <a:chOff x="0" y="51526"/>
            <a:chExt cx="9138285" cy="7531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39852"/>
              <a:ext cx="9137903" cy="1082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51" y="51526"/>
              <a:ext cx="806083" cy="75311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612885" y="105283"/>
            <a:ext cx="257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760000"/>
                </a:solidFill>
                <a:latin typeface="Calibri"/>
                <a:cs typeface="Calibri"/>
              </a:rPr>
              <a:t>16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2" y="195070"/>
            <a:ext cx="9058656" cy="49331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76320" y="82422"/>
            <a:ext cx="28555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9E0000"/>
                </a:solidFill>
                <a:latin typeface="Tahoma"/>
                <a:cs typeface="Tahoma"/>
              </a:rPr>
              <a:t>ОБЩИЙ</a:t>
            </a:r>
            <a:r>
              <a:rPr dirty="0" sz="1200" spc="-10">
                <a:solidFill>
                  <a:srgbClr val="9E0000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9E0000"/>
                </a:solidFill>
                <a:latin typeface="Tahoma"/>
                <a:cs typeface="Tahoma"/>
              </a:rPr>
              <a:t>ВИД ЮНАРМЕЙСКОЙ</a:t>
            </a:r>
            <a:r>
              <a:rPr dirty="0" sz="1200" spc="-10">
                <a:solidFill>
                  <a:srgbClr val="9E0000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9E0000"/>
                </a:solidFill>
                <a:latin typeface="Tahoma"/>
                <a:cs typeface="Tahoma"/>
              </a:rPr>
              <a:t>КОМНАТЫ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51526"/>
            <a:ext cx="9138285" cy="753110"/>
            <a:chOff x="0" y="51526"/>
            <a:chExt cx="9138285" cy="7531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39852"/>
              <a:ext cx="9137903" cy="1082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51" y="51526"/>
              <a:ext cx="806083" cy="75311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612885" y="105283"/>
            <a:ext cx="257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760000"/>
                </a:solidFill>
                <a:latin typeface="Calibri"/>
                <a:cs typeface="Calibri"/>
              </a:rPr>
              <a:t>17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3347" y="2334767"/>
              <a:ext cx="2823209" cy="18402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8588" y="533400"/>
              <a:ext cx="2795016" cy="18120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870921"/>
              <a:ext cx="2449068" cy="12725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59" y="4066032"/>
              <a:ext cx="2051304" cy="107746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1505712" cy="157899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51" y="13716"/>
              <a:ext cx="1095756" cy="119024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2409444"/>
              <a:ext cx="9133840" cy="35560"/>
            </a:xfrm>
            <a:custGeom>
              <a:avLst/>
              <a:gdLst/>
              <a:ahLst/>
              <a:cxnLst/>
              <a:rect l="l" t="t" r="r" b="b"/>
              <a:pathLst>
                <a:path w="9133840" h="35560">
                  <a:moveTo>
                    <a:pt x="9133332" y="0"/>
                  </a:moveTo>
                  <a:lnTo>
                    <a:pt x="0" y="0"/>
                  </a:lnTo>
                  <a:lnTo>
                    <a:pt x="0" y="35051"/>
                  </a:lnTo>
                  <a:lnTo>
                    <a:pt x="9133332" y="35051"/>
                  </a:lnTo>
                  <a:lnTo>
                    <a:pt x="9133332" y="0"/>
                  </a:lnTo>
                  <a:close/>
                </a:path>
              </a:pathLst>
            </a:custGeom>
            <a:solidFill>
              <a:srgbClr val="C00000">
                <a:alpha val="5097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37632" y="2979369"/>
              <a:ext cx="3706367" cy="216412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32703" y="3174492"/>
              <a:ext cx="3511296" cy="196900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274570" y="3829913"/>
            <a:ext cx="3834129" cy="916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dirty="0" sz="1600" spc="-10">
                <a:solidFill>
                  <a:srgbClr val="9A0000"/>
                </a:solidFill>
                <a:latin typeface="Tahoma"/>
                <a:cs typeface="Tahoma"/>
              </a:rPr>
              <a:t>воспитание</a:t>
            </a:r>
            <a:r>
              <a:rPr dirty="0" sz="1600" spc="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9A0000"/>
                </a:solidFill>
                <a:latin typeface="Tahoma"/>
                <a:cs typeface="Tahoma"/>
              </a:rPr>
              <a:t>в</a:t>
            </a:r>
            <a:r>
              <a:rPr dirty="0" sz="1600" spc="-10">
                <a:solidFill>
                  <a:srgbClr val="9A0000"/>
                </a:solidFill>
                <a:latin typeface="Tahoma"/>
                <a:cs typeface="Tahoma"/>
              </a:rPr>
              <a:t> системе</a:t>
            </a:r>
            <a:r>
              <a:rPr dirty="0" sz="1600" spc="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9A0000"/>
                </a:solidFill>
                <a:latin typeface="Tahoma"/>
                <a:cs typeface="Tahoma"/>
              </a:rPr>
              <a:t>ОСАВИАХИМ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9A0000"/>
              </a:buClr>
              <a:buFont typeface="Wingdings"/>
              <a:buChar char=""/>
            </a:pPr>
            <a:endParaRPr sz="26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dirty="0" sz="1600" spc="-10">
                <a:solidFill>
                  <a:srgbClr val="9A0000"/>
                </a:solidFill>
                <a:latin typeface="Tahoma"/>
                <a:cs typeface="Tahoma"/>
              </a:rPr>
              <a:t>воспитание</a:t>
            </a:r>
            <a:r>
              <a:rPr dirty="0" sz="1600" spc="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9A0000"/>
                </a:solidFill>
                <a:latin typeface="Tahoma"/>
                <a:cs typeface="Tahoma"/>
              </a:rPr>
              <a:t>во</a:t>
            </a:r>
            <a:r>
              <a:rPr dirty="0" sz="160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9A0000"/>
                </a:solidFill>
                <a:latin typeface="Tahoma"/>
                <a:cs typeface="Tahoma"/>
              </a:rPr>
              <a:t>время</a:t>
            </a:r>
            <a:r>
              <a:rPr dirty="0" sz="1600" spc="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600" spc="-10">
                <a:solidFill>
                  <a:srgbClr val="9A0000"/>
                </a:solidFill>
                <a:latin typeface="Tahoma"/>
                <a:cs typeface="Tahoma"/>
              </a:rPr>
              <a:t>службы</a:t>
            </a:r>
            <a:r>
              <a:rPr dirty="0" sz="1600" spc="1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9A0000"/>
                </a:solidFill>
                <a:latin typeface="Tahoma"/>
                <a:cs typeface="Tahoma"/>
              </a:rPr>
              <a:t>в </a:t>
            </a:r>
            <a:r>
              <a:rPr dirty="0" sz="1600" spc="-10">
                <a:solidFill>
                  <a:srgbClr val="9A0000"/>
                </a:solidFill>
                <a:latin typeface="Tahoma"/>
                <a:cs typeface="Tahoma"/>
              </a:rPr>
              <a:t>РККА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1264856"/>
            <a:ext cx="6136640" cy="3211195"/>
            <a:chOff x="0" y="1264856"/>
            <a:chExt cx="6136640" cy="3211195"/>
          </a:xfrm>
        </p:grpSpPr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2700591"/>
              <a:ext cx="2453640" cy="170675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907" y="2895600"/>
              <a:ext cx="2052827" cy="113690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355591" y="4131564"/>
              <a:ext cx="445134" cy="337185"/>
            </a:xfrm>
            <a:custGeom>
              <a:avLst/>
              <a:gdLst/>
              <a:ahLst/>
              <a:cxnLst/>
              <a:rect l="l" t="t" r="r" b="b"/>
              <a:pathLst>
                <a:path w="445135" h="337185">
                  <a:moveTo>
                    <a:pt x="0" y="168402"/>
                  </a:moveTo>
                  <a:lnTo>
                    <a:pt x="111252" y="168402"/>
                  </a:lnTo>
                  <a:lnTo>
                    <a:pt x="111252" y="0"/>
                  </a:lnTo>
                  <a:lnTo>
                    <a:pt x="333756" y="0"/>
                  </a:lnTo>
                  <a:lnTo>
                    <a:pt x="333756" y="168402"/>
                  </a:lnTo>
                  <a:lnTo>
                    <a:pt x="445008" y="168402"/>
                  </a:lnTo>
                  <a:lnTo>
                    <a:pt x="222504" y="336804"/>
                  </a:lnTo>
                  <a:lnTo>
                    <a:pt x="0" y="168402"/>
                  </a:lnTo>
                  <a:close/>
                </a:path>
              </a:pathLst>
            </a:custGeom>
            <a:ln w="1524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3255" y="1301496"/>
              <a:ext cx="5993130" cy="103250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9634" y="1277874"/>
              <a:ext cx="5966460" cy="100583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19634" y="1277874"/>
              <a:ext cx="5966460" cy="1005840"/>
            </a:xfrm>
            <a:custGeom>
              <a:avLst/>
              <a:gdLst/>
              <a:ahLst/>
              <a:cxnLst/>
              <a:rect l="l" t="t" r="r" b="b"/>
              <a:pathLst>
                <a:path w="5966460" h="1005839">
                  <a:moveTo>
                    <a:pt x="0" y="119887"/>
                  </a:moveTo>
                  <a:lnTo>
                    <a:pt x="9422" y="73241"/>
                  </a:lnTo>
                  <a:lnTo>
                    <a:pt x="35118" y="35131"/>
                  </a:lnTo>
                  <a:lnTo>
                    <a:pt x="73230" y="9427"/>
                  </a:lnTo>
                  <a:lnTo>
                    <a:pt x="119900" y="0"/>
                  </a:lnTo>
                  <a:lnTo>
                    <a:pt x="5846571" y="0"/>
                  </a:lnTo>
                  <a:lnTo>
                    <a:pt x="5893218" y="9427"/>
                  </a:lnTo>
                  <a:lnTo>
                    <a:pt x="5931328" y="35131"/>
                  </a:lnTo>
                  <a:lnTo>
                    <a:pt x="5957032" y="73241"/>
                  </a:lnTo>
                  <a:lnTo>
                    <a:pt x="5966460" y="119887"/>
                  </a:lnTo>
                  <a:lnTo>
                    <a:pt x="5966460" y="885951"/>
                  </a:lnTo>
                  <a:lnTo>
                    <a:pt x="5957032" y="932598"/>
                  </a:lnTo>
                  <a:lnTo>
                    <a:pt x="5931328" y="970708"/>
                  </a:lnTo>
                  <a:lnTo>
                    <a:pt x="5893218" y="996412"/>
                  </a:lnTo>
                  <a:lnTo>
                    <a:pt x="5846571" y="1005839"/>
                  </a:lnTo>
                  <a:lnTo>
                    <a:pt x="119900" y="1005839"/>
                  </a:lnTo>
                  <a:lnTo>
                    <a:pt x="73230" y="996412"/>
                  </a:lnTo>
                  <a:lnTo>
                    <a:pt x="35118" y="970708"/>
                  </a:lnTo>
                  <a:lnTo>
                    <a:pt x="9422" y="932598"/>
                  </a:lnTo>
                  <a:lnTo>
                    <a:pt x="0" y="885951"/>
                  </a:lnTo>
                  <a:lnTo>
                    <a:pt x="0" y="119887"/>
                  </a:lnTo>
                  <a:close/>
                </a:path>
              </a:pathLst>
            </a:custGeom>
            <a:ln w="25908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1266189" y="536575"/>
            <a:ext cx="473773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77165">
              <a:lnSpc>
                <a:spcPct val="100000"/>
              </a:lnSpc>
              <a:spcBef>
                <a:spcPts val="100"/>
              </a:spcBef>
              <a:tabLst>
                <a:tab pos="1201420" algn="l"/>
                <a:tab pos="3713479" algn="l"/>
              </a:tabLst>
            </a:pPr>
            <a:r>
              <a:rPr dirty="0" sz="1500">
                <a:solidFill>
                  <a:srgbClr val="9A0000"/>
                </a:solidFill>
                <a:latin typeface="Tahoma"/>
                <a:cs typeface="Tahoma"/>
              </a:rPr>
              <a:t>Воп</a:t>
            </a:r>
            <a:r>
              <a:rPr dirty="0" sz="1500" spc="-5">
                <a:solidFill>
                  <a:srgbClr val="9A0000"/>
                </a:solidFill>
                <a:latin typeface="Tahoma"/>
                <a:cs typeface="Tahoma"/>
              </a:rPr>
              <a:t>р</a:t>
            </a:r>
            <a:r>
              <a:rPr dirty="0" sz="1500">
                <a:solidFill>
                  <a:srgbClr val="9A0000"/>
                </a:solidFill>
                <a:latin typeface="Tahoma"/>
                <a:cs typeface="Tahoma"/>
              </a:rPr>
              <a:t>осам	вое</a:t>
            </a:r>
            <a:r>
              <a:rPr dirty="0" sz="1500" spc="-5">
                <a:solidFill>
                  <a:srgbClr val="9A0000"/>
                </a:solidFill>
                <a:latin typeface="Tahoma"/>
                <a:cs typeface="Tahoma"/>
              </a:rPr>
              <a:t>нн</a:t>
            </a:r>
            <a:r>
              <a:rPr dirty="0" sz="1500">
                <a:solidFill>
                  <a:srgbClr val="9A0000"/>
                </a:solidFill>
                <a:latin typeface="Tahoma"/>
                <a:cs typeface="Tahoma"/>
              </a:rPr>
              <a:t>о</a:t>
            </a:r>
            <a:r>
              <a:rPr dirty="0" sz="1500" spc="-5">
                <a:solidFill>
                  <a:srgbClr val="9A0000"/>
                </a:solidFill>
                <a:latin typeface="Tahoma"/>
                <a:cs typeface="Tahoma"/>
              </a:rPr>
              <a:t>-</a:t>
            </a:r>
            <a:r>
              <a:rPr dirty="0" sz="1500" spc="-10">
                <a:solidFill>
                  <a:srgbClr val="9A0000"/>
                </a:solidFill>
                <a:latin typeface="Tahoma"/>
                <a:cs typeface="Tahoma"/>
              </a:rPr>
              <a:t>п</a:t>
            </a:r>
            <a:r>
              <a:rPr dirty="0" sz="1500">
                <a:solidFill>
                  <a:srgbClr val="9A0000"/>
                </a:solidFill>
                <a:latin typeface="Tahoma"/>
                <a:cs typeface="Tahoma"/>
              </a:rPr>
              <a:t>атр</a:t>
            </a:r>
            <a:r>
              <a:rPr dirty="0" sz="1500" spc="-10">
                <a:solidFill>
                  <a:srgbClr val="9A0000"/>
                </a:solidFill>
                <a:latin typeface="Tahoma"/>
                <a:cs typeface="Tahoma"/>
              </a:rPr>
              <a:t>и</a:t>
            </a:r>
            <a:r>
              <a:rPr dirty="0" sz="1500">
                <a:solidFill>
                  <a:srgbClr val="9A0000"/>
                </a:solidFill>
                <a:latin typeface="Tahoma"/>
                <a:cs typeface="Tahoma"/>
              </a:rPr>
              <a:t>о</a:t>
            </a:r>
            <a:r>
              <a:rPr dirty="0" sz="1500" spc="5">
                <a:solidFill>
                  <a:srgbClr val="9A0000"/>
                </a:solidFill>
                <a:latin typeface="Tahoma"/>
                <a:cs typeface="Tahoma"/>
              </a:rPr>
              <a:t>т</a:t>
            </a:r>
            <a:r>
              <a:rPr dirty="0" sz="1500" spc="-10">
                <a:solidFill>
                  <a:srgbClr val="9A0000"/>
                </a:solidFill>
                <a:latin typeface="Tahoma"/>
                <a:cs typeface="Tahoma"/>
              </a:rPr>
              <a:t>и</a:t>
            </a:r>
            <a:r>
              <a:rPr dirty="0" sz="1500">
                <a:solidFill>
                  <a:srgbClr val="9A0000"/>
                </a:solidFill>
                <a:latin typeface="Tahoma"/>
                <a:cs typeface="Tahoma"/>
              </a:rPr>
              <a:t>чес</a:t>
            </a:r>
            <a:r>
              <a:rPr dirty="0" sz="1500" spc="-5">
                <a:solidFill>
                  <a:srgbClr val="9A0000"/>
                </a:solidFill>
                <a:latin typeface="Tahoma"/>
                <a:cs typeface="Tahoma"/>
              </a:rPr>
              <a:t>ког</a:t>
            </a:r>
            <a:r>
              <a:rPr dirty="0" sz="1500">
                <a:solidFill>
                  <a:srgbClr val="9A0000"/>
                </a:solidFill>
                <a:latin typeface="Tahoma"/>
                <a:cs typeface="Tahoma"/>
              </a:rPr>
              <a:t>о	вос</a:t>
            </a:r>
            <a:r>
              <a:rPr dirty="0" sz="1500" spc="-10">
                <a:solidFill>
                  <a:srgbClr val="9A0000"/>
                </a:solidFill>
                <a:latin typeface="Tahoma"/>
                <a:cs typeface="Tahoma"/>
              </a:rPr>
              <a:t>п</a:t>
            </a:r>
            <a:r>
              <a:rPr dirty="0" sz="1500" spc="5">
                <a:solidFill>
                  <a:srgbClr val="9A0000"/>
                </a:solidFill>
                <a:latin typeface="Tahoma"/>
                <a:cs typeface="Tahoma"/>
              </a:rPr>
              <a:t>и</a:t>
            </a:r>
            <a:r>
              <a:rPr dirty="0" sz="1500">
                <a:solidFill>
                  <a:srgbClr val="9A0000"/>
                </a:solidFill>
                <a:latin typeface="Tahoma"/>
                <a:cs typeface="Tahoma"/>
              </a:rPr>
              <a:t>та</a:t>
            </a:r>
            <a:r>
              <a:rPr dirty="0" sz="1500" spc="5">
                <a:solidFill>
                  <a:srgbClr val="9A0000"/>
                </a:solidFill>
                <a:latin typeface="Tahoma"/>
                <a:cs typeface="Tahoma"/>
              </a:rPr>
              <a:t>н</a:t>
            </a:r>
            <a:r>
              <a:rPr dirty="0" sz="1500" spc="-10">
                <a:solidFill>
                  <a:srgbClr val="9A0000"/>
                </a:solidFill>
                <a:latin typeface="Tahoma"/>
                <a:cs typeface="Tahoma"/>
              </a:rPr>
              <a:t>и</a:t>
            </a:r>
            <a:r>
              <a:rPr dirty="0" sz="1500">
                <a:solidFill>
                  <a:srgbClr val="9A0000"/>
                </a:solidFill>
                <a:latin typeface="Tahoma"/>
                <a:cs typeface="Tahoma"/>
              </a:rPr>
              <a:t>я  </a:t>
            </a:r>
            <a:r>
              <a:rPr dirty="0" sz="1500">
                <a:solidFill>
                  <a:srgbClr val="9A0000"/>
                </a:solidFill>
                <a:latin typeface="Tahoma"/>
                <a:cs typeface="Tahoma"/>
              </a:rPr>
              <a:t>молодежи</a:t>
            </a:r>
            <a:r>
              <a:rPr dirty="0" sz="1500" spc="1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9A0000"/>
                </a:solidFill>
                <a:latin typeface="Tahoma"/>
                <a:cs typeface="Tahoma"/>
              </a:rPr>
              <a:t>в</a:t>
            </a:r>
            <a:r>
              <a:rPr dirty="0" sz="1500" spc="-5">
                <a:solidFill>
                  <a:srgbClr val="9A0000"/>
                </a:solidFill>
                <a:latin typeface="Tahoma"/>
                <a:cs typeface="Tahoma"/>
              </a:rPr>
              <a:t> СССР уделялось</a:t>
            </a:r>
            <a:r>
              <a:rPr dirty="0" sz="1500" spc="1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9A0000"/>
                </a:solidFill>
                <a:latin typeface="Tahoma"/>
                <a:cs typeface="Tahoma"/>
              </a:rPr>
              <a:t>неослабное</a:t>
            </a:r>
            <a:r>
              <a:rPr dirty="0" sz="150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9A0000"/>
                </a:solidFill>
                <a:latin typeface="Tahoma"/>
                <a:cs typeface="Tahoma"/>
              </a:rPr>
              <a:t>внимание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612885" y="105283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760000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1315" y="1290050"/>
            <a:ext cx="8395335" cy="212471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algn="just" marL="12700" marR="2723515" indent="176530">
              <a:lnSpc>
                <a:spcPct val="96800"/>
              </a:lnSpc>
              <a:spcBef>
                <a:spcPts val="190"/>
              </a:spcBef>
            </a:pPr>
            <a:r>
              <a:rPr dirty="0" sz="1550" spc="-35">
                <a:solidFill>
                  <a:srgbClr val="FFFFFF"/>
                </a:solidFill>
                <a:latin typeface="Tahoma"/>
                <a:cs typeface="Tahoma"/>
              </a:rPr>
              <a:t>Важным</a:t>
            </a:r>
            <a:r>
              <a:rPr dirty="0" sz="1550" spc="-30">
                <a:solidFill>
                  <a:srgbClr val="FFFFFF"/>
                </a:solidFill>
                <a:latin typeface="Tahoma"/>
                <a:cs typeface="Tahoma"/>
              </a:rPr>
              <a:t> событием</a:t>
            </a:r>
            <a:r>
              <a:rPr dirty="0" sz="155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550" spc="-3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dirty="0" sz="155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550" spc="-30">
                <a:solidFill>
                  <a:srgbClr val="FFFFFF"/>
                </a:solidFill>
                <a:latin typeface="Tahoma"/>
                <a:cs typeface="Tahoma"/>
              </a:rPr>
              <a:t>деле</a:t>
            </a:r>
            <a:r>
              <a:rPr dirty="0" sz="155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550" spc="-30">
                <a:solidFill>
                  <a:srgbClr val="FFFFFF"/>
                </a:solidFill>
                <a:latin typeface="Tahoma"/>
                <a:cs typeface="Tahoma"/>
              </a:rPr>
              <a:t>патриотического</a:t>
            </a:r>
            <a:r>
              <a:rPr dirty="0" sz="155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550" spc="-30">
                <a:solidFill>
                  <a:srgbClr val="FFFFFF"/>
                </a:solidFill>
                <a:latin typeface="Tahoma"/>
                <a:cs typeface="Tahoma"/>
              </a:rPr>
              <a:t>воспитания </a:t>
            </a:r>
            <a:r>
              <a:rPr dirty="0" sz="1550" spc="-4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550" spc="-30">
                <a:solidFill>
                  <a:srgbClr val="FFFFFF"/>
                </a:solidFill>
                <a:latin typeface="Tahoma"/>
                <a:cs typeface="Tahoma"/>
              </a:rPr>
              <a:t>молодежи стало создание в </a:t>
            </a:r>
            <a:r>
              <a:rPr dirty="0" sz="1550" spc="-25">
                <a:solidFill>
                  <a:srgbClr val="FFFFFF"/>
                </a:solidFill>
                <a:latin typeface="Tahoma"/>
                <a:cs typeface="Tahoma"/>
              </a:rPr>
              <a:t>1927 </a:t>
            </a:r>
            <a:r>
              <a:rPr dirty="0" sz="1550" spc="-30">
                <a:solidFill>
                  <a:srgbClr val="FFFFFF"/>
                </a:solidFill>
                <a:latin typeface="Tahoma"/>
                <a:cs typeface="Tahoma"/>
              </a:rPr>
              <a:t>году </a:t>
            </a:r>
            <a:r>
              <a:rPr dirty="0" sz="1550" spc="-35">
                <a:solidFill>
                  <a:srgbClr val="FFFFFF"/>
                </a:solidFill>
                <a:latin typeface="Tahoma"/>
                <a:cs typeface="Tahoma"/>
              </a:rPr>
              <a:t>Общества </a:t>
            </a:r>
            <a:r>
              <a:rPr dirty="0" sz="1550" spc="-30">
                <a:solidFill>
                  <a:srgbClr val="FFFFFF"/>
                </a:solidFill>
                <a:latin typeface="Tahoma"/>
                <a:cs typeface="Tahoma"/>
              </a:rPr>
              <a:t>содействия </a:t>
            </a:r>
            <a:r>
              <a:rPr dirty="0" sz="155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550" spc="-30">
                <a:solidFill>
                  <a:srgbClr val="FFFFFF"/>
                </a:solidFill>
                <a:latin typeface="Tahoma"/>
                <a:cs typeface="Tahoma"/>
              </a:rPr>
              <a:t>обороне,</a:t>
            </a:r>
            <a:r>
              <a:rPr dirty="0" sz="155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550" spc="-30">
                <a:solidFill>
                  <a:srgbClr val="FFFFFF"/>
                </a:solidFill>
                <a:latin typeface="Tahoma"/>
                <a:cs typeface="Tahoma"/>
              </a:rPr>
              <a:t>авиационному</a:t>
            </a:r>
            <a:r>
              <a:rPr dirty="0" sz="155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550" spc="-3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dirty="0" sz="155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550" spc="-30">
                <a:solidFill>
                  <a:srgbClr val="FFFFFF"/>
                </a:solidFill>
                <a:latin typeface="Tahoma"/>
                <a:cs typeface="Tahoma"/>
              </a:rPr>
              <a:t>химическому</a:t>
            </a:r>
            <a:r>
              <a:rPr dirty="0" sz="155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550" spc="-30">
                <a:solidFill>
                  <a:srgbClr val="FFFFFF"/>
                </a:solidFill>
                <a:latin typeface="Tahoma"/>
                <a:cs typeface="Tahoma"/>
              </a:rPr>
              <a:t>строительству </a:t>
            </a:r>
            <a:r>
              <a:rPr dirty="0" sz="155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550" spc="-35">
                <a:solidFill>
                  <a:srgbClr val="FFFFFF"/>
                </a:solidFill>
                <a:latin typeface="Tahoma"/>
                <a:cs typeface="Tahoma"/>
              </a:rPr>
              <a:t>(ОСОАВИАХИМ)</a:t>
            </a:r>
            <a:endParaRPr sz="15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Tahoma"/>
              <a:cs typeface="Tahoma"/>
            </a:endParaRPr>
          </a:p>
          <a:p>
            <a:pPr marL="3205480" marR="5080" indent="-2969895">
              <a:lnSpc>
                <a:spcPct val="100000"/>
              </a:lnSpc>
            </a:pPr>
            <a:r>
              <a:rPr dirty="0" sz="1600" spc="-5" b="1">
                <a:solidFill>
                  <a:srgbClr val="9A0000"/>
                </a:solidFill>
                <a:latin typeface="Tahoma"/>
                <a:cs typeface="Tahoma"/>
              </a:rPr>
              <a:t>Системообразующие</a:t>
            </a:r>
            <a:r>
              <a:rPr dirty="0" sz="1600" spc="30" b="1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9A0000"/>
                </a:solidFill>
                <a:latin typeface="Tahoma"/>
                <a:cs typeface="Tahoma"/>
              </a:rPr>
              <a:t>элементы</a:t>
            </a:r>
            <a:r>
              <a:rPr dirty="0" sz="1600" spc="35" b="1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9A0000"/>
                </a:solidFill>
                <a:latin typeface="Tahoma"/>
                <a:cs typeface="Tahoma"/>
              </a:rPr>
              <a:t>военно-патриотического</a:t>
            </a:r>
            <a:r>
              <a:rPr dirty="0" sz="1600" spc="75" b="1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9A0000"/>
                </a:solidFill>
                <a:latin typeface="Tahoma"/>
                <a:cs typeface="Tahoma"/>
              </a:rPr>
              <a:t>воспитания</a:t>
            </a:r>
            <a:r>
              <a:rPr dirty="0" sz="1600" spc="50" b="1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9A0000"/>
                </a:solidFill>
                <a:latin typeface="Tahoma"/>
                <a:cs typeface="Tahoma"/>
              </a:rPr>
              <a:t>в</a:t>
            </a:r>
            <a:r>
              <a:rPr dirty="0" sz="1600" spc="20" b="1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9A0000"/>
                </a:solidFill>
                <a:latin typeface="Tahoma"/>
                <a:cs typeface="Tahoma"/>
              </a:rPr>
              <a:t>СССР </a:t>
            </a:r>
            <a:r>
              <a:rPr dirty="0" sz="1600" spc="-455" b="1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9A0000"/>
                </a:solidFill>
                <a:latin typeface="Tahoma"/>
                <a:cs typeface="Tahoma"/>
              </a:rPr>
              <a:t>в</a:t>
            </a:r>
            <a:r>
              <a:rPr dirty="0" sz="1600" spc="5" b="1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9A0000"/>
                </a:solidFill>
                <a:latin typeface="Tahoma"/>
                <a:cs typeface="Tahoma"/>
              </a:rPr>
              <a:t>предвоенные</a:t>
            </a:r>
            <a:r>
              <a:rPr dirty="0" sz="1600" spc="35" b="1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9A0000"/>
                </a:solidFill>
                <a:latin typeface="Tahoma"/>
                <a:cs typeface="Tahoma"/>
              </a:rPr>
              <a:t>годы</a:t>
            </a:r>
            <a:endParaRPr sz="1600">
              <a:latin typeface="Tahoma"/>
              <a:cs typeface="Tahoma"/>
            </a:endParaRPr>
          </a:p>
          <a:p>
            <a:pPr marL="2368550" indent="-343535">
              <a:lnSpc>
                <a:spcPct val="100000"/>
              </a:lnSpc>
              <a:spcBef>
                <a:spcPts val="1265"/>
              </a:spcBef>
              <a:buFont typeface="Wingdings"/>
              <a:buChar char=""/>
              <a:tabLst>
                <a:tab pos="2368550" algn="l"/>
                <a:tab pos="2369185" algn="l"/>
              </a:tabLst>
            </a:pPr>
            <a:r>
              <a:rPr dirty="0" sz="1600" spc="-10">
                <a:solidFill>
                  <a:srgbClr val="9A0000"/>
                </a:solidFill>
                <a:latin typeface="Tahoma"/>
                <a:cs typeface="Tahoma"/>
              </a:rPr>
              <a:t>воспитание</a:t>
            </a:r>
            <a:r>
              <a:rPr dirty="0" sz="1600" spc="1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9A0000"/>
                </a:solidFill>
                <a:latin typeface="Tahoma"/>
                <a:cs typeface="Tahoma"/>
              </a:rPr>
              <a:t>в</a:t>
            </a:r>
            <a:r>
              <a:rPr dirty="0" sz="160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600" spc="-10">
                <a:solidFill>
                  <a:srgbClr val="9A0000"/>
                </a:solidFill>
                <a:latin typeface="Tahoma"/>
                <a:cs typeface="Tahoma"/>
              </a:rPr>
              <a:t>молодежных</a:t>
            </a:r>
            <a:r>
              <a:rPr dirty="0" sz="1600" spc="4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9A0000"/>
                </a:solidFill>
                <a:latin typeface="Tahoma"/>
                <a:cs typeface="Tahoma"/>
              </a:rPr>
              <a:t>организациях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3940302" y="77851"/>
            <a:ext cx="126047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5"/>
              <a:t>ИСТОРИЯ</a:t>
            </a:r>
          </a:p>
        </p:txBody>
      </p:sp>
      <p:sp>
        <p:nvSpPr>
          <p:cNvPr id="25" name="object 25"/>
          <p:cNvSpPr/>
          <p:nvPr/>
        </p:nvSpPr>
        <p:spPr>
          <a:xfrm>
            <a:off x="4343400" y="3453384"/>
            <a:ext cx="445134" cy="338455"/>
          </a:xfrm>
          <a:custGeom>
            <a:avLst/>
            <a:gdLst/>
            <a:ahLst/>
            <a:cxnLst/>
            <a:rect l="l" t="t" r="r" b="b"/>
            <a:pathLst>
              <a:path w="445135" h="338454">
                <a:moveTo>
                  <a:pt x="0" y="169164"/>
                </a:moveTo>
                <a:lnTo>
                  <a:pt x="111251" y="169164"/>
                </a:lnTo>
                <a:lnTo>
                  <a:pt x="111251" y="0"/>
                </a:lnTo>
                <a:lnTo>
                  <a:pt x="333755" y="0"/>
                </a:lnTo>
                <a:lnTo>
                  <a:pt x="333755" y="169164"/>
                </a:lnTo>
                <a:lnTo>
                  <a:pt x="445008" y="169164"/>
                </a:lnTo>
                <a:lnTo>
                  <a:pt x="222503" y="338328"/>
                </a:lnTo>
                <a:lnTo>
                  <a:pt x="0" y="169164"/>
                </a:lnTo>
                <a:close/>
              </a:path>
            </a:pathLst>
          </a:custGeom>
          <a:ln w="1524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" y="0"/>
            <a:ext cx="9133332" cy="51434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2417" y="587502"/>
            <a:ext cx="857123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49403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9A0000"/>
                </a:solidFill>
                <a:latin typeface="Tahoma"/>
                <a:cs typeface="Tahoma"/>
              </a:rPr>
              <a:t>В</a:t>
            </a:r>
            <a:r>
              <a:rPr dirty="0" sz="1500" spc="14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9A0000"/>
                </a:solidFill>
                <a:latin typeface="Tahoma"/>
                <a:cs typeface="Tahoma"/>
              </a:rPr>
              <a:t>семидесятых</a:t>
            </a:r>
            <a:r>
              <a:rPr dirty="0" sz="1500" spc="15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9A0000"/>
                </a:solidFill>
                <a:latin typeface="Tahoma"/>
                <a:cs typeface="Tahoma"/>
              </a:rPr>
              <a:t>годах</a:t>
            </a:r>
            <a:r>
              <a:rPr dirty="0" sz="1500" spc="14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9A0000"/>
                </a:solidFill>
                <a:latin typeface="Tahoma"/>
                <a:cs typeface="Tahoma"/>
              </a:rPr>
              <a:t>получили</a:t>
            </a:r>
            <a:r>
              <a:rPr dirty="0" sz="1500" spc="15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9A0000"/>
                </a:solidFill>
                <a:latin typeface="Tahoma"/>
                <a:cs typeface="Tahoma"/>
              </a:rPr>
              <a:t>активное</a:t>
            </a:r>
            <a:r>
              <a:rPr dirty="0" sz="1500" spc="15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9A0000"/>
                </a:solidFill>
                <a:latin typeface="Tahoma"/>
                <a:cs typeface="Tahoma"/>
              </a:rPr>
              <a:t>развитие</a:t>
            </a:r>
            <a:r>
              <a:rPr dirty="0" sz="1500" spc="14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9A0000"/>
                </a:solidFill>
                <a:latin typeface="Tahoma"/>
                <a:cs typeface="Tahoma"/>
              </a:rPr>
              <a:t>военно-спортивные</a:t>
            </a:r>
            <a:r>
              <a:rPr dirty="0" sz="1500" spc="15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9A0000"/>
                </a:solidFill>
                <a:latin typeface="Tahoma"/>
                <a:cs typeface="Tahoma"/>
              </a:rPr>
              <a:t>игры</a:t>
            </a:r>
            <a:r>
              <a:rPr dirty="0" sz="1500" spc="14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9A0000"/>
                </a:solidFill>
                <a:latin typeface="Tahoma"/>
                <a:cs typeface="Tahoma"/>
              </a:rPr>
              <a:t>«Зарница»</a:t>
            </a:r>
            <a:r>
              <a:rPr dirty="0" sz="1500" spc="15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9A0000"/>
                </a:solidFill>
                <a:latin typeface="Tahoma"/>
                <a:cs typeface="Tahoma"/>
              </a:rPr>
              <a:t>и</a:t>
            </a:r>
            <a:endParaRPr sz="1500">
              <a:latin typeface="Tahoma"/>
              <a:cs typeface="Tahoma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500" spc="-5">
                <a:solidFill>
                  <a:srgbClr val="9A0000"/>
                </a:solidFill>
                <a:latin typeface="Tahoma"/>
                <a:cs typeface="Tahoma"/>
              </a:rPr>
              <a:t>«Орленок». Первый Всесоюзный слёт </a:t>
            </a:r>
            <a:r>
              <a:rPr dirty="0" sz="1500">
                <a:solidFill>
                  <a:srgbClr val="9A0000"/>
                </a:solidFill>
                <a:latin typeface="Tahoma"/>
                <a:cs typeface="Tahoma"/>
              </a:rPr>
              <a:t>юнармейского </a:t>
            </a:r>
            <a:r>
              <a:rPr dirty="0" sz="1500" spc="-5">
                <a:solidFill>
                  <a:srgbClr val="9A0000"/>
                </a:solidFill>
                <a:latin typeface="Tahoma"/>
                <a:cs typeface="Tahoma"/>
              </a:rPr>
              <a:t>движения состоялся </a:t>
            </a:r>
            <a:r>
              <a:rPr dirty="0" sz="1500">
                <a:solidFill>
                  <a:srgbClr val="9A0000"/>
                </a:solidFill>
                <a:latin typeface="Tahoma"/>
                <a:cs typeface="Tahoma"/>
              </a:rPr>
              <a:t>в январе 1990 </a:t>
            </a:r>
            <a:r>
              <a:rPr dirty="0" sz="1500" spc="-5">
                <a:solidFill>
                  <a:srgbClr val="9A0000"/>
                </a:solidFill>
                <a:latin typeface="Tahoma"/>
                <a:cs typeface="Tahoma"/>
              </a:rPr>
              <a:t>года. </a:t>
            </a:r>
            <a:r>
              <a:rPr dirty="0" sz="150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9A0000"/>
                </a:solidFill>
                <a:latin typeface="Tahoma"/>
                <a:cs typeface="Tahoma"/>
              </a:rPr>
              <a:t>Слёт</a:t>
            </a:r>
            <a:r>
              <a:rPr dirty="0" sz="150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9A0000"/>
                </a:solidFill>
                <a:latin typeface="Tahoma"/>
                <a:cs typeface="Tahoma"/>
              </a:rPr>
              <a:t>утвердил</a:t>
            </a:r>
            <a:r>
              <a:rPr dirty="0" sz="150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9A0000"/>
                </a:solidFill>
                <a:latin typeface="Tahoma"/>
                <a:cs typeface="Tahoma"/>
              </a:rPr>
              <a:t>Положение</a:t>
            </a:r>
            <a:r>
              <a:rPr dirty="0" sz="1500">
                <a:solidFill>
                  <a:srgbClr val="9A0000"/>
                </a:solidFill>
                <a:latin typeface="Tahoma"/>
                <a:cs typeface="Tahoma"/>
              </a:rPr>
              <a:t> о</a:t>
            </a:r>
            <a:r>
              <a:rPr dirty="0" sz="1500" spc="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9A0000"/>
                </a:solidFill>
                <a:latin typeface="Tahoma"/>
                <a:cs typeface="Tahoma"/>
              </a:rPr>
              <a:t>Всесоюзном</a:t>
            </a:r>
            <a:r>
              <a:rPr dirty="0" sz="1500">
                <a:solidFill>
                  <a:srgbClr val="9A0000"/>
                </a:solidFill>
                <a:latin typeface="Tahoma"/>
                <a:cs typeface="Tahoma"/>
              </a:rPr>
              <a:t> юнармейском</a:t>
            </a:r>
            <a:r>
              <a:rPr dirty="0" sz="1500" spc="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9A0000"/>
                </a:solidFill>
                <a:latin typeface="Tahoma"/>
                <a:cs typeface="Tahoma"/>
              </a:rPr>
              <a:t>движении</a:t>
            </a:r>
            <a:r>
              <a:rPr dirty="0" sz="1500" spc="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9A0000"/>
                </a:solidFill>
                <a:latin typeface="Tahoma"/>
                <a:cs typeface="Tahoma"/>
              </a:rPr>
              <a:t>и</a:t>
            </a:r>
            <a:r>
              <a:rPr dirty="0" sz="1500" spc="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9A0000"/>
                </a:solidFill>
                <a:latin typeface="Tahoma"/>
                <a:cs typeface="Tahoma"/>
              </a:rPr>
              <a:t>избрал</a:t>
            </a:r>
            <a:r>
              <a:rPr dirty="0" sz="150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9A0000"/>
                </a:solidFill>
                <a:latin typeface="Tahoma"/>
                <a:cs typeface="Tahoma"/>
              </a:rPr>
              <a:t>командующим </a:t>
            </a:r>
            <a:r>
              <a:rPr dirty="0" sz="150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9A0000"/>
                </a:solidFill>
                <a:latin typeface="Tahoma"/>
                <a:cs typeface="Tahoma"/>
              </a:rPr>
              <a:t>движения</a:t>
            </a:r>
            <a:r>
              <a:rPr dirty="0" sz="1500" spc="2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9A0000"/>
                </a:solidFill>
                <a:latin typeface="Tahoma"/>
                <a:cs typeface="Tahoma"/>
              </a:rPr>
              <a:t>лётчика-космонавта</a:t>
            </a:r>
            <a:r>
              <a:rPr dirty="0" sz="1500" spc="4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9A0000"/>
                </a:solidFill>
                <a:latin typeface="Tahoma"/>
                <a:cs typeface="Tahoma"/>
              </a:rPr>
              <a:t>дважды</a:t>
            </a:r>
            <a:r>
              <a:rPr dirty="0" sz="1500" spc="-1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9A0000"/>
                </a:solidFill>
                <a:latin typeface="Tahoma"/>
                <a:cs typeface="Tahoma"/>
              </a:rPr>
              <a:t>Героя</a:t>
            </a:r>
            <a:r>
              <a:rPr dirty="0" sz="1500">
                <a:solidFill>
                  <a:srgbClr val="9A0000"/>
                </a:solidFill>
                <a:latin typeface="Tahoma"/>
                <a:cs typeface="Tahoma"/>
              </a:rPr>
              <a:t> Советского</a:t>
            </a:r>
            <a:r>
              <a:rPr dirty="0" sz="1500" spc="-2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9A0000"/>
                </a:solidFill>
                <a:latin typeface="Tahoma"/>
                <a:cs typeface="Tahoma"/>
              </a:rPr>
              <a:t>Союза</a:t>
            </a:r>
            <a:r>
              <a:rPr dirty="0" sz="1500" spc="2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9A0000"/>
                </a:solidFill>
                <a:latin typeface="Tahoma"/>
                <a:cs typeface="Tahoma"/>
              </a:rPr>
              <a:t>Г.Т.Берегового</a:t>
            </a:r>
            <a:endParaRPr sz="15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772" y="1368552"/>
            <a:ext cx="8999220" cy="3649345"/>
            <a:chOff x="80772" y="1368552"/>
            <a:chExt cx="8999220" cy="36493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0315" y="1563624"/>
              <a:ext cx="1979676" cy="17998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2595" y="1661160"/>
              <a:ext cx="1968245" cy="18006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85060" y="1563624"/>
              <a:ext cx="1967484" cy="17998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06239" y="1368552"/>
              <a:ext cx="3232404" cy="236969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01312" y="1563624"/>
              <a:ext cx="2662428" cy="17998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772" y="1563624"/>
              <a:ext cx="2260092" cy="17998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2899" y="3515866"/>
              <a:ext cx="8600694" cy="150190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9278" y="3492246"/>
              <a:ext cx="8574024" cy="147523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19278" y="3492246"/>
              <a:ext cx="8574405" cy="1475740"/>
            </a:xfrm>
            <a:custGeom>
              <a:avLst/>
              <a:gdLst/>
              <a:ahLst/>
              <a:cxnLst/>
              <a:rect l="l" t="t" r="r" b="b"/>
              <a:pathLst>
                <a:path w="8574405" h="1475739">
                  <a:moveTo>
                    <a:pt x="0" y="175894"/>
                  </a:moveTo>
                  <a:lnTo>
                    <a:pt x="6282" y="129131"/>
                  </a:lnTo>
                  <a:lnTo>
                    <a:pt x="24010" y="87112"/>
                  </a:lnTo>
                  <a:lnTo>
                    <a:pt x="51509" y="51514"/>
                  </a:lnTo>
                  <a:lnTo>
                    <a:pt x="87101" y="24012"/>
                  </a:lnTo>
                  <a:lnTo>
                    <a:pt x="129109" y="6282"/>
                  </a:lnTo>
                  <a:lnTo>
                    <a:pt x="175856" y="0"/>
                  </a:lnTo>
                  <a:lnTo>
                    <a:pt x="8398129" y="0"/>
                  </a:lnTo>
                  <a:lnTo>
                    <a:pt x="8444892" y="6282"/>
                  </a:lnTo>
                  <a:lnTo>
                    <a:pt x="8486911" y="24012"/>
                  </a:lnTo>
                  <a:lnTo>
                    <a:pt x="8522509" y="51514"/>
                  </a:lnTo>
                  <a:lnTo>
                    <a:pt x="8550011" y="87112"/>
                  </a:lnTo>
                  <a:lnTo>
                    <a:pt x="8567741" y="129131"/>
                  </a:lnTo>
                  <a:lnTo>
                    <a:pt x="8574024" y="175894"/>
                  </a:lnTo>
                  <a:lnTo>
                    <a:pt x="8574024" y="1299375"/>
                  </a:lnTo>
                  <a:lnTo>
                    <a:pt x="8567741" y="1346122"/>
                  </a:lnTo>
                  <a:lnTo>
                    <a:pt x="8550011" y="1388130"/>
                  </a:lnTo>
                  <a:lnTo>
                    <a:pt x="8522509" y="1423722"/>
                  </a:lnTo>
                  <a:lnTo>
                    <a:pt x="8486911" y="1451221"/>
                  </a:lnTo>
                  <a:lnTo>
                    <a:pt x="8444892" y="1468949"/>
                  </a:lnTo>
                  <a:lnTo>
                    <a:pt x="8398129" y="1475231"/>
                  </a:lnTo>
                  <a:lnTo>
                    <a:pt x="175856" y="1475231"/>
                  </a:lnTo>
                  <a:lnTo>
                    <a:pt x="129109" y="1468949"/>
                  </a:lnTo>
                  <a:lnTo>
                    <a:pt x="87101" y="1451221"/>
                  </a:lnTo>
                  <a:lnTo>
                    <a:pt x="51509" y="1423722"/>
                  </a:lnTo>
                  <a:lnTo>
                    <a:pt x="24010" y="1388130"/>
                  </a:lnTo>
                  <a:lnTo>
                    <a:pt x="6282" y="1346122"/>
                  </a:lnTo>
                  <a:lnTo>
                    <a:pt x="0" y="1299375"/>
                  </a:lnTo>
                  <a:lnTo>
                    <a:pt x="0" y="175894"/>
                  </a:lnTo>
                  <a:close/>
                </a:path>
              </a:pathLst>
            </a:custGeom>
            <a:ln w="25908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8612885" y="105283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760000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7243" y="3607689"/>
            <a:ext cx="8321675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77800">
              <a:lnSpc>
                <a:spcPct val="100000"/>
              </a:lnSpc>
              <a:spcBef>
                <a:spcPts val="95"/>
              </a:spcBef>
              <a:tabLst>
                <a:tab pos="1187450" algn="l"/>
                <a:tab pos="2670175" algn="l"/>
                <a:tab pos="3932554" algn="l"/>
                <a:tab pos="4188460" algn="l"/>
                <a:tab pos="5171440" algn="l"/>
                <a:tab pos="6095365" algn="l"/>
                <a:tab pos="7659370" algn="l"/>
              </a:tabLst>
            </a:pPr>
            <a:r>
              <a:rPr dirty="0" sz="1600" spc="-10" b="1">
                <a:solidFill>
                  <a:srgbClr val="FFFFFF"/>
                </a:solidFill>
                <a:latin typeface="Tahoma"/>
                <a:cs typeface="Tahoma"/>
              </a:rPr>
              <a:t>Георги</a:t>
            </a:r>
            <a:r>
              <a:rPr dirty="0" sz="1600" spc="-5" b="1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r>
              <a:rPr dirty="0" sz="1600" b="1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dirty="0" sz="1600" spc="-10" b="1">
                <a:solidFill>
                  <a:srgbClr val="FFFFFF"/>
                </a:solidFill>
                <a:latin typeface="Tahoma"/>
                <a:cs typeface="Tahoma"/>
              </a:rPr>
              <a:t>Тим</a:t>
            </a:r>
            <a:r>
              <a:rPr dirty="0" sz="1600" spc="5" b="1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dirty="0" sz="1600" spc="-5" b="1">
                <a:solidFill>
                  <a:srgbClr val="FFFFFF"/>
                </a:solidFill>
                <a:latin typeface="Tahoma"/>
                <a:cs typeface="Tahoma"/>
              </a:rPr>
              <a:t>феевич</a:t>
            </a:r>
            <a:r>
              <a:rPr dirty="0" sz="1600" b="1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dirty="0" sz="1600" b="1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dirty="0" sz="1600" spc="-5" b="1">
                <a:solidFill>
                  <a:srgbClr val="FFFFFF"/>
                </a:solidFill>
                <a:latin typeface="Tahoma"/>
                <a:cs typeface="Tahoma"/>
              </a:rPr>
              <a:t>ер</a:t>
            </a:r>
            <a:r>
              <a:rPr dirty="0" sz="1600" spc="5" b="1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dirty="0" sz="1600" b="1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dirty="0" sz="1600" spc="-10" b="1">
                <a:solidFill>
                  <a:srgbClr val="FFFFFF"/>
                </a:solidFill>
                <a:latin typeface="Tahoma"/>
                <a:cs typeface="Tahoma"/>
              </a:rPr>
              <a:t>ово</a:t>
            </a:r>
            <a:r>
              <a:rPr dirty="0" sz="1600" spc="-5" b="1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r>
              <a:rPr dirty="0" sz="1600" b="1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ча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dirty="0" sz="1600" spc="5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dirty="0" sz="1600" spc="-1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dirty="0" sz="1600" spc="-10">
                <a:solidFill>
                  <a:srgbClr val="FFFFFF"/>
                </a:solidFill>
                <a:latin typeface="Tahoma"/>
                <a:cs typeface="Tahoma"/>
              </a:rPr>
              <a:t>Вели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ой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От</a:t>
            </a:r>
            <a:r>
              <a:rPr dirty="0" sz="1600" spc="-10">
                <a:solidFill>
                  <a:srgbClr val="FFFFFF"/>
                </a:solidFill>
                <a:latin typeface="Tahoma"/>
                <a:cs typeface="Tahoma"/>
              </a:rPr>
              <a:t>ече</a:t>
            </a:r>
            <a:r>
              <a:rPr dirty="0" sz="1600" spc="-15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твен</a:t>
            </a:r>
            <a:r>
              <a:rPr dirty="0" sz="1600" spc="1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ой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dirty="0" sz="1600" spc="-1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dirty="0" sz="1600" spc="5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dirty="0" sz="1600" spc="-10">
                <a:solidFill>
                  <a:srgbClr val="FFFFFF"/>
                </a:solidFill>
                <a:latin typeface="Tahoma"/>
                <a:cs typeface="Tahoma"/>
              </a:rPr>
              <a:t>йн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. 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Совершил</a:t>
            </a:r>
            <a:r>
              <a:rPr dirty="0" sz="1600" spc="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186</a:t>
            </a:r>
            <a:r>
              <a:rPr dirty="0" sz="1600" spc="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боевых</a:t>
            </a:r>
            <a:r>
              <a:rPr dirty="0" sz="1600" spc="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Tahoma"/>
                <a:cs typeface="Tahoma"/>
              </a:rPr>
              <a:t>вылетов.</a:t>
            </a:r>
            <a:r>
              <a:rPr dirty="0" sz="1600" spc="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dirty="0" sz="16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1944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Tahoma"/>
                <a:cs typeface="Tahoma"/>
              </a:rPr>
              <a:t>году</a:t>
            </a:r>
            <a:r>
              <a:rPr dirty="0" sz="1600" spc="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удостоен</a:t>
            </a:r>
            <a:r>
              <a:rPr dirty="0" sz="1600" spc="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звания</a:t>
            </a:r>
            <a:r>
              <a:rPr dirty="0" sz="1600" spc="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Tahoma"/>
                <a:cs typeface="Tahoma"/>
              </a:rPr>
              <a:t>Героя</a:t>
            </a:r>
            <a:r>
              <a:rPr dirty="0" sz="1600" spc="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Советского</a:t>
            </a:r>
            <a:r>
              <a:rPr dirty="0" sz="1600" spc="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Союза.</a:t>
            </a:r>
            <a:endParaRPr sz="1600">
              <a:latin typeface="Tahoma"/>
              <a:cs typeface="Tahoma"/>
            </a:endParaRPr>
          </a:p>
          <a:p>
            <a:pPr marL="12700" marR="5080" indent="177800">
              <a:lnSpc>
                <a:spcPct val="100000"/>
              </a:lnSpc>
            </a:pP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30</a:t>
            </a:r>
            <a:r>
              <a:rPr dirty="0" sz="1600" spc="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октября</a:t>
            </a:r>
            <a:r>
              <a:rPr dirty="0" sz="1600" spc="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1968</a:t>
            </a:r>
            <a:r>
              <a:rPr dirty="0" sz="1600" spc="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Tahoma"/>
                <a:cs typeface="Tahoma"/>
              </a:rPr>
              <a:t>года</a:t>
            </a:r>
            <a:r>
              <a:rPr dirty="0" sz="1600" spc="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совершил</a:t>
            </a:r>
            <a:r>
              <a:rPr dirty="0" sz="1600" spc="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космический</a:t>
            </a:r>
            <a:r>
              <a:rPr dirty="0" sz="1600" spc="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полет</a:t>
            </a:r>
            <a:r>
              <a:rPr dirty="0" sz="1600" spc="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dirty="0" sz="1600" spc="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корабле</a:t>
            </a:r>
            <a:r>
              <a:rPr dirty="0" sz="1600" spc="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«Союз-3».</a:t>
            </a:r>
            <a:r>
              <a:rPr dirty="0" sz="1600" spc="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Награжден </a:t>
            </a:r>
            <a:r>
              <a:rPr dirty="0" sz="1600" spc="-48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второй</a:t>
            </a:r>
            <a:r>
              <a:rPr dirty="0" sz="1600" spc="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медалью </a:t>
            </a:r>
            <a:r>
              <a:rPr dirty="0" sz="1600" spc="-10">
                <a:solidFill>
                  <a:srgbClr val="FFFFFF"/>
                </a:solidFill>
                <a:latin typeface="Tahoma"/>
                <a:cs typeface="Tahoma"/>
              </a:rPr>
              <a:t>«Золотая</a:t>
            </a:r>
            <a:r>
              <a:rPr dirty="0" sz="1600" spc="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Звезда»</a:t>
            </a:r>
            <a:r>
              <a:rPr dirty="0" sz="1600" spc="-10">
                <a:solidFill>
                  <a:srgbClr val="FFFFFF"/>
                </a:solidFill>
                <a:latin typeface="Tahoma"/>
                <a:cs typeface="Tahoma"/>
              </a:rPr>
              <a:t> Героя</a:t>
            </a:r>
            <a:r>
              <a:rPr dirty="0" sz="1600" spc="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Советского</a:t>
            </a:r>
            <a:r>
              <a:rPr dirty="0" sz="1600" spc="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Союза.</a:t>
            </a:r>
            <a:endParaRPr sz="1600">
              <a:latin typeface="Tahoma"/>
              <a:cs typeface="Tahoma"/>
            </a:endParaRPr>
          </a:p>
          <a:p>
            <a:pPr marL="190500">
              <a:lnSpc>
                <a:spcPct val="100000"/>
              </a:lnSpc>
            </a:pP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dirty="0" sz="1600" spc="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1972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по</a:t>
            </a:r>
            <a:r>
              <a:rPr dirty="0" sz="1600" spc="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1991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Tahoma"/>
                <a:cs typeface="Tahoma"/>
              </a:rPr>
              <a:t>год</a:t>
            </a:r>
            <a:r>
              <a:rPr dirty="0" sz="1600" spc="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Tahoma"/>
                <a:cs typeface="Tahoma"/>
              </a:rPr>
              <a:t>был</a:t>
            </a:r>
            <a:r>
              <a:rPr dirty="0" sz="1600" spc="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Tahoma"/>
                <a:cs typeface="Tahoma"/>
              </a:rPr>
              <a:t>командующим</a:t>
            </a:r>
            <a:r>
              <a:rPr dirty="0" sz="1600" spc="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военно-спортивной</a:t>
            </a:r>
            <a:r>
              <a:rPr dirty="0" sz="1600" spc="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Tahoma"/>
                <a:cs typeface="Tahoma"/>
              </a:rPr>
              <a:t>игры</a:t>
            </a:r>
            <a:r>
              <a:rPr dirty="0" sz="1600" spc="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Tahoma"/>
                <a:cs typeface="Tahoma"/>
              </a:rPr>
              <a:t>«Орлёнок»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940302" y="77851"/>
            <a:ext cx="126047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5"/>
              <a:t>ИСТОРИЯ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33840" cy="5143500"/>
            <a:chOff x="0" y="0"/>
            <a:chExt cx="913384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3332" cy="51434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41045"/>
              <a:ext cx="3361944" cy="46024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115" y="736090"/>
              <a:ext cx="2820924" cy="43205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84576" y="705613"/>
              <a:ext cx="5922264" cy="44013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89148" y="812293"/>
              <a:ext cx="5911596" cy="42367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31820" y="733044"/>
              <a:ext cx="5832348" cy="431139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131820" y="733044"/>
              <a:ext cx="5832475" cy="4311650"/>
            </a:xfrm>
            <a:custGeom>
              <a:avLst/>
              <a:gdLst/>
              <a:ahLst/>
              <a:cxnLst/>
              <a:rect l="l" t="t" r="r" b="b"/>
              <a:pathLst>
                <a:path w="5832475" h="4311650">
                  <a:moveTo>
                    <a:pt x="0" y="4311396"/>
                  </a:moveTo>
                  <a:lnTo>
                    <a:pt x="5832348" y="4311396"/>
                  </a:lnTo>
                  <a:lnTo>
                    <a:pt x="5832348" y="0"/>
                  </a:lnTo>
                  <a:lnTo>
                    <a:pt x="0" y="0"/>
                  </a:lnTo>
                  <a:lnTo>
                    <a:pt x="0" y="4311396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3211448" y="866394"/>
            <a:ext cx="5675630" cy="40455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189865" algn="l"/>
              </a:tabLst>
            </a:pPr>
            <a:r>
              <a:rPr dirty="0" sz="1200" spc="-5">
                <a:latin typeface="Tahoma"/>
                <a:cs typeface="Tahoma"/>
              </a:rPr>
              <a:t>Активизация </a:t>
            </a:r>
            <a:r>
              <a:rPr dirty="0" sz="1200">
                <a:latin typeface="Tahoma"/>
                <a:cs typeface="Tahoma"/>
              </a:rPr>
              <a:t>интереса к </a:t>
            </a:r>
            <a:r>
              <a:rPr dirty="0" sz="1200" spc="-5">
                <a:latin typeface="Tahoma"/>
                <a:cs typeface="Tahoma"/>
              </a:rPr>
              <a:t>изучению истории </a:t>
            </a:r>
            <a:r>
              <a:rPr dirty="0" sz="1200" spc="-10">
                <a:latin typeface="Tahoma"/>
                <a:cs typeface="Tahoma"/>
              </a:rPr>
              <a:t>России </a:t>
            </a:r>
            <a:r>
              <a:rPr dirty="0" sz="1200">
                <a:latin typeface="Tahoma"/>
                <a:cs typeface="Tahoma"/>
              </a:rPr>
              <a:t>и </a:t>
            </a:r>
            <a:r>
              <a:rPr dirty="0" sz="1200" spc="-5">
                <a:latin typeface="Tahoma"/>
                <a:cs typeface="Tahoma"/>
              </a:rPr>
              <a:t>формирование чувства </a:t>
            </a:r>
            <a:r>
              <a:rPr dirty="0" sz="120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уважения </a:t>
            </a:r>
            <a:r>
              <a:rPr dirty="0" sz="1200">
                <a:latin typeface="Tahoma"/>
                <a:cs typeface="Tahoma"/>
              </a:rPr>
              <a:t>к </a:t>
            </a:r>
            <a:r>
              <a:rPr dirty="0" sz="1200" spc="-5">
                <a:latin typeface="Tahoma"/>
                <a:cs typeface="Tahoma"/>
              </a:rPr>
              <a:t>прошлому нашей страны, </a:t>
            </a:r>
            <a:r>
              <a:rPr dirty="0" sz="1200">
                <a:latin typeface="Tahoma"/>
                <a:cs typeface="Tahoma"/>
              </a:rPr>
              <a:t>ее героическим </a:t>
            </a:r>
            <a:r>
              <a:rPr dirty="0" sz="1200" spc="-5">
                <a:latin typeface="Tahoma"/>
                <a:cs typeface="Tahoma"/>
              </a:rPr>
              <a:t>страницам, </a:t>
            </a:r>
            <a:r>
              <a:rPr dirty="0" sz="1200">
                <a:latin typeface="Tahoma"/>
                <a:cs typeface="Tahoma"/>
              </a:rPr>
              <a:t>в том </a:t>
            </a:r>
            <a:r>
              <a:rPr dirty="0" sz="1200" spc="-5">
                <a:latin typeface="Tahoma"/>
                <a:cs typeface="Tahoma"/>
              </a:rPr>
              <a:t>числе </a:t>
            </a:r>
            <a:r>
              <a:rPr dirty="0" sz="120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сохранение</a:t>
            </a:r>
            <a:r>
              <a:rPr dirty="0" sz="1200" spc="2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памяти </a:t>
            </a:r>
            <a:r>
              <a:rPr dirty="0" sz="1200">
                <a:latin typeface="Tahoma"/>
                <a:cs typeface="Tahoma"/>
              </a:rPr>
              <a:t>о</a:t>
            </a:r>
            <a:r>
              <a:rPr dirty="0" sz="1200" spc="-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подвигах</a:t>
            </a:r>
            <a:r>
              <a:rPr dirty="0" sz="1200" spc="1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защитников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Отечества;</a:t>
            </a:r>
            <a:endParaRPr sz="1200">
              <a:latin typeface="Tahoma"/>
              <a:cs typeface="Tahoma"/>
            </a:endParaRPr>
          </a:p>
          <a:p>
            <a:pPr algn="just" marL="12700" marR="8890">
              <a:lnSpc>
                <a:spcPct val="100000"/>
              </a:lnSpc>
              <a:spcBef>
                <a:spcPts val="200"/>
              </a:spcBef>
              <a:buFont typeface="Microsoft Sans Serif"/>
              <a:buChar char="•"/>
              <a:tabLst>
                <a:tab pos="189865" algn="l"/>
              </a:tabLst>
            </a:pPr>
            <a:r>
              <a:rPr dirty="0" sz="1200" spc="-5">
                <a:latin typeface="Tahoma"/>
                <a:cs typeface="Tahoma"/>
              </a:rPr>
              <a:t>углубление знаний граждан </a:t>
            </a:r>
            <a:r>
              <a:rPr dirty="0" sz="1200">
                <a:latin typeface="Tahoma"/>
                <a:cs typeface="Tahoma"/>
              </a:rPr>
              <a:t>о </a:t>
            </a:r>
            <a:r>
              <a:rPr dirty="0" sz="1200" spc="-5">
                <a:latin typeface="Tahoma"/>
                <a:cs typeface="Tahoma"/>
              </a:rPr>
              <a:t>событиях, ставших основой государственных </a:t>
            </a:r>
            <a:r>
              <a:rPr dirty="0" sz="120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праздников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и</a:t>
            </a:r>
            <a:r>
              <a:rPr dirty="0" sz="1200" spc="-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памятных</a:t>
            </a:r>
            <a:r>
              <a:rPr dirty="0" sz="1200" spc="1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дат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России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и</a:t>
            </a:r>
            <a:r>
              <a:rPr dirty="0" sz="1200" spc="-1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ее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регионов;</a:t>
            </a:r>
            <a:endParaRPr sz="1200">
              <a:latin typeface="Tahoma"/>
              <a:cs typeface="Tahoma"/>
            </a:endParaRPr>
          </a:p>
          <a:p>
            <a:pPr algn="just" marL="12700" marR="5715">
              <a:lnSpc>
                <a:spcPct val="100000"/>
              </a:lnSpc>
              <a:spcBef>
                <a:spcPts val="210"/>
              </a:spcBef>
              <a:buFont typeface="Microsoft Sans Serif"/>
              <a:buChar char="•"/>
              <a:tabLst>
                <a:tab pos="189865" algn="l"/>
              </a:tabLst>
            </a:pPr>
            <a:r>
              <a:rPr dirty="0" sz="1200" spc="-5">
                <a:latin typeface="Tahoma"/>
                <a:cs typeface="Tahoma"/>
              </a:rPr>
              <a:t>повышение</a:t>
            </a:r>
            <a:r>
              <a:rPr dirty="0" sz="1200">
                <a:latin typeface="Tahoma"/>
                <a:cs typeface="Tahoma"/>
              </a:rPr>
              <a:t> интереса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граждан</a:t>
            </a:r>
            <a:r>
              <a:rPr dirty="0" sz="1200">
                <a:latin typeface="Tahoma"/>
                <a:cs typeface="Tahoma"/>
              </a:rPr>
              <a:t> к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гуманитарным</a:t>
            </a:r>
            <a:r>
              <a:rPr dirty="0" sz="1200">
                <a:latin typeface="Tahoma"/>
                <a:cs typeface="Tahoma"/>
              </a:rPr>
              <a:t> и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естественно- </a:t>
            </a:r>
            <a:r>
              <a:rPr dirty="0" sz="120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географическим</a:t>
            </a:r>
            <a:r>
              <a:rPr dirty="0" sz="1200" spc="-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наукам;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00000"/>
              </a:lnSpc>
              <a:spcBef>
                <a:spcPts val="190"/>
              </a:spcBef>
              <a:buFont typeface="Microsoft Sans Serif"/>
              <a:buChar char="•"/>
              <a:tabLst>
                <a:tab pos="189865" algn="l"/>
              </a:tabLst>
            </a:pPr>
            <a:r>
              <a:rPr dirty="0" sz="1200" spc="-5">
                <a:latin typeface="Tahoma"/>
                <a:cs typeface="Tahoma"/>
              </a:rPr>
              <a:t>развитие</a:t>
            </a:r>
            <a:r>
              <a:rPr dirty="0" sz="1200">
                <a:latin typeface="Tahoma"/>
                <a:cs typeface="Tahoma"/>
              </a:rPr>
              <a:t> у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подрастающего</a:t>
            </a:r>
            <a:r>
              <a:rPr dirty="0" sz="120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поколения</a:t>
            </a:r>
            <a:r>
              <a:rPr dirty="0" sz="120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чувства</a:t>
            </a:r>
            <a:r>
              <a:rPr dirty="0" sz="1200" spc="37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гордости,</a:t>
            </a:r>
            <a:r>
              <a:rPr dirty="0" sz="1200" spc="37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глубокого </a:t>
            </a:r>
            <a:r>
              <a:rPr dirty="0" sz="120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уважения</a:t>
            </a:r>
            <a:r>
              <a:rPr dirty="0" sz="1200">
                <a:latin typeface="Tahoma"/>
                <a:cs typeface="Tahoma"/>
              </a:rPr>
              <a:t> и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почитания</a:t>
            </a:r>
            <a:r>
              <a:rPr dirty="0" sz="1200">
                <a:latin typeface="Tahoma"/>
                <a:cs typeface="Tahoma"/>
              </a:rPr>
              <a:t> к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Государственному</a:t>
            </a:r>
            <a:r>
              <a:rPr dirty="0" sz="1200">
                <a:latin typeface="Tahoma"/>
                <a:cs typeface="Tahoma"/>
              </a:rPr>
              <a:t> гербу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Российской</a:t>
            </a:r>
            <a:r>
              <a:rPr dirty="0" sz="120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Федерации, </a:t>
            </a:r>
            <a:r>
              <a:rPr dirty="0" sz="120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Государственному</a:t>
            </a:r>
            <a:r>
              <a:rPr dirty="0" sz="1200">
                <a:latin typeface="Tahoma"/>
                <a:cs typeface="Tahoma"/>
              </a:rPr>
              <a:t> флагу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Российской</a:t>
            </a:r>
            <a:r>
              <a:rPr dirty="0" sz="1200" spc="-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Федерации,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Государственному</a:t>
            </a:r>
            <a:r>
              <a:rPr dirty="0" sz="120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гимну </a:t>
            </a:r>
            <a:r>
              <a:rPr dirty="0" sz="120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Российской </a:t>
            </a:r>
            <a:r>
              <a:rPr dirty="0" sz="1200" spc="-5">
                <a:latin typeface="Tahoma"/>
                <a:cs typeface="Tahoma"/>
              </a:rPr>
              <a:t>Федерации, </a:t>
            </a:r>
            <a:r>
              <a:rPr dirty="0" sz="1200">
                <a:latin typeface="Tahoma"/>
                <a:cs typeface="Tahoma"/>
              </a:rPr>
              <a:t>а </a:t>
            </a:r>
            <a:r>
              <a:rPr dirty="0" sz="1200" spc="-5">
                <a:latin typeface="Tahoma"/>
                <a:cs typeface="Tahoma"/>
              </a:rPr>
              <a:t>также </a:t>
            </a:r>
            <a:r>
              <a:rPr dirty="0" sz="1200">
                <a:latin typeface="Tahoma"/>
                <a:cs typeface="Tahoma"/>
              </a:rPr>
              <a:t>к </a:t>
            </a:r>
            <a:r>
              <a:rPr dirty="0" sz="1200" spc="-5">
                <a:latin typeface="Tahoma"/>
                <a:cs typeface="Tahoma"/>
              </a:rPr>
              <a:t>другим, </a:t>
            </a:r>
            <a:r>
              <a:rPr dirty="0" sz="1200">
                <a:latin typeface="Tahoma"/>
                <a:cs typeface="Tahoma"/>
              </a:rPr>
              <a:t>в том </a:t>
            </a:r>
            <a:r>
              <a:rPr dirty="0" sz="1200" spc="-5">
                <a:latin typeface="Tahoma"/>
                <a:cs typeface="Tahoma"/>
              </a:rPr>
              <a:t>числе историческим, символам </a:t>
            </a:r>
            <a:r>
              <a:rPr dirty="0" sz="1200" spc="-36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и</a:t>
            </a:r>
            <a:r>
              <a:rPr dirty="0" sz="1200" spc="-1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памятникам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Отечества;</a:t>
            </a:r>
            <a:endParaRPr sz="1200">
              <a:latin typeface="Tahoma"/>
              <a:cs typeface="Tahoma"/>
            </a:endParaRPr>
          </a:p>
          <a:p>
            <a:pPr algn="just" marL="12700" marR="8255">
              <a:lnSpc>
                <a:spcPct val="100000"/>
              </a:lnSpc>
              <a:spcBef>
                <a:spcPts val="204"/>
              </a:spcBef>
              <a:buFont typeface="Microsoft Sans Serif"/>
              <a:buChar char="•"/>
              <a:tabLst>
                <a:tab pos="189865" algn="l"/>
              </a:tabLst>
            </a:pPr>
            <a:r>
              <a:rPr dirty="0" sz="1200" spc="-5">
                <a:latin typeface="Tahoma"/>
                <a:cs typeface="Tahoma"/>
              </a:rPr>
              <a:t>повышение интереса граждан </a:t>
            </a:r>
            <a:r>
              <a:rPr dirty="0" sz="1200">
                <a:latin typeface="Tahoma"/>
                <a:cs typeface="Tahoma"/>
              </a:rPr>
              <a:t>к </a:t>
            </a:r>
            <a:r>
              <a:rPr dirty="0" sz="1200" spc="-5">
                <a:latin typeface="Tahoma"/>
                <a:cs typeface="Tahoma"/>
              </a:rPr>
              <a:t>военной истории Отечества </a:t>
            </a:r>
            <a:r>
              <a:rPr dirty="0" sz="1200">
                <a:latin typeface="Tahoma"/>
                <a:cs typeface="Tahoma"/>
              </a:rPr>
              <a:t>и </a:t>
            </a:r>
            <a:r>
              <a:rPr dirty="0" sz="1200" spc="-5">
                <a:latin typeface="Tahoma"/>
                <a:cs typeface="Tahoma"/>
              </a:rPr>
              <a:t>памятным </a:t>
            </a:r>
            <a:r>
              <a:rPr dirty="0" sz="120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датам;</a:t>
            </a:r>
            <a:endParaRPr sz="1200">
              <a:latin typeface="Tahoma"/>
              <a:cs typeface="Tahoma"/>
            </a:endParaRPr>
          </a:p>
          <a:p>
            <a:pPr algn="just" marL="189230" indent="-177165">
              <a:lnSpc>
                <a:spcPct val="100000"/>
              </a:lnSpc>
              <a:spcBef>
                <a:spcPts val="204"/>
              </a:spcBef>
              <a:buFont typeface="Microsoft Sans Serif"/>
              <a:buChar char="•"/>
              <a:tabLst>
                <a:tab pos="189865" algn="l"/>
              </a:tabLst>
            </a:pPr>
            <a:r>
              <a:rPr dirty="0" sz="1200" spc="-5">
                <a:latin typeface="Tahoma"/>
                <a:cs typeface="Tahoma"/>
              </a:rPr>
              <a:t>популяризация</a:t>
            </a:r>
            <a:r>
              <a:rPr dirty="0" sz="1200" spc="2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подвигов</a:t>
            </a:r>
            <a:r>
              <a:rPr dirty="0" sz="1200" spc="20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героев</a:t>
            </a:r>
            <a:r>
              <a:rPr dirty="0" sz="1200" spc="20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и</a:t>
            </a:r>
            <a:r>
              <a:rPr dirty="0" sz="1200" spc="2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видных</a:t>
            </a:r>
            <a:r>
              <a:rPr dirty="0" sz="1200" spc="21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деятелей</a:t>
            </a:r>
            <a:r>
              <a:rPr dirty="0" sz="1200" spc="20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российской</a:t>
            </a:r>
            <a:r>
              <a:rPr dirty="0" sz="1200" spc="19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истории</a:t>
            </a:r>
            <a:r>
              <a:rPr dirty="0" sz="1200" spc="204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spc="-5">
                <a:latin typeface="Tahoma"/>
                <a:cs typeface="Tahoma"/>
              </a:rPr>
              <a:t>культуры</a:t>
            </a:r>
            <a:r>
              <a:rPr dirty="0" sz="1200" spc="-1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от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древних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времен</a:t>
            </a:r>
            <a:r>
              <a:rPr dirty="0" sz="1200">
                <a:latin typeface="Tahoma"/>
                <a:cs typeface="Tahoma"/>
              </a:rPr>
              <a:t> до</a:t>
            </a:r>
            <a:r>
              <a:rPr dirty="0" sz="1200" spc="-1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наших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дней;</a:t>
            </a:r>
            <a:endParaRPr sz="1200">
              <a:latin typeface="Tahoma"/>
              <a:cs typeface="Tahoma"/>
            </a:endParaRPr>
          </a:p>
          <a:p>
            <a:pPr algn="just" marL="12700" marR="6985">
              <a:lnSpc>
                <a:spcPct val="100000"/>
              </a:lnSpc>
              <a:spcBef>
                <a:spcPts val="195"/>
              </a:spcBef>
              <a:buFont typeface="Microsoft Sans Serif"/>
              <a:buChar char="•"/>
              <a:tabLst>
                <a:tab pos="189865" algn="l"/>
              </a:tabLst>
            </a:pPr>
            <a:r>
              <a:rPr dirty="0" sz="1200" spc="-5">
                <a:latin typeface="Tahoma"/>
                <a:cs typeface="Tahoma"/>
              </a:rPr>
              <a:t>формирование</a:t>
            </a:r>
            <a:r>
              <a:rPr dirty="0" sz="1200">
                <a:latin typeface="Tahoma"/>
                <a:cs typeface="Tahoma"/>
              </a:rPr>
              <a:t> и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обновление</a:t>
            </a:r>
            <a:r>
              <a:rPr dirty="0" sz="120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баз</a:t>
            </a:r>
            <a:r>
              <a:rPr dirty="0" sz="120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данных,</a:t>
            </a:r>
            <a:r>
              <a:rPr dirty="0" sz="120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анализ</a:t>
            </a:r>
            <a:r>
              <a:rPr dirty="0" sz="120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интернет-сайтов</a:t>
            </a:r>
            <a:r>
              <a:rPr dirty="0" sz="1200">
                <a:latin typeface="Tahoma"/>
                <a:cs typeface="Tahoma"/>
              </a:rPr>
              <a:t> и 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блогосферы,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информационно-аналитических</a:t>
            </a:r>
            <a:r>
              <a:rPr dirty="0" sz="120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материалов</a:t>
            </a:r>
            <a:r>
              <a:rPr dirty="0" sz="120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патриотической </a:t>
            </a:r>
            <a:r>
              <a:rPr dirty="0" sz="1200" spc="-36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направленности;</a:t>
            </a:r>
            <a:endParaRPr sz="1200">
              <a:latin typeface="Tahoma"/>
              <a:cs typeface="Tahoma"/>
            </a:endParaRPr>
          </a:p>
          <a:p>
            <a:pPr algn="just" marL="12700" marR="7620">
              <a:lnSpc>
                <a:spcPct val="100000"/>
              </a:lnSpc>
              <a:spcBef>
                <a:spcPts val="204"/>
              </a:spcBef>
              <a:buFont typeface="Microsoft Sans Serif"/>
              <a:buChar char="•"/>
              <a:tabLst>
                <a:tab pos="189865" algn="l"/>
              </a:tabLst>
            </a:pPr>
            <a:r>
              <a:rPr dirty="0" sz="1200" spc="-5">
                <a:latin typeface="Tahoma"/>
                <a:cs typeface="Tahoma"/>
              </a:rPr>
              <a:t>содействие</a:t>
            </a:r>
            <a:r>
              <a:rPr dirty="0" sz="120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развитию</a:t>
            </a:r>
            <a:r>
              <a:rPr dirty="0" sz="1200">
                <a:latin typeface="Tahoma"/>
                <a:cs typeface="Tahoma"/>
              </a:rPr>
              <a:t> и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расширению</a:t>
            </a:r>
            <a:r>
              <a:rPr dirty="0" sz="120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патриотической</a:t>
            </a:r>
            <a:r>
              <a:rPr dirty="0" sz="1200">
                <a:latin typeface="Tahoma"/>
                <a:cs typeface="Tahoma"/>
              </a:rPr>
              <a:t> тематики 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телевизионных</a:t>
            </a:r>
            <a:r>
              <a:rPr dirty="0" sz="1200" spc="1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программ,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периодической</a:t>
            </a:r>
            <a:r>
              <a:rPr dirty="0" sz="1200" spc="1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печати,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литературы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015488" y="39751"/>
            <a:ext cx="302768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04"/>
              <a:t>Государст</a:t>
            </a:r>
            <a:r>
              <a:rPr dirty="0" sz="2000" spc="-225"/>
              <a:t>в</a:t>
            </a:r>
            <a:r>
              <a:rPr dirty="0" sz="2000" spc="-215"/>
              <a:t>ен</a:t>
            </a:r>
            <a:r>
              <a:rPr dirty="0" sz="2000" spc="-220"/>
              <a:t>н</a:t>
            </a:r>
            <a:r>
              <a:rPr dirty="0" sz="2000" spc="-204"/>
              <a:t>а</a:t>
            </a:r>
            <a:r>
              <a:rPr dirty="0" sz="2000" spc="-210"/>
              <a:t>я</a:t>
            </a:r>
            <a:r>
              <a:rPr dirty="0" sz="2000" spc="-150"/>
              <a:t> </a:t>
            </a:r>
            <a:r>
              <a:rPr dirty="0" sz="2000" spc="-225"/>
              <a:t>п</a:t>
            </a:r>
            <a:r>
              <a:rPr dirty="0" sz="2000" spc="-215"/>
              <a:t>р</a:t>
            </a:r>
            <a:r>
              <a:rPr dirty="0" sz="2000" spc="-195"/>
              <a:t>огр</a:t>
            </a:r>
            <a:r>
              <a:rPr dirty="0" sz="2000" spc="-204"/>
              <a:t>а</a:t>
            </a:r>
            <a:r>
              <a:rPr dirty="0" sz="2000" spc="-275"/>
              <a:t>м</a:t>
            </a:r>
            <a:r>
              <a:rPr dirty="0" sz="2000" spc="-235"/>
              <a:t>ма</a:t>
            </a:r>
            <a:endParaRPr sz="2000"/>
          </a:p>
        </p:txBody>
      </p:sp>
      <p:sp>
        <p:nvSpPr>
          <p:cNvPr id="12" name="object 12"/>
          <p:cNvSpPr txBox="1"/>
          <p:nvPr/>
        </p:nvSpPr>
        <p:spPr>
          <a:xfrm>
            <a:off x="242722" y="344246"/>
            <a:ext cx="857504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10" b="1">
                <a:solidFill>
                  <a:srgbClr val="9A0000"/>
                </a:solidFill>
                <a:latin typeface="Arial"/>
                <a:cs typeface="Arial"/>
              </a:rPr>
              <a:t>«Патриотическое</a:t>
            </a:r>
            <a:r>
              <a:rPr dirty="0" sz="2000" spc="-120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2000" spc="-210" b="1">
                <a:solidFill>
                  <a:srgbClr val="9A0000"/>
                </a:solidFill>
                <a:latin typeface="Arial"/>
                <a:cs typeface="Arial"/>
              </a:rPr>
              <a:t>воспитание</a:t>
            </a:r>
            <a:r>
              <a:rPr dirty="0" sz="2000" spc="-125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2000" spc="-210" b="1">
                <a:solidFill>
                  <a:srgbClr val="9A0000"/>
                </a:solidFill>
                <a:latin typeface="Arial"/>
                <a:cs typeface="Arial"/>
              </a:rPr>
              <a:t>граждан</a:t>
            </a:r>
            <a:r>
              <a:rPr dirty="0" sz="2000" spc="-114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2000" spc="-215" b="1">
                <a:solidFill>
                  <a:srgbClr val="9A0000"/>
                </a:solidFill>
                <a:latin typeface="Arial"/>
                <a:cs typeface="Arial"/>
              </a:rPr>
              <a:t>Российской</a:t>
            </a:r>
            <a:r>
              <a:rPr dirty="0" sz="2000" spc="-105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2000" spc="-229" b="1">
                <a:solidFill>
                  <a:srgbClr val="9A0000"/>
                </a:solidFill>
                <a:latin typeface="Arial"/>
                <a:cs typeface="Arial"/>
              </a:rPr>
              <a:t>Федерации</a:t>
            </a:r>
            <a:r>
              <a:rPr dirty="0" sz="2000" spc="-110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2000" spc="-210" b="1">
                <a:solidFill>
                  <a:srgbClr val="9A0000"/>
                </a:solidFill>
                <a:latin typeface="Arial"/>
                <a:cs typeface="Arial"/>
              </a:rPr>
              <a:t>на</a:t>
            </a:r>
            <a:r>
              <a:rPr dirty="0" sz="2000" spc="-105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2000" spc="-195" b="1">
                <a:solidFill>
                  <a:srgbClr val="9A0000"/>
                </a:solidFill>
                <a:latin typeface="Arial"/>
                <a:cs typeface="Arial"/>
              </a:rPr>
              <a:t>2016-2020</a:t>
            </a:r>
            <a:r>
              <a:rPr dirty="0" sz="2000" spc="-105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2000" spc="-204" b="1">
                <a:solidFill>
                  <a:srgbClr val="9A0000"/>
                </a:solidFill>
                <a:latin typeface="Arial"/>
                <a:cs typeface="Arial"/>
              </a:rPr>
              <a:t>годы»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12885" y="105283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760000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3332" cy="51419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9522" y="77851"/>
            <a:ext cx="513270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85"/>
              <a:t>О</a:t>
            </a:r>
            <a:r>
              <a:rPr dirty="0" sz="2000" spc="-254"/>
              <a:t>С</a:t>
            </a:r>
            <a:r>
              <a:rPr dirty="0" sz="2000" spc="-260"/>
              <a:t>Н</a:t>
            </a:r>
            <a:r>
              <a:rPr dirty="0" sz="2000" spc="-275"/>
              <a:t>О</a:t>
            </a:r>
            <a:r>
              <a:rPr dirty="0" sz="2000" spc="-250"/>
              <a:t>ВН</a:t>
            </a:r>
            <a:r>
              <a:rPr dirty="0" sz="2000" spc="-335"/>
              <a:t>Ы</a:t>
            </a:r>
            <a:r>
              <a:rPr dirty="0" sz="2000" spc="-240"/>
              <a:t>Е</a:t>
            </a:r>
            <a:r>
              <a:rPr dirty="0" sz="2000" spc="-130"/>
              <a:t> </a:t>
            </a:r>
            <a:r>
              <a:rPr dirty="0" sz="2000" spc="-254"/>
              <a:t>ЦЕ</a:t>
            </a:r>
            <a:r>
              <a:rPr dirty="0" sz="2000" spc="-260"/>
              <a:t>Л</a:t>
            </a:r>
            <a:r>
              <a:rPr dirty="0" sz="2000" spc="-260"/>
              <a:t>И</a:t>
            </a:r>
            <a:r>
              <a:rPr dirty="0" sz="2000" spc="-110"/>
              <a:t> </a:t>
            </a:r>
            <a:r>
              <a:rPr dirty="0" sz="2000" spc="-290"/>
              <a:t>ЮНАРМ</a:t>
            </a:r>
            <a:r>
              <a:rPr dirty="0" sz="2000" spc="-250"/>
              <a:t>Е</a:t>
            </a:r>
            <a:r>
              <a:rPr dirty="0" sz="2000" spc="-260"/>
              <a:t>Й</a:t>
            </a:r>
            <a:r>
              <a:rPr dirty="0" sz="2000" spc="-254"/>
              <a:t>С</a:t>
            </a:r>
            <a:r>
              <a:rPr dirty="0" sz="2000" spc="-220"/>
              <a:t>К</a:t>
            </a:r>
            <a:r>
              <a:rPr dirty="0" sz="2000" spc="-275"/>
              <a:t>О</a:t>
            </a:r>
            <a:r>
              <a:rPr dirty="0" sz="2000" spc="-185"/>
              <a:t>Г</a:t>
            </a:r>
            <a:r>
              <a:rPr dirty="0" sz="2000" spc="-245"/>
              <a:t>О</a:t>
            </a:r>
            <a:r>
              <a:rPr dirty="0" sz="2000" spc="-140"/>
              <a:t> </a:t>
            </a:r>
            <a:r>
              <a:rPr dirty="0" sz="2000" spc="-254"/>
              <a:t>Д</a:t>
            </a:r>
            <a:r>
              <a:rPr dirty="0" sz="2000" spc="-254"/>
              <a:t>В</a:t>
            </a:r>
            <a:r>
              <a:rPr dirty="0" sz="2000" spc="-260"/>
              <a:t>И</a:t>
            </a:r>
            <a:r>
              <a:rPr dirty="0" sz="2000" spc="-320"/>
              <a:t>Ж</a:t>
            </a:r>
            <a:r>
              <a:rPr dirty="0" sz="2000" spc="-254"/>
              <a:t>ЕНИЯ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7980680" y="15148"/>
            <a:ext cx="901700" cy="652780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algn="r" marR="132080">
              <a:lnSpc>
                <a:spcPct val="100000"/>
              </a:lnSpc>
              <a:spcBef>
                <a:spcPts val="810"/>
              </a:spcBef>
            </a:pPr>
            <a:r>
              <a:rPr dirty="0" sz="1800">
                <a:solidFill>
                  <a:srgbClr val="760000"/>
                </a:solidFill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воспитания</a:t>
            </a:r>
            <a:endParaRPr sz="13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102107"/>
            <a:ext cx="2101850" cy="5041900"/>
            <a:chOff x="0" y="102107"/>
            <a:chExt cx="2101850" cy="50419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204" y="102107"/>
              <a:ext cx="1618488" cy="10774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204" y="1277111"/>
              <a:ext cx="1618488" cy="10789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255532"/>
              <a:ext cx="2098421" cy="16992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631" y="2450591"/>
              <a:ext cx="1620012" cy="11292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3486937"/>
              <a:ext cx="2101469" cy="16565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204" y="3681982"/>
              <a:ext cx="1618488" cy="137312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914270" y="444499"/>
            <a:ext cx="7042150" cy="4609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marR="1148080" indent="-28702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99085" algn="l"/>
                <a:tab pos="299720" algn="l"/>
                <a:tab pos="1183005" algn="l"/>
                <a:tab pos="1468120" algn="l"/>
                <a:tab pos="3179445" algn="l"/>
                <a:tab pos="4001135" algn="l"/>
              </a:tabLst>
            </a:pP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развитие	и	совершенствование	системы	военно-патриотического </a:t>
            </a:r>
            <a:r>
              <a:rPr dirty="0" sz="1300" spc="-39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молодежи;</a:t>
            </a:r>
            <a:endParaRPr sz="1300">
              <a:latin typeface="Tahoma"/>
              <a:cs typeface="Tahoma"/>
            </a:endParaRPr>
          </a:p>
          <a:p>
            <a:pPr marL="299085" marR="74930" indent="-287020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299085" algn="l"/>
                <a:tab pos="299720" algn="l"/>
                <a:tab pos="1443355" algn="l"/>
                <a:tab pos="1679575" algn="l"/>
                <a:tab pos="2816860" algn="l"/>
                <a:tab pos="3996690" algn="l"/>
                <a:tab pos="5247640" algn="l"/>
                <a:tab pos="6358890" algn="l"/>
              </a:tabLst>
            </a:pP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о</a:t>
            </a:r>
            <a:r>
              <a:rPr dirty="0" sz="1300" spc="-10">
                <a:solidFill>
                  <a:srgbClr val="9A0000"/>
                </a:solidFill>
                <a:latin typeface="Tahoma"/>
                <a:cs typeface="Tahoma"/>
              </a:rPr>
              <a:t>бъед</a:t>
            </a:r>
            <a:r>
              <a:rPr dirty="0" sz="1300" spc="5">
                <a:solidFill>
                  <a:srgbClr val="9A0000"/>
                </a:solidFill>
                <a:latin typeface="Tahoma"/>
                <a:cs typeface="Tahoma"/>
              </a:rPr>
              <a:t>и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н</a:t>
            </a:r>
            <a:r>
              <a:rPr dirty="0" sz="1300" spc="10">
                <a:solidFill>
                  <a:srgbClr val="9A0000"/>
                </a:solidFill>
                <a:latin typeface="Tahoma"/>
                <a:cs typeface="Tahoma"/>
              </a:rPr>
              <a:t>е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ние</a:t>
            </a:r>
            <a:r>
              <a:rPr dirty="0" sz="1300">
                <a:solidFill>
                  <a:srgbClr val="9A0000"/>
                </a:solidFill>
                <a:latin typeface="Tahoma"/>
                <a:cs typeface="Tahoma"/>
              </a:rPr>
              <a:t>	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и</a:t>
            </a:r>
            <a:r>
              <a:rPr dirty="0" sz="1300">
                <a:solidFill>
                  <a:srgbClr val="9A0000"/>
                </a:solidFill>
                <a:latin typeface="Tahoma"/>
                <a:cs typeface="Tahoma"/>
              </a:rPr>
              <a:t>	</a:t>
            </a:r>
            <a:r>
              <a:rPr dirty="0" sz="1300" spc="-10">
                <a:solidFill>
                  <a:srgbClr val="9A0000"/>
                </a:solidFill>
                <a:latin typeface="Tahoma"/>
                <a:cs typeface="Tahoma"/>
              </a:rPr>
              <a:t>к</a:t>
            </a:r>
            <a:r>
              <a:rPr dirty="0" sz="1300" spc="10">
                <a:solidFill>
                  <a:srgbClr val="9A0000"/>
                </a:solidFill>
                <a:latin typeface="Tahoma"/>
                <a:cs typeface="Tahoma"/>
              </a:rPr>
              <a:t>о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ордина</a:t>
            </a:r>
            <a:r>
              <a:rPr dirty="0" sz="1300">
                <a:solidFill>
                  <a:srgbClr val="9A0000"/>
                </a:solidFill>
                <a:latin typeface="Tahoma"/>
                <a:cs typeface="Tahoma"/>
              </a:rPr>
              <a:t>ц</a:t>
            </a:r>
            <a:r>
              <a:rPr dirty="0" sz="1300" spc="-10">
                <a:solidFill>
                  <a:srgbClr val="9A0000"/>
                </a:solidFill>
                <a:latin typeface="Tahoma"/>
                <a:cs typeface="Tahoma"/>
              </a:rPr>
              <a:t>и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я</a:t>
            </a:r>
            <a:r>
              <a:rPr dirty="0" sz="1300">
                <a:solidFill>
                  <a:srgbClr val="9A0000"/>
                </a:solidFill>
                <a:latin typeface="Tahoma"/>
                <a:cs typeface="Tahoma"/>
              </a:rPr>
              <a:t>	</a:t>
            </a:r>
            <a:r>
              <a:rPr dirty="0" sz="1300" spc="-10">
                <a:solidFill>
                  <a:srgbClr val="9A0000"/>
                </a:solidFill>
                <a:latin typeface="Tahoma"/>
                <a:cs typeface="Tahoma"/>
              </a:rPr>
              <a:t>д</a:t>
            </a:r>
            <a:r>
              <a:rPr dirty="0" sz="1300" spc="5">
                <a:solidFill>
                  <a:srgbClr val="9A0000"/>
                </a:solidFill>
                <a:latin typeface="Tahoma"/>
                <a:cs typeface="Tahoma"/>
              </a:rPr>
              <a:t>ея</a:t>
            </a:r>
            <a:r>
              <a:rPr dirty="0" sz="1300" spc="-10">
                <a:solidFill>
                  <a:srgbClr val="9A0000"/>
                </a:solidFill>
                <a:latin typeface="Tahoma"/>
                <a:cs typeface="Tahoma"/>
              </a:rPr>
              <a:t>те</a:t>
            </a:r>
            <a:r>
              <a:rPr dirty="0" sz="1300" spc="5">
                <a:solidFill>
                  <a:srgbClr val="9A0000"/>
                </a:solidFill>
                <a:latin typeface="Tahoma"/>
                <a:cs typeface="Tahoma"/>
              </a:rPr>
              <a:t>л</a:t>
            </a:r>
            <a:r>
              <a:rPr dirty="0" sz="1300" spc="-10">
                <a:solidFill>
                  <a:srgbClr val="9A0000"/>
                </a:solidFill>
                <a:latin typeface="Tahoma"/>
                <a:cs typeface="Tahoma"/>
              </a:rPr>
              <a:t>ьн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о</a:t>
            </a:r>
            <a:r>
              <a:rPr dirty="0" sz="1300" spc="-10">
                <a:solidFill>
                  <a:srgbClr val="9A0000"/>
                </a:solidFill>
                <a:latin typeface="Tahoma"/>
                <a:cs typeface="Tahoma"/>
              </a:rPr>
              <a:t>ст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и</a:t>
            </a:r>
            <a:r>
              <a:rPr dirty="0" sz="1300">
                <a:solidFill>
                  <a:srgbClr val="9A0000"/>
                </a:solidFill>
                <a:latin typeface="Tahoma"/>
                <a:cs typeface="Tahoma"/>
              </a:rPr>
              <a:t>	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мо</a:t>
            </a:r>
            <a:r>
              <a:rPr dirty="0" sz="1300" spc="-10">
                <a:solidFill>
                  <a:srgbClr val="9A0000"/>
                </a:solidFill>
                <a:latin typeface="Tahoma"/>
                <a:cs typeface="Tahoma"/>
              </a:rPr>
              <a:t>л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о</a:t>
            </a:r>
            <a:r>
              <a:rPr dirty="0" sz="1300" spc="-10">
                <a:solidFill>
                  <a:srgbClr val="9A0000"/>
                </a:solidFill>
                <a:latin typeface="Tahoma"/>
                <a:cs typeface="Tahoma"/>
              </a:rPr>
              <a:t>дежн</a:t>
            </a:r>
            <a:r>
              <a:rPr dirty="0" sz="1300" spc="10">
                <a:solidFill>
                  <a:srgbClr val="9A0000"/>
                </a:solidFill>
                <a:latin typeface="Tahoma"/>
                <a:cs typeface="Tahoma"/>
              </a:rPr>
              <a:t>ы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х</a:t>
            </a:r>
            <a:r>
              <a:rPr dirty="0" sz="1300">
                <a:solidFill>
                  <a:srgbClr val="9A0000"/>
                </a:solidFill>
                <a:latin typeface="Tahoma"/>
                <a:cs typeface="Tahoma"/>
              </a:rPr>
              <a:t>	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орга</a:t>
            </a:r>
            <a:r>
              <a:rPr dirty="0" sz="1300">
                <a:solidFill>
                  <a:srgbClr val="9A0000"/>
                </a:solidFill>
                <a:latin typeface="Tahoma"/>
                <a:cs typeface="Tahoma"/>
              </a:rPr>
              <a:t>н</a:t>
            </a:r>
            <a:r>
              <a:rPr dirty="0" sz="1300" spc="-10">
                <a:solidFill>
                  <a:srgbClr val="9A0000"/>
                </a:solidFill>
                <a:latin typeface="Tahoma"/>
                <a:cs typeface="Tahoma"/>
              </a:rPr>
              <a:t>изац</a:t>
            </a:r>
            <a:r>
              <a:rPr dirty="0" sz="1300" spc="5">
                <a:solidFill>
                  <a:srgbClr val="9A0000"/>
                </a:solidFill>
                <a:latin typeface="Tahoma"/>
                <a:cs typeface="Tahoma"/>
              </a:rPr>
              <a:t>и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й</a:t>
            </a:r>
            <a:r>
              <a:rPr dirty="0" sz="1300">
                <a:solidFill>
                  <a:srgbClr val="9A0000"/>
                </a:solidFill>
                <a:latin typeface="Tahoma"/>
                <a:cs typeface="Tahoma"/>
              </a:rPr>
              <a:t>	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во</a:t>
            </a:r>
            <a:r>
              <a:rPr dirty="0" sz="1300" spc="-10">
                <a:solidFill>
                  <a:srgbClr val="9A0000"/>
                </a:solidFill>
                <a:latin typeface="Tahoma"/>
                <a:cs typeface="Tahoma"/>
              </a:rPr>
              <a:t>е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нн</a:t>
            </a:r>
            <a:r>
              <a:rPr dirty="0" sz="1300" spc="5">
                <a:solidFill>
                  <a:srgbClr val="9A0000"/>
                </a:solidFill>
                <a:latin typeface="Tahoma"/>
                <a:cs typeface="Tahoma"/>
              </a:rPr>
              <a:t>о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- 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патриотической</a:t>
            </a:r>
            <a:r>
              <a:rPr dirty="0" sz="1300" spc="3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направленности;</a:t>
            </a:r>
            <a:endParaRPr sz="13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204"/>
              </a:spcBef>
              <a:buFont typeface="Wingdings"/>
              <a:buChar char=""/>
              <a:tabLst>
                <a:tab pos="299085" algn="l"/>
                <a:tab pos="299720" algn="l"/>
                <a:tab pos="1274445" algn="l"/>
                <a:tab pos="1503045" algn="l"/>
                <a:tab pos="2593975" algn="l"/>
                <a:tab pos="3170555" algn="l"/>
                <a:tab pos="4609465" algn="l"/>
                <a:tab pos="4845685" algn="l"/>
                <a:tab pos="6094095" algn="l"/>
              </a:tabLst>
            </a:pP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поддержка	в	молодежной	среде	государственных	и	общественных	</a:t>
            </a:r>
            <a:r>
              <a:rPr dirty="0" sz="1300">
                <a:solidFill>
                  <a:srgbClr val="9A0000"/>
                </a:solidFill>
                <a:latin typeface="Tahoma"/>
                <a:cs typeface="Tahoma"/>
              </a:rPr>
              <a:t>инициатив,</a:t>
            </a:r>
            <a:endParaRPr sz="1300">
              <a:latin typeface="Tahoma"/>
              <a:cs typeface="Tahoma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направленных</a:t>
            </a:r>
            <a:r>
              <a:rPr dirty="0" sz="1300" spc="4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на</a:t>
            </a:r>
            <a:r>
              <a:rPr dirty="0" sz="1300" spc="2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укрепление</a:t>
            </a:r>
            <a:r>
              <a:rPr dirty="0" sz="1300" spc="4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обороноспособности</a:t>
            </a:r>
            <a:r>
              <a:rPr dirty="0" sz="1300" spc="1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Российской</a:t>
            </a:r>
            <a:r>
              <a:rPr dirty="0" sz="1300" spc="1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Федерации</a:t>
            </a:r>
            <a:endParaRPr sz="1300">
              <a:latin typeface="Tahoma"/>
              <a:cs typeface="Tahoma"/>
            </a:endParaRPr>
          </a:p>
          <a:p>
            <a:pPr algn="ctr" marR="118110">
              <a:lnSpc>
                <a:spcPct val="100000"/>
              </a:lnSpc>
              <a:spcBef>
                <a:spcPts val="1230"/>
              </a:spcBef>
            </a:pPr>
            <a:r>
              <a:rPr dirty="0" sz="2000" spc="-285" b="1">
                <a:solidFill>
                  <a:srgbClr val="9A0000"/>
                </a:solidFill>
                <a:latin typeface="Arial"/>
                <a:cs typeface="Arial"/>
              </a:rPr>
              <a:t>О</a:t>
            </a:r>
            <a:r>
              <a:rPr dirty="0" sz="2000" spc="-254" b="1">
                <a:solidFill>
                  <a:srgbClr val="9A0000"/>
                </a:solidFill>
                <a:latin typeface="Arial"/>
                <a:cs typeface="Arial"/>
              </a:rPr>
              <a:t>С</a:t>
            </a:r>
            <a:r>
              <a:rPr dirty="0" sz="2000" spc="-260" b="1">
                <a:solidFill>
                  <a:srgbClr val="9A0000"/>
                </a:solidFill>
                <a:latin typeface="Arial"/>
                <a:cs typeface="Arial"/>
              </a:rPr>
              <a:t>Н</a:t>
            </a:r>
            <a:r>
              <a:rPr dirty="0" sz="2000" spc="-275" b="1">
                <a:solidFill>
                  <a:srgbClr val="9A0000"/>
                </a:solidFill>
                <a:latin typeface="Arial"/>
                <a:cs typeface="Arial"/>
              </a:rPr>
              <a:t>О</a:t>
            </a:r>
            <a:r>
              <a:rPr dirty="0" sz="2000" spc="-250" b="1">
                <a:solidFill>
                  <a:srgbClr val="9A0000"/>
                </a:solidFill>
                <a:latin typeface="Arial"/>
                <a:cs typeface="Arial"/>
              </a:rPr>
              <a:t>ВН</a:t>
            </a:r>
            <a:r>
              <a:rPr dirty="0" sz="2000" spc="-335" b="1">
                <a:solidFill>
                  <a:srgbClr val="9A0000"/>
                </a:solidFill>
                <a:latin typeface="Arial"/>
                <a:cs typeface="Arial"/>
              </a:rPr>
              <a:t>Ы</a:t>
            </a:r>
            <a:r>
              <a:rPr dirty="0" sz="2000" spc="-240" b="1">
                <a:solidFill>
                  <a:srgbClr val="9A0000"/>
                </a:solidFill>
                <a:latin typeface="Arial"/>
                <a:cs typeface="Arial"/>
              </a:rPr>
              <a:t>Е</a:t>
            </a:r>
            <a:r>
              <a:rPr dirty="0" sz="2000" spc="-130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2000" spc="-250" b="1">
                <a:solidFill>
                  <a:srgbClr val="9A0000"/>
                </a:solidFill>
                <a:latin typeface="Arial"/>
                <a:cs typeface="Arial"/>
              </a:rPr>
              <a:t>ЗА</a:t>
            </a:r>
            <a:r>
              <a:rPr dirty="0" sz="2000" spc="-250" b="1">
                <a:solidFill>
                  <a:srgbClr val="9A0000"/>
                </a:solidFill>
                <a:latin typeface="Arial"/>
                <a:cs typeface="Arial"/>
              </a:rPr>
              <a:t>Д</a:t>
            </a:r>
            <a:r>
              <a:rPr dirty="0" sz="2000" spc="-254" b="1">
                <a:solidFill>
                  <a:srgbClr val="9A0000"/>
                </a:solidFill>
                <a:latin typeface="Arial"/>
                <a:cs typeface="Arial"/>
              </a:rPr>
              <a:t>АЧИ</a:t>
            </a:r>
            <a:endParaRPr sz="2000">
              <a:latin typeface="Arial"/>
              <a:cs typeface="Arial"/>
            </a:endParaRPr>
          </a:p>
          <a:p>
            <a:pPr algn="just" marL="280670" indent="-268605">
              <a:lnSpc>
                <a:spcPct val="100000"/>
              </a:lnSpc>
              <a:spcBef>
                <a:spcPts val="225"/>
              </a:spcBef>
              <a:buFont typeface="Wingdings"/>
              <a:buChar char=""/>
              <a:tabLst>
                <a:tab pos="281305" algn="l"/>
              </a:tabLst>
            </a:pP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реализация</a:t>
            </a:r>
            <a:r>
              <a:rPr dirty="0" sz="1300" spc="4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государственной</a:t>
            </a:r>
            <a:r>
              <a:rPr dirty="0" sz="1300" spc="4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молодежной</a:t>
            </a:r>
            <a:r>
              <a:rPr dirty="0" sz="1300" spc="1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10">
                <a:solidFill>
                  <a:srgbClr val="9A0000"/>
                </a:solidFill>
                <a:latin typeface="Tahoma"/>
                <a:cs typeface="Tahoma"/>
              </a:rPr>
              <a:t>политики</a:t>
            </a:r>
            <a:r>
              <a:rPr dirty="0" sz="1300" spc="4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Российской</a:t>
            </a:r>
            <a:r>
              <a:rPr dirty="0" sz="1300" spc="1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Федерации;</a:t>
            </a:r>
            <a:endParaRPr sz="1300">
              <a:latin typeface="Tahoma"/>
              <a:cs typeface="Tahoma"/>
            </a:endParaRPr>
          </a:p>
          <a:p>
            <a:pPr algn="just" marL="280670" marR="5715" indent="-268605">
              <a:lnSpc>
                <a:spcPct val="100000"/>
              </a:lnSpc>
              <a:spcBef>
                <a:spcPts val="395"/>
              </a:spcBef>
              <a:buFont typeface="Wingdings"/>
              <a:buChar char=""/>
              <a:tabLst>
                <a:tab pos="281305" algn="l"/>
              </a:tabLst>
            </a:pP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воспитание</a:t>
            </a:r>
            <a:r>
              <a:rPr dirty="0" sz="130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у</a:t>
            </a:r>
            <a:r>
              <a:rPr dirty="0" sz="130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молодежи</a:t>
            </a:r>
            <a:r>
              <a:rPr dirty="0" sz="1300">
                <a:solidFill>
                  <a:srgbClr val="9A0000"/>
                </a:solidFill>
                <a:latin typeface="Tahoma"/>
                <a:cs typeface="Tahoma"/>
              </a:rPr>
              <a:t> чувства</a:t>
            </a:r>
            <a:r>
              <a:rPr dirty="0" sz="1300" spc="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патриотизма,</a:t>
            </a:r>
            <a:r>
              <a:rPr dirty="0" sz="130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приверженности</a:t>
            </a:r>
            <a:r>
              <a:rPr dirty="0" sz="130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идеям </a:t>
            </a:r>
            <a:r>
              <a:rPr dirty="0" sz="130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интернационализма, </a:t>
            </a:r>
            <a:r>
              <a:rPr dirty="0" sz="1300" spc="-10">
                <a:solidFill>
                  <a:srgbClr val="9A0000"/>
                </a:solidFill>
                <a:latin typeface="Tahoma"/>
                <a:cs typeface="Tahoma"/>
              </a:rPr>
              <a:t>дружбы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и войскового товарищества, противодействия идеологии </a:t>
            </a:r>
            <a:r>
              <a:rPr dirty="0" sz="130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экстремизма;</a:t>
            </a:r>
            <a:endParaRPr sz="1300">
              <a:latin typeface="Tahoma"/>
              <a:cs typeface="Tahoma"/>
            </a:endParaRPr>
          </a:p>
          <a:p>
            <a:pPr algn="just" marL="280670" marR="5080" indent="-268605">
              <a:lnSpc>
                <a:spcPct val="100000"/>
              </a:lnSpc>
              <a:spcBef>
                <a:spcPts val="209"/>
              </a:spcBef>
              <a:buFont typeface="Wingdings"/>
              <a:buChar char=""/>
              <a:tabLst>
                <a:tab pos="281305" algn="l"/>
              </a:tabLst>
            </a:pP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воспитание у юных граждан уважения к Вооруженным </a:t>
            </a:r>
            <a:r>
              <a:rPr dirty="0" sz="1300" spc="-10">
                <a:solidFill>
                  <a:srgbClr val="9A0000"/>
                </a:solidFill>
                <a:latin typeface="Tahoma"/>
                <a:cs typeface="Tahoma"/>
              </a:rPr>
              <a:t>Силам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России, формирование </a:t>
            </a:r>
            <a:r>
              <a:rPr dirty="0" sz="130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положительной</a:t>
            </a:r>
            <a:r>
              <a:rPr dirty="0" sz="1300">
                <a:solidFill>
                  <a:srgbClr val="9A0000"/>
                </a:solidFill>
                <a:latin typeface="Tahoma"/>
                <a:cs typeface="Tahoma"/>
              </a:rPr>
              <a:t> мотивации</a:t>
            </a:r>
            <a:r>
              <a:rPr dirty="0" sz="1300" spc="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к</a:t>
            </a:r>
            <a:r>
              <a:rPr dirty="0" sz="130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10">
                <a:solidFill>
                  <a:srgbClr val="9A0000"/>
                </a:solidFill>
                <a:latin typeface="Tahoma"/>
                <a:cs typeface="Tahoma"/>
              </a:rPr>
              <a:t>прохождению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 военной</a:t>
            </a:r>
            <a:r>
              <a:rPr dirty="0" sz="130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службы</a:t>
            </a:r>
            <a:r>
              <a:rPr dirty="0" sz="1300" spc="40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и</a:t>
            </a:r>
            <a:r>
              <a:rPr dirty="0" sz="1300" spc="40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всесторонняя </a:t>
            </a:r>
            <a:r>
              <a:rPr dirty="0" sz="130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подготовка</a:t>
            </a:r>
            <a:r>
              <a:rPr dirty="0" sz="1300" spc="1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юношей</a:t>
            </a:r>
            <a:r>
              <a:rPr dirty="0" sz="1300" spc="1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к</a:t>
            </a:r>
            <a:r>
              <a:rPr dirty="0" sz="1300" spc="1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исполнению</a:t>
            </a:r>
            <a:r>
              <a:rPr dirty="0" sz="1300" spc="3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воинского</a:t>
            </a:r>
            <a:r>
              <a:rPr dirty="0" sz="1300" spc="1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долга;</a:t>
            </a:r>
            <a:endParaRPr sz="1300">
              <a:latin typeface="Tahoma"/>
              <a:cs typeface="Tahoma"/>
            </a:endParaRPr>
          </a:p>
          <a:p>
            <a:pPr algn="just" marL="280670" marR="8255" indent="-268605">
              <a:lnSpc>
                <a:spcPct val="100000"/>
              </a:lnSpc>
              <a:spcBef>
                <a:spcPts val="395"/>
              </a:spcBef>
              <a:buFont typeface="Wingdings"/>
              <a:buChar char=""/>
              <a:tabLst>
                <a:tab pos="281305" algn="l"/>
              </a:tabLst>
            </a:pP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изучение</a:t>
            </a:r>
            <a:r>
              <a:rPr dirty="0" sz="130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истории</a:t>
            </a:r>
            <a:r>
              <a:rPr dirty="0" sz="130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страны</a:t>
            </a:r>
            <a:r>
              <a:rPr dirty="0" sz="130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и</a:t>
            </a:r>
            <a:r>
              <a:rPr dirty="0" sz="130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военно-исторического</a:t>
            </a:r>
            <a:r>
              <a:rPr dirty="0" sz="130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наследия</a:t>
            </a:r>
            <a:r>
              <a:rPr dirty="0" sz="130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Отечества,</a:t>
            </a:r>
            <a:r>
              <a:rPr dirty="0" sz="130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развитие </a:t>
            </a:r>
            <a:r>
              <a:rPr dirty="0" sz="130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краеведения,</a:t>
            </a:r>
            <a:r>
              <a:rPr dirty="0" sz="1300" spc="3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расширение</a:t>
            </a:r>
            <a:r>
              <a:rPr dirty="0" sz="1300" spc="4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знаний</a:t>
            </a:r>
            <a:r>
              <a:rPr dirty="0" sz="1300" spc="5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об</a:t>
            </a:r>
            <a:r>
              <a:rPr dirty="0" sz="130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истории</a:t>
            </a:r>
            <a:r>
              <a:rPr dirty="0" sz="1300" spc="2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и</a:t>
            </a:r>
            <a:r>
              <a:rPr dirty="0" sz="1300" spc="1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выдающихся</a:t>
            </a:r>
            <a:r>
              <a:rPr dirty="0" sz="1300" spc="4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10">
                <a:solidFill>
                  <a:srgbClr val="9A0000"/>
                </a:solidFill>
                <a:latin typeface="Tahoma"/>
                <a:cs typeface="Tahoma"/>
              </a:rPr>
              <a:t>людях</a:t>
            </a:r>
            <a:r>
              <a:rPr dirty="0" sz="1300" spc="2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10">
                <a:solidFill>
                  <a:srgbClr val="9A0000"/>
                </a:solidFill>
                <a:latin typeface="Tahoma"/>
                <a:cs typeface="Tahoma"/>
              </a:rPr>
              <a:t>«малой»</a:t>
            </a:r>
            <a:r>
              <a:rPr dirty="0" sz="1300" spc="2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Родины;</a:t>
            </a:r>
            <a:endParaRPr sz="1300">
              <a:latin typeface="Tahoma"/>
              <a:cs typeface="Tahoma"/>
            </a:endParaRPr>
          </a:p>
          <a:p>
            <a:pPr algn="just" marL="280670" indent="-268605">
              <a:lnSpc>
                <a:spcPct val="100000"/>
              </a:lnSpc>
              <a:spcBef>
                <a:spcPts val="395"/>
              </a:spcBef>
              <a:buFont typeface="Wingdings"/>
              <a:buChar char=""/>
              <a:tabLst>
                <a:tab pos="281305" algn="l"/>
              </a:tabLst>
            </a:pP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развитие</a:t>
            </a:r>
            <a:r>
              <a:rPr dirty="0" sz="1300" spc="4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материально-технической</a:t>
            </a:r>
            <a:r>
              <a:rPr dirty="0" sz="1300" spc="5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базы</a:t>
            </a:r>
            <a:r>
              <a:rPr dirty="0" sz="1300" spc="2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военно-патриотического</a:t>
            </a:r>
            <a:r>
              <a:rPr dirty="0" sz="1300" spc="3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воспитания;</a:t>
            </a:r>
            <a:endParaRPr sz="1300">
              <a:latin typeface="Tahoma"/>
              <a:cs typeface="Tahoma"/>
            </a:endParaRPr>
          </a:p>
          <a:p>
            <a:pPr algn="just" marL="280670" indent="-268605">
              <a:lnSpc>
                <a:spcPct val="100000"/>
              </a:lnSpc>
              <a:spcBef>
                <a:spcPts val="409"/>
              </a:spcBef>
              <a:buFont typeface="Wingdings"/>
              <a:buChar char=""/>
              <a:tabLst>
                <a:tab pos="281305" algn="l"/>
              </a:tabLst>
            </a:pP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пропаганда</a:t>
            </a:r>
            <a:r>
              <a:rPr dirty="0" sz="1300" spc="3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здорового</a:t>
            </a:r>
            <a:r>
              <a:rPr dirty="0" sz="1300" spc="-1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образа</a:t>
            </a:r>
            <a:r>
              <a:rPr dirty="0" sz="1300" spc="2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жизни,</a:t>
            </a:r>
            <a:r>
              <a:rPr dirty="0" sz="1300" spc="3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укрепление</a:t>
            </a:r>
            <a:r>
              <a:rPr dirty="0" sz="1300" spc="4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физической</a:t>
            </a:r>
            <a:r>
              <a:rPr dirty="0" sz="1300" spc="3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закалки</a:t>
            </a:r>
            <a:r>
              <a:rPr dirty="0" sz="1300" spc="4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и</a:t>
            </a:r>
            <a:r>
              <a:rPr dirty="0" sz="1300" spc="1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выносливости;</a:t>
            </a:r>
            <a:endParaRPr sz="1300">
              <a:latin typeface="Tahoma"/>
              <a:cs typeface="Tahoma"/>
            </a:endParaRPr>
          </a:p>
          <a:p>
            <a:pPr algn="just" marL="280670" marR="5080" indent="-268605">
              <a:lnSpc>
                <a:spcPct val="100000"/>
              </a:lnSpc>
              <a:spcBef>
                <a:spcPts val="400"/>
              </a:spcBef>
              <a:buFont typeface="Wingdings"/>
              <a:buChar char=""/>
              <a:tabLst>
                <a:tab pos="281305" algn="l"/>
              </a:tabLst>
            </a:pPr>
            <a:r>
              <a:rPr dirty="0" sz="1300">
                <a:solidFill>
                  <a:srgbClr val="9A0000"/>
                </a:solidFill>
                <a:latin typeface="Tahoma"/>
                <a:cs typeface="Tahoma"/>
              </a:rPr>
              <a:t>активное</a:t>
            </a:r>
            <a:r>
              <a:rPr dirty="0" sz="1300" spc="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приобщение</a:t>
            </a:r>
            <a:r>
              <a:rPr dirty="0" sz="130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молодежи</a:t>
            </a:r>
            <a:r>
              <a:rPr dirty="0" sz="130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к</a:t>
            </a:r>
            <a:r>
              <a:rPr dirty="0" sz="130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военно-техническим</a:t>
            </a:r>
            <a:r>
              <a:rPr dirty="0" sz="1300">
                <a:solidFill>
                  <a:srgbClr val="9A0000"/>
                </a:solidFill>
                <a:latin typeface="Tahoma"/>
                <a:cs typeface="Tahoma"/>
              </a:rPr>
              <a:t> знаниям</a:t>
            </a:r>
            <a:r>
              <a:rPr dirty="0" sz="1300" spc="5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и</a:t>
            </a:r>
            <a:r>
              <a:rPr dirty="0" sz="130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техническому </a:t>
            </a:r>
            <a:r>
              <a:rPr dirty="0" sz="1300">
                <a:solidFill>
                  <a:srgbClr val="9A0000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9A0000"/>
                </a:solidFill>
                <a:latin typeface="Tahoma"/>
                <a:cs typeface="Tahoma"/>
              </a:rPr>
              <a:t>творчеству</a:t>
            </a:r>
            <a:endParaRPr sz="1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8807" y="4346244"/>
            <a:ext cx="779716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7620">
              <a:lnSpc>
                <a:spcPct val="100000"/>
              </a:lnSpc>
              <a:spcBef>
                <a:spcPts val="100"/>
              </a:spcBef>
              <a:tabLst>
                <a:tab pos="5125085" algn="l"/>
              </a:tabLst>
            </a:pPr>
            <a:r>
              <a:rPr dirty="0" sz="1800" spc="-5" b="1">
                <a:solidFill>
                  <a:srgbClr val="9F092C"/>
                </a:solidFill>
                <a:latin typeface="Arial"/>
                <a:cs typeface="Arial"/>
              </a:rPr>
              <a:t>Олимпийский</a:t>
            </a:r>
            <a:r>
              <a:rPr dirty="0" sz="1800" spc="35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9F092C"/>
                </a:solidFill>
                <a:latin typeface="Arial"/>
                <a:cs typeface="Arial"/>
              </a:rPr>
              <a:t>чемпион</a:t>
            </a:r>
            <a:r>
              <a:rPr dirty="0" sz="1800" spc="25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9F092C"/>
                </a:solidFill>
                <a:latin typeface="Arial"/>
                <a:cs typeface="Arial"/>
              </a:rPr>
              <a:t>2014</a:t>
            </a:r>
            <a:r>
              <a:rPr dirty="0" sz="1800" spc="15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9F092C"/>
                </a:solidFill>
                <a:latin typeface="Arial"/>
                <a:cs typeface="Arial"/>
              </a:rPr>
              <a:t>года</a:t>
            </a:r>
            <a:r>
              <a:rPr dirty="0" sz="1800" spc="-5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9F092C"/>
                </a:solidFill>
                <a:latin typeface="Arial"/>
                <a:cs typeface="Arial"/>
              </a:rPr>
              <a:t>(бобслей),	дважды</a:t>
            </a:r>
            <a:r>
              <a:rPr dirty="0" sz="1800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9F092C"/>
                </a:solidFill>
                <a:latin typeface="Arial"/>
                <a:cs typeface="Arial"/>
              </a:rPr>
              <a:t>серебряный </a:t>
            </a:r>
            <a:r>
              <a:rPr dirty="0" sz="1800" spc="-5" b="1">
                <a:solidFill>
                  <a:srgbClr val="9F092C"/>
                </a:solidFill>
                <a:latin typeface="Arial"/>
                <a:cs typeface="Arial"/>
              </a:rPr>
              <a:t> призер </a:t>
            </a:r>
            <a:r>
              <a:rPr dirty="0" sz="1800" spc="-10" b="1">
                <a:solidFill>
                  <a:srgbClr val="9F092C"/>
                </a:solidFill>
                <a:latin typeface="Arial"/>
                <a:cs typeface="Arial"/>
              </a:rPr>
              <a:t>чемпионатов</a:t>
            </a:r>
            <a:r>
              <a:rPr dirty="0" sz="1800" spc="45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F092C"/>
                </a:solidFill>
                <a:latin typeface="Arial"/>
                <a:cs typeface="Arial"/>
              </a:rPr>
              <a:t>мира,</a:t>
            </a:r>
            <a:r>
              <a:rPr dirty="0" sz="1800" spc="10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9F092C"/>
                </a:solidFill>
                <a:latin typeface="Arial"/>
                <a:cs typeface="Arial"/>
              </a:rPr>
              <a:t>чемпион</a:t>
            </a:r>
            <a:r>
              <a:rPr dirty="0" sz="1800" spc="5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9F092C"/>
                </a:solidFill>
                <a:latin typeface="Arial"/>
                <a:cs typeface="Arial"/>
              </a:rPr>
              <a:t>России</a:t>
            </a:r>
            <a:r>
              <a:rPr dirty="0" sz="1800" spc="25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F092C"/>
                </a:solidFill>
                <a:latin typeface="Arial"/>
                <a:cs typeface="Arial"/>
              </a:rPr>
              <a:t>и Европы, </a:t>
            </a:r>
            <a:r>
              <a:rPr dirty="0" sz="1800" spc="-10" b="1">
                <a:solidFill>
                  <a:srgbClr val="9F092C"/>
                </a:solidFill>
                <a:latin typeface="Arial"/>
                <a:cs typeface="Arial"/>
              </a:rPr>
              <a:t>трехкратный </a:t>
            </a:r>
            <a:r>
              <a:rPr dirty="0" sz="1800" spc="-484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9F092C"/>
                </a:solidFill>
                <a:latin typeface="Arial"/>
                <a:cs typeface="Arial"/>
              </a:rPr>
              <a:t>обладатель</a:t>
            </a:r>
            <a:r>
              <a:rPr dirty="0" sz="1800" spc="30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9F092C"/>
                </a:solidFill>
                <a:latin typeface="Arial"/>
                <a:cs typeface="Arial"/>
              </a:rPr>
              <a:t>Кубка</a:t>
            </a:r>
            <a:r>
              <a:rPr dirty="0" sz="1800" spc="10" b="1">
                <a:solidFill>
                  <a:srgbClr val="9F092C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F092C"/>
                </a:solidFill>
                <a:latin typeface="Arial"/>
                <a:cs typeface="Arial"/>
              </a:rPr>
              <a:t>мира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4637" y="114427"/>
            <a:ext cx="883221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pc="-275"/>
              <a:t>Лидер</a:t>
            </a:r>
            <a:r>
              <a:rPr dirty="0" spc="-114"/>
              <a:t> </a:t>
            </a:r>
            <a:r>
              <a:rPr dirty="0" spc="-320"/>
              <a:t>ВВПОД</a:t>
            </a:r>
            <a:r>
              <a:rPr dirty="0" spc="-90"/>
              <a:t> </a:t>
            </a:r>
            <a:r>
              <a:rPr dirty="0" spc="-320"/>
              <a:t>«ЮНАРМИЯ»</a:t>
            </a:r>
            <a:r>
              <a:rPr dirty="0" spc="-75"/>
              <a:t> </a:t>
            </a:r>
            <a:r>
              <a:rPr dirty="0" spc="-145"/>
              <a:t>-</a:t>
            </a:r>
            <a:r>
              <a:rPr dirty="0" spc="-125"/>
              <a:t> </a:t>
            </a:r>
            <a:r>
              <a:rPr dirty="0" spc="-300"/>
              <a:t>ТРУНЕНКОВ</a:t>
            </a:r>
            <a:r>
              <a:rPr dirty="0" spc="-80"/>
              <a:t> </a:t>
            </a:r>
            <a:r>
              <a:rPr dirty="0" spc="-310"/>
              <a:t>ДМИТРИЙ</a:t>
            </a:r>
            <a:r>
              <a:rPr dirty="0" spc="-140"/>
              <a:t> </a:t>
            </a:r>
            <a:r>
              <a:rPr dirty="0" spc="-360"/>
              <a:t>ВЯЧЕСЛАВОВ</a:t>
            </a:r>
            <a:r>
              <a:rPr dirty="0" baseline="20061" sz="2700" spc="-540" b="0">
                <a:solidFill>
                  <a:srgbClr val="760000"/>
                </a:solidFill>
                <a:latin typeface="Calibri"/>
                <a:cs typeface="Calibri"/>
              </a:rPr>
              <a:t>9</a:t>
            </a:r>
            <a:r>
              <a:rPr dirty="0" sz="2400" spc="-360"/>
              <a:t>ИЧ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90104" y="368808"/>
            <a:ext cx="1454150" cy="2068195"/>
            <a:chOff x="7690104" y="368808"/>
            <a:chExt cx="1454150" cy="20681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0104" y="368808"/>
              <a:ext cx="1453895" cy="20680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85176" y="563880"/>
              <a:ext cx="1258823" cy="1498091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73736" y="626363"/>
            <a:ext cx="7279005" cy="3973195"/>
            <a:chOff x="173736" y="626363"/>
            <a:chExt cx="7279005" cy="397319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736" y="4383023"/>
              <a:ext cx="214884" cy="2164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4276" y="626363"/>
              <a:ext cx="6768083" cy="34427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71"/>
            <a:ext cx="9131808" cy="513892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8961" y="114427"/>
            <a:ext cx="488251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90"/>
              <a:t>СТ</a:t>
            </a:r>
            <a:r>
              <a:rPr dirty="0" spc="-305"/>
              <a:t>Р</a:t>
            </a:r>
            <a:r>
              <a:rPr dirty="0" spc="-270"/>
              <a:t>УКТУ</a:t>
            </a:r>
            <a:r>
              <a:rPr dirty="0" spc="-300"/>
              <a:t>Р</a:t>
            </a:r>
            <a:r>
              <a:rPr dirty="0" spc="-315"/>
              <a:t>А</a:t>
            </a:r>
            <a:r>
              <a:rPr dirty="0" spc="-100"/>
              <a:t> </a:t>
            </a:r>
            <a:r>
              <a:rPr dirty="0" spc="-315"/>
              <a:t>РУКОВОДЯЩИХ</a:t>
            </a:r>
            <a:r>
              <a:rPr dirty="0" spc="-95"/>
              <a:t> </a:t>
            </a:r>
            <a:r>
              <a:rPr dirty="0" spc="-305"/>
              <a:t>ОРГАНОВ</a:t>
            </a:r>
          </a:p>
        </p:txBody>
      </p:sp>
      <p:sp>
        <p:nvSpPr>
          <p:cNvPr id="4" name="object 4"/>
          <p:cNvSpPr/>
          <p:nvPr/>
        </p:nvSpPr>
        <p:spPr>
          <a:xfrm>
            <a:off x="1943100" y="1059180"/>
            <a:ext cx="5184775" cy="370840"/>
          </a:xfrm>
          <a:custGeom>
            <a:avLst/>
            <a:gdLst/>
            <a:ahLst/>
            <a:cxnLst/>
            <a:rect l="l" t="t" r="r" b="b"/>
            <a:pathLst>
              <a:path w="5184775" h="370840">
                <a:moveTo>
                  <a:pt x="0" y="370332"/>
                </a:moveTo>
                <a:lnTo>
                  <a:pt x="5184648" y="370332"/>
                </a:lnTo>
                <a:lnTo>
                  <a:pt x="5184648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ln w="1524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902457" y="1087628"/>
            <a:ext cx="32670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0" b="1">
                <a:solidFill>
                  <a:srgbClr val="9A0000"/>
                </a:solidFill>
                <a:latin typeface="Arial"/>
                <a:cs typeface="Arial"/>
              </a:rPr>
              <a:t>Всероссийский</a:t>
            </a:r>
            <a:r>
              <a:rPr dirty="0" sz="1800" spc="-60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1800" spc="-210" b="1">
                <a:solidFill>
                  <a:srgbClr val="9A0000"/>
                </a:solidFill>
                <a:latin typeface="Arial"/>
                <a:cs typeface="Arial"/>
              </a:rPr>
              <a:t>юнармейский</a:t>
            </a:r>
            <a:r>
              <a:rPr dirty="0" sz="1800" spc="-65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1800" spc="-190" b="1">
                <a:solidFill>
                  <a:srgbClr val="9A0000"/>
                </a:solidFill>
                <a:latin typeface="Arial"/>
                <a:cs typeface="Arial"/>
              </a:rPr>
              <a:t>слет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576072"/>
            <a:ext cx="9144000" cy="2886710"/>
            <a:chOff x="0" y="576072"/>
            <a:chExt cx="9144000" cy="2886710"/>
          </a:xfrm>
        </p:grpSpPr>
        <p:sp>
          <p:nvSpPr>
            <p:cNvPr id="7" name="object 7"/>
            <p:cNvSpPr/>
            <p:nvPr/>
          </p:nvSpPr>
          <p:spPr>
            <a:xfrm>
              <a:off x="4302252" y="3291839"/>
              <a:ext cx="591820" cy="163195"/>
            </a:xfrm>
            <a:custGeom>
              <a:avLst/>
              <a:gdLst/>
              <a:ahLst/>
              <a:cxnLst/>
              <a:rect l="l" t="t" r="r" b="b"/>
              <a:pathLst>
                <a:path w="591820" h="163195">
                  <a:moveTo>
                    <a:pt x="0" y="81534"/>
                  </a:moveTo>
                  <a:lnTo>
                    <a:pt x="81534" y="0"/>
                  </a:lnTo>
                  <a:lnTo>
                    <a:pt x="81534" y="40767"/>
                  </a:lnTo>
                  <a:lnTo>
                    <a:pt x="509777" y="40767"/>
                  </a:lnTo>
                  <a:lnTo>
                    <a:pt x="509777" y="0"/>
                  </a:lnTo>
                  <a:lnTo>
                    <a:pt x="591312" y="81534"/>
                  </a:lnTo>
                  <a:lnTo>
                    <a:pt x="509777" y="163068"/>
                  </a:lnTo>
                  <a:lnTo>
                    <a:pt x="509777" y="122301"/>
                  </a:lnTo>
                  <a:lnTo>
                    <a:pt x="81534" y="122301"/>
                  </a:lnTo>
                  <a:lnTo>
                    <a:pt x="81534" y="163068"/>
                  </a:lnTo>
                  <a:lnTo>
                    <a:pt x="0" y="81534"/>
                  </a:lnTo>
                  <a:close/>
                </a:path>
              </a:pathLst>
            </a:custGeom>
            <a:ln w="1524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357115" y="1459991"/>
              <a:ext cx="443865" cy="469900"/>
            </a:xfrm>
            <a:custGeom>
              <a:avLst/>
              <a:gdLst/>
              <a:ahLst/>
              <a:cxnLst/>
              <a:rect l="l" t="t" r="r" b="b"/>
              <a:pathLst>
                <a:path w="443864" h="469900">
                  <a:moveTo>
                    <a:pt x="0" y="247650"/>
                  </a:moveTo>
                  <a:lnTo>
                    <a:pt x="110871" y="247650"/>
                  </a:lnTo>
                  <a:lnTo>
                    <a:pt x="110871" y="0"/>
                  </a:lnTo>
                  <a:lnTo>
                    <a:pt x="332613" y="0"/>
                  </a:lnTo>
                  <a:lnTo>
                    <a:pt x="332613" y="247650"/>
                  </a:lnTo>
                  <a:lnTo>
                    <a:pt x="443484" y="247650"/>
                  </a:lnTo>
                  <a:lnTo>
                    <a:pt x="221742" y="469392"/>
                  </a:lnTo>
                  <a:lnTo>
                    <a:pt x="0" y="247650"/>
                  </a:lnTo>
                  <a:close/>
                </a:path>
              </a:pathLst>
            </a:custGeom>
            <a:ln w="1523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32204"/>
              <a:ext cx="2106041" cy="15864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0" y="1827275"/>
              <a:ext cx="1655064" cy="101650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47559" y="1656588"/>
              <a:ext cx="1996439" cy="154241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42631" y="1851660"/>
              <a:ext cx="1613916" cy="9723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576072"/>
              <a:ext cx="2106041" cy="15744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200" y="771144"/>
              <a:ext cx="1655064" cy="100431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033016" y="1972055"/>
              <a:ext cx="5131435" cy="584200"/>
            </a:xfrm>
            <a:custGeom>
              <a:avLst/>
              <a:gdLst/>
              <a:ahLst/>
              <a:cxnLst/>
              <a:rect l="l" t="t" r="r" b="b"/>
              <a:pathLst>
                <a:path w="5131434" h="584200">
                  <a:moveTo>
                    <a:pt x="0" y="583692"/>
                  </a:moveTo>
                  <a:lnTo>
                    <a:pt x="5131308" y="583692"/>
                  </a:lnTo>
                  <a:lnTo>
                    <a:pt x="5131308" y="0"/>
                  </a:lnTo>
                  <a:lnTo>
                    <a:pt x="0" y="0"/>
                  </a:lnTo>
                  <a:lnTo>
                    <a:pt x="0" y="583692"/>
                  </a:lnTo>
                  <a:close/>
                </a:path>
              </a:pathLst>
            </a:custGeom>
            <a:ln w="1524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2232151" y="2002281"/>
            <a:ext cx="473456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88745" marR="5080" indent="-1376680">
              <a:lnSpc>
                <a:spcPct val="100000"/>
              </a:lnSpc>
              <a:spcBef>
                <a:spcPts val="95"/>
              </a:spcBef>
            </a:pPr>
            <a:r>
              <a:rPr dirty="0" sz="1600" spc="-120" b="1">
                <a:solidFill>
                  <a:srgbClr val="9A0000"/>
                </a:solidFill>
                <a:latin typeface="Arial"/>
                <a:cs typeface="Arial"/>
              </a:rPr>
              <a:t>Г</a:t>
            </a:r>
            <a:r>
              <a:rPr dirty="0" sz="1600" spc="-185" b="1">
                <a:solidFill>
                  <a:srgbClr val="9A0000"/>
                </a:solidFill>
                <a:latin typeface="Arial"/>
                <a:cs typeface="Arial"/>
              </a:rPr>
              <a:t>лавный</a:t>
            </a:r>
            <a:r>
              <a:rPr dirty="0" sz="1600" spc="-75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1600" spc="-190" b="1">
                <a:solidFill>
                  <a:srgbClr val="9A0000"/>
                </a:solidFill>
                <a:latin typeface="Arial"/>
                <a:cs typeface="Arial"/>
              </a:rPr>
              <a:t>шта</a:t>
            </a:r>
            <a:r>
              <a:rPr dirty="0" sz="1600" spc="-180" b="1">
                <a:solidFill>
                  <a:srgbClr val="9A0000"/>
                </a:solidFill>
                <a:latin typeface="Arial"/>
                <a:cs typeface="Arial"/>
              </a:rPr>
              <a:t>б</a:t>
            </a:r>
            <a:r>
              <a:rPr dirty="0" sz="1600" spc="-90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1600" spc="-215" b="1">
                <a:solidFill>
                  <a:srgbClr val="9A0000"/>
                </a:solidFill>
                <a:latin typeface="Arial"/>
                <a:cs typeface="Arial"/>
              </a:rPr>
              <a:t>В</a:t>
            </a:r>
            <a:r>
              <a:rPr dirty="0" sz="1600" spc="-160" b="1">
                <a:solidFill>
                  <a:srgbClr val="9A0000"/>
                </a:solidFill>
                <a:latin typeface="Arial"/>
                <a:cs typeface="Arial"/>
              </a:rPr>
              <a:t>с</a:t>
            </a:r>
            <a:r>
              <a:rPr dirty="0" sz="1600" spc="-170" b="1">
                <a:solidFill>
                  <a:srgbClr val="9A0000"/>
                </a:solidFill>
                <a:latin typeface="Arial"/>
                <a:cs typeface="Arial"/>
              </a:rPr>
              <a:t>е</a:t>
            </a:r>
            <a:r>
              <a:rPr dirty="0" sz="1600" spc="-175" b="1">
                <a:solidFill>
                  <a:srgbClr val="9A0000"/>
                </a:solidFill>
                <a:latin typeface="Arial"/>
                <a:cs typeface="Arial"/>
              </a:rPr>
              <a:t>р</a:t>
            </a:r>
            <a:r>
              <a:rPr dirty="0" sz="1600" spc="-180" b="1">
                <a:solidFill>
                  <a:srgbClr val="9A0000"/>
                </a:solidFill>
                <a:latin typeface="Arial"/>
                <a:cs typeface="Arial"/>
              </a:rPr>
              <a:t>о</a:t>
            </a:r>
            <a:r>
              <a:rPr dirty="0" sz="1600" spc="-160" b="1">
                <a:solidFill>
                  <a:srgbClr val="9A0000"/>
                </a:solidFill>
                <a:latin typeface="Arial"/>
                <a:cs typeface="Arial"/>
              </a:rPr>
              <a:t>с</a:t>
            </a:r>
            <a:r>
              <a:rPr dirty="0" sz="1600" spc="-180" b="1">
                <a:solidFill>
                  <a:srgbClr val="9A0000"/>
                </a:solidFill>
                <a:latin typeface="Arial"/>
                <a:cs typeface="Arial"/>
              </a:rPr>
              <a:t>си</a:t>
            </a:r>
            <a:r>
              <a:rPr dirty="0" sz="1600" spc="-180" b="1">
                <a:solidFill>
                  <a:srgbClr val="9A0000"/>
                </a:solidFill>
                <a:latin typeface="Arial"/>
                <a:cs typeface="Arial"/>
              </a:rPr>
              <a:t>й</a:t>
            </a:r>
            <a:r>
              <a:rPr dirty="0" sz="1600" spc="-170" b="1">
                <a:solidFill>
                  <a:srgbClr val="9A0000"/>
                </a:solidFill>
                <a:latin typeface="Arial"/>
                <a:cs typeface="Arial"/>
              </a:rPr>
              <a:t>с</a:t>
            </a:r>
            <a:r>
              <a:rPr dirty="0" sz="1600" spc="-145" b="1">
                <a:solidFill>
                  <a:srgbClr val="9A0000"/>
                </a:solidFill>
                <a:latin typeface="Arial"/>
                <a:cs typeface="Arial"/>
              </a:rPr>
              <a:t>к</a:t>
            </a:r>
            <a:r>
              <a:rPr dirty="0" sz="1600" spc="-160" b="1">
                <a:solidFill>
                  <a:srgbClr val="9A0000"/>
                </a:solidFill>
                <a:latin typeface="Arial"/>
                <a:cs typeface="Arial"/>
              </a:rPr>
              <a:t>ого</a:t>
            </a:r>
            <a:r>
              <a:rPr dirty="0" sz="1600" spc="-110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1600" spc="-180" b="1">
                <a:solidFill>
                  <a:srgbClr val="9A0000"/>
                </a:solidFill>
                <a:latin typeface="Arial"/>
                <a:cs typeface="Arial"/>
              </a:rPr>
              <a:t>во</a:t>
            </a:r>
            <a:r>
              <a:rPr dirty="0" sz="1600" spc="-160" b="1">
                <a:solidFill>
                  <a:srgbClr val="9A0000"/>
                </a:solidFill>
                <a:latin typeface="Arial"/>
                <a:cs typeface="Arial"/>
              </a:rPr>
              <a:t>е</a:t>
            </a:r>
            <a:r>
              <a:rPr dirty="0" sz="1600" spc="-185" b="1">
                <a:solidFill>
                  <a:srgbClr val="9A0000"/>
                </a:solidFill>
                <a:latin typeface="Arial"/>
                <a:cs typeface="Arial"/>
              </a:rPr>
              <a:t>нн</a:t>
            </a:r>
            <a:r>
              <a:rPr dirty="0" sz="1600" spc="-155" b="1">
                <a:solidFill>
                  <a:srgbClr val="9A0000"/>
                </a:solidFill>
                <a:latin typeface="Arial"/>
                <a:cs typeface="Arial"/>
              </a:rPr>
              <a:t>о</a:t>
            </a:r>
            <a:r>
              <a:rPr dirty="0" sz="1600" spc="-105" b="1">
                <a:solidFill>
                  <a:srgbClr val="9A0000"/>
                </a:solidFill>
                <a:latin typeface="Arial"/>
                <a:cs typeface="Arial"/>
              </a:rPr>
              <a:t>-</a:t>
            </a:r>
            <a:r>
              <a:rPr dirty="0" sz="1600" spc="-185" b="1">
                <a:solidFill>
                  <a:srgbClr val="9A0000"/>
                </a:solidFill>
                <a:latin typeface="Arial"/>
                <a:cs typeface="Arial"/>
              </a:rPr>
              <a:t>п</a:t>
            </a:r>
            <a:r>
              <a:rPr dirty="0" sz="1600" spc="-165" b="1">
                <a:solidFill>
                  <a:srgbClr val="9A0000"/>
                </a:solidFill>
                <a:latin typeface="Arial"/>
                <a:cs typeface="Arial"/>
              </a:rPr>
              <a:t>а</a:t>
            </a:r>
            <a:r>
              <a:rPr dirty="0" sz="1600" spc="-155" b="1">
                <a:solidFill>
                  <a:srgbClr val="9A0000"/>
                </a:solidFill>
                <a:latin typeface="Arial"/>
                <a:cs typeface="Arial"/>
              </a:rPr>
              <a:t>т</a:t>
            </a:r>
            <a:r>
              <a:rPr dirty="0" sz="1600" spc="-180" b="1">
                <a:solidFill>
                  <a:srgbClr val="9A0000"/>
                </a:solidFill>
                <a:latin typeface="Arial"/>
                <a:cs typeface="Arial"/>
              </a:rPr>
              <a:t>ри</a:t>
            </a:r>
            <a:r>
              <a:rPr dirty="0" sz="1600" spc="-175" b="1">
                <a:solidFill>
                  <a:srgbClr val="9A0000"/>
                </a:solidFill>
                <a:latin typeface="Arial"/>
                <a:cs typeface="Arial"/>
              </a:rPr>
              <a:t>о</a:t>
            </a:r>
            <a:r>
              <a:rPr dirty="0" sz="1600" spc="-155" b="1">
                <a:solidFill>
                  <a:srgbClr val="9A0000"/>
                </a:solidFill>
                <a:latin typeface="Arial"/>
                <a:cs typeface="Arial"/>
              </a:rPr>
              <a:t>т</a:t>
            </a:r>
            <a:r>
              <a:rPr dirty="0" sz="1600" spc="-170" b="1">
                <a:solidFill>
                  <a:srgbClr val="9A0000"/>
                </a:solidFill>
                <a:latin typeface="Arial"/>
                <a:cs typeface="Arial"/>
              </a:rPr>
              <a:t>ичес</a:t>
            </a:r>
            <a:r>
              <a:rPr dirty="0" sz="1600" spc="-145" b="1">
                <a:solidFill>
                  <a:srgbClr val="9A0000"/>
                </a:solidFill>
                <a:latin typeface="Arial"/>
                <a:cs typeface="Arial"/>
              </a:rPr>
              <a:t>к</a:t>
            </a:r>
            <a:r>
              <a:rPr dirty="0" sz="1600" spc="-130" b="1">
                <a:solidFill>
                  <a:srgbClr val="9A0000"/>
                </a:solidFill>
                <a:latin typeface="Arial"/>
                <a:cs typeface="Arial"/>
              </a:rPr>
              <a:t>ого  </a:t>
            </a:r>
            <a:r>
              <a:rPr dirty="0" sz="1600" spc="-185" b="1">
                <a:solidFill>
                  <a:srgbClr val="9A0000"/>
                </a:solidFill>
                <a:latin typeface="Arial"/>
                <a:cs typeface="Arial"/>
              </a:rPr>
              <a:t>дви</a:t>
            </a:r>
            <a:r>
              <a:rPr dirty="0" sz="1600" spc="-220" b="1">
                <a:solidFill>
                  <a:srgbClr val="9A0000"/>
                </a:solidFill>
                <a:latin typeface="Arial"/>
                <a:cs typeface="Arial"/>
              </a:rPr>
              <a:t>ж</a:t>
            </a:r>
            <a:r>
              <a:rPr dirty="0" sz="1600" spc="-170" b="1">
                <a:solidFill>
                  <a:srgbClr val="9A0000"/>
                </a:solidFill>
                <a:latin typeface="Arial"/>
                <a:cs typeface="Arial"/>
              </a:rPr>
              <a:t>е</a:t>
            </a:r>
            <a:r>
              <a:rPr dirty="0" sz="1600" spc="-180" b="1">
                <a:solidFill>
                  <a:srgbClr val="9A0000"/>
                </a:solidFill>
                <a:latin typeface="Arial"/>
                <a:cs typeface="Arial"/>
              </a:rPr>
              <a:t>н</a:t>
            </a:r>
            <a:r>
              <a:rPr dirty="0" sz="1600" spc="-175" b="1">
                <a:solidFill>
                  <a:srgbClr val="9A0000"/>
                </a:solidFill>
                <a:latin typeface="Arial"/>
                <a:cs typeface="Arial"/>
              </a:rPr>
              <a:t>ия</a:t>
            </a:r>
            <a:r>
              <a:rPr dirty="0" sz="1600" spc="-60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1600" spc="-229" b="1">
                <a:solidFill>
                  <a:srgbClr val="9A0000"/>
                </a:solidFill>
                <a:latin typeface="Arial"/>
                <a:cs typeface="Arial"/>
              </a:rPr>
              <a:t>«ЮН</a:t>
            </a:r>
            <a:r>
              <a:rPr dirty="0" sz="1600" spc="-215" b="1">
                <a:solidFill>
                  <a:srgbClr val="9A0000"/>
                </a:solidFill>
                <a:latin typeface="Arial"/>
                <a:cs typeface="Arial"/>
              </a:rPr>
              <a:t>А</a:t>
            </a:r>
            <a:r>
              <a:rPr dirty="0" sz="1600" spc="-220" b="1">
                <a:solidFill>
                  <a:srgbClr val="9A0000"/>
                </a:solidFill>
                <a:latin typeface="Arial"/>
                <a:cs typeface="Arial"/>
              </a:rPr>
              <a:t>РМ</a:t>
            </a:r>
            <a:r>
              <a:rPr dirty="0" sz="1600" spc="-220" b="1">
                <a:solidFill>
                  <a:srgbClr val="9A0000"/>
                </a:solidFill>
                <a:latin typeface="Arial"/>
                <a:cs typeface="Arial"/>
              </a:rPr>
              <a:t>И</a:t>
            </a:r>
            <a:r>
              <a:rPr dirty="0" sz="1600" spc="-185" b="1">
                <a:solidFill>
                  <a:srgbClr val="9A0000"/>
                </a:solidFill>
                <a:latin typeface="Arial"/>
                <a:cs typeface="Arial"/>
              </a:rPr>
              <a:t>Я»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39268" y="576072"/>
            <a:ext cx="8905240" cy="4434205"/>
            <a:chOff x="239268" y="576072"/>
            <a:chExt cx="8905240" cy="4434205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97268" y="576072"/>
              <a:ext cx="2046731" cy="158648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92339" y="771144"/>
              <a:ext cx="1671827" cy="101650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5844" y="3820655"/>
              <a:ext cx="8565642" cy="60274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2222" y="3797045"/>
              <a:ext cx="8538972" cy="57607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52222" y="3797045"/>
              <a:ext cx="8539480" cy="576580"/>
            </a:xfrm>
            <a:custGeom>
              <a:avLst/>
              <a:gdLst/>
              <a:ahLst/>
              <a:cxnLst/>
              <a:rect l="l" t="t" r="r" b="b"/>
              <a:pathLst>
                <a:path w="8539480" h="576579">
                  <a:moveTo>
                    <a:pt x="0" y="68706"/>
                  </a:moveTo>
                  <a:lnTo>
                    <a:pt x="5396" y="41951"/>
                  </a:lnTo>
                  <a:lnTo>
                    <a:pt x="20113" y="20113"/>
                  </a:lnTo>
                  <a:lnTo>
                    <a:pt x="41940" y="5395"/>
                  </a:lnTo>
                  <a:lnTo>
                    <a:pt x="68668" y="0"/>
                  </a:lnTo>
                  <a:lnTo>
                    <a:pt x="8470265" y="0"/>
                  </a:lnTo>
                  <a:lnTo>
                    <a:pt x="8497020" y="5395"/>
                  </a:lnTo>
                  <a:lnTo>
                    <a:pt x="8518858" y="20113"/>
                  </a:lnTo>
                  <a:lnTo>
                    <a:pt x="8533576" y="41951"/>
                  </a:lnTo>
                  <a:lnTo>
                    <a:pt x="8538972" y="68706"/>
                  </a:lnTo>
                  <a:lnTo>
                    <a:pt x="8538972" y="507390"/>
                  </a:lnTo>
                  <a:lnTo>
                    <a:pt x="8533576" y="534125"/>
                  </a:lnTo>
                  <a:lnTo>
                    <a:pt x="8518858" y="555956"/>
                  </a:lnTo>
                  <a:lnTo>
                    <a:pt x="8497020" y="570675"/>
                  </a:lnTo>
                  <a:lnTo>
                    <a:pt x="8470265" y="576071"/>
                  </a:lnTo>
                  <a:lnTo>
                    <a:pt x="68668" y="576071"/>
                  </a:lnTo>
                  <a:lnTo>
                    <a:pt x="41940" y="570675"/>
                  </a:lnTo>
                  <a:lnTo>
                    <a:pt x="20113" y="555956"/>
                  </a:lnTo>
                  <a:lnTo>
                    <a:pt x="5396" y="534125"/>
                  </a:lnTo>
                  <a:lnTo>
                    <a:pt x="0" y="507390"/>
                  </a:lnTo>
                  <a:lnTo>
                    <a:pt x="0" y="68706"/>
                  </a:lnTo>
                  <a:close/>
                </a:path>
              </a:pathLst>
            </a:custGeom>
            <a:ln w="25908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319015" y="2595372"/>
              <a:ext cx="541020" cy="502920"/>
            </a:xfrm>
            <a:custGeom>
              <a:avLst/>
              <a:gdLst/>
              <a:ahLst/>
              <a:cxnLst/>
              <a:rect l="l" t="t" r="r" b="b"/>
              <a:pathLst>
                <a:path w="541020" h="502919">
                  <a:moveTo>
                    <a:pt x="0" y="251459"/>
                  </a:moveTo>
                  <a:lnTo>
                    <a:pt x="135255" y="251459"/>
                  </a:lnTo>
                  <a:lnTo>
                    <a:pt x="135255" y="0"/>
                  </a:lnTo>
                  <a:lnTo>
                    <a:pt x="405764" y="0"/>
                  </a:lnTo>
                  <a:lnTo>
                    <a:pt x="405764" y="251459"/>
                  </a:lnTo>
                  <a:lnTo>
                    <a:pt x="541020" y="251459"/>
                  </a:lnTo>
                  <a:lnTo>
                    <a:pt x="270510" y="502919"/>
                  </a:lnTo>
                  <a:lnTo>
                    <a:pt x="0" y="251459"/>
                  </a:lnTo>
                  <a:close/>
                </a:path>
              </a:pathLst>
            </a:custGeom>
            <a:ln w="1524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5844" y="4515612"/>
              <a:ext cx="8565642" cy="49455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2222" y="4491989"/>
              <a:ext cx="8538972" cy="4678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52222" y="4491989"/>
              <a:ext cx="8539480" cy="467995"/>
            </a:xfrm>
            <a:custGeom>
              <a:avLst/>
              <a:gdLst/>
              <a:ahLst/>
              <a:cxnLst/>
              <a:rect l="l" t="t" r="r" b="b"/>
              <a:pathLst>
                <a:path w="8539480" h="467995">
                  <a:moveTo>
                    <a:pt x="0" y="55778"/>
                  </a:moveTo>
                  <a:lnTo>
                    <a:pt x="4382" y="34064"/>
                  </a:lnTo>
                  <a:lnTo>
                    <a:pt x="16335" y="16335"/>
                  </a:lnTo>
                  <a:lnTo>
                    <a:pt x="34064" y="4382"/>
                  </a:lnTo>
                  <a:lnTo>
                    <a:pt x="55778" y="0"/>
                  </a:lnTo>
                  <a:lnTo>
                    <a:pt x="8483219" y="0"/>
                  </a:lnTo>
                  <a:lnTo>
                    <a:pt x="8504896" y="4382"/>
                  </a:lnTo>
                  <a:lnTo>
                    <a:pt x="8522620" y="16335"/>
                  </a:lnTo>
                  <a:lnTo>
                    <a:pt x="8534582" y="34064"/>
                  </a:lnTo>
                  <a:lnTo>
                    <a:pt x="8538972" y="55778"/>
                  </a:lnTo>
                  <a:lnTo>
                    <a:pt x="8538972" y="412089"/>
                  </a:lnTo>
                  <a:lnTo>
                    <a:pt x="8534582" y="433803"/>
                  </a:lnTo>
                  <a:lnTo>
                    <a:pt x="8522620" y="451532"/>
                  </a:lnTo>
                  <a:lnTo>
                    <a:pt x="8504896" y="463485"/>
                  </a:lnTo>
                  <a:lnTo>
                    <a:pt x="8483219" y="467868"/>
                  </a:lnTo>
                  <a:lnTo>
                    <a:pt x="55778" y="467868"/>
                  </a:lnTo>
                  <a:lnTo>
                    <a:pt x="34064" y="463485"/>
                  </a:lnTo>
                  <a:lnTo>
                    <a:pt x="16335" y="451532"/>
                  </a:lnTo>
                  <a:lnTo>
                    <a:pt x="4382" y="433803"/>
                  </a:lnTo>
                  <a:lnTo>
                    <a:pt x="0" y="412089"/>
                  </a:lnTo>
                  <a:lnTo>
                    <a:pt x="0" y="55778"/>
                  </a:lnTo>
                  <a:close/>
                </a:path>
              </a:pathLst>
            </a:custGeom>
            <a:ln w="25908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8612885" y="105283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760000"/>
                </a:solidFill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29000" y="592836"/>
            <a:ext cx="2367280" cy="368935"/>
          </a:xfrm>
          <a:prstGeom prst="rect">
            <a:avLst/>
          </a:prstGeom>
          <a:ln w="15240">
            <a:solidFill>
              <a:srgbClr val="C0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280035">
              <a:lnSpc>
                <a:spcPct val="100000"/>
              </a:lnSpc>
              <a:spcBef>
                <a:spcPts val="320"/>
              </a:spcBef>
            </a:pPr>
            <a:r>
              <a:rPr dirty="0" sz="1800" spc="-235" b="1">
                <a:solidFill>
                  <a:srgbClr val="9A0000"/>
                </a:solidFill>
                <a:latin typeface="Arial"/>
                <a:cs typeface="Arial"/>
              </a:rPr>
              <a:t>Л</a:t>
            </a:r>
            <a:r>
              <a:rPr dirty="0" sz="1800" spc="-250" b="1">
                <a:solidFill>
                  <a:srgbClr val="9A0000"/>
                </a:solidFill>
                <a:latin typeface="Arial"/>
                <a:cs typeface="Arial"/>
              </a:rPr>
              <a:t>И</a:t>
            </a:r>
            <a:r>
              <a:rPr dirty="0" sz="1800" spc="-225" b="1">
                <a:solidFill>
                  <a:srgbClr val="9A0000"/>
                </a:solidFill>
                <a:latin typeface="Arial"/>
                <a:cs typeface="Arial"/>
              </a:rPr>
              <a:t>ДЕР</a:t>
            </a:r>
            <a:r>
              <a:rPr dirty="0" sz="1800" spc="-80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1800" spc="-235" b="1">
                <a:solidFill>
                  <a:srgbClr val="9A0000"/>
                </a:solidFill>
                <a:latin typeface="Arial"/>
                <a:cs typeface="Arial"/>
              </a:rPr>
              <a:t>Д</a:t>
            </a:r>
            <a:r>
              <a:rPr dirty="0" sz="1800" spc="-229" b="1">
                <a:solidFill>
                  <a:srgbClr val="9A0000"/>
                </a:solidFill>
                <a:latin typeface="Arial"/>
                <a:cs typeface="Arial"/>
              </a:rPr>
              <a:t>В</a:t>
            </a:r>
            <a:r>
              <a:rPr dirty="0" sz="1800" spc="-245" b="1">
                <a:solidFill>
                  <a:srgbClr val="9A0000"/>
                </a:solidFill>
                <a:latin typeface="Arial"/>
                <a:cs typeface="Arial"/>
              </a:rPr>
              <a:t>И</a:t>
            </a:r>
            <a:r>
              <a:rPr dirty="0" sz="1800" spc="-254" b="1">
                <a:solidFill>
                  <a:srgbClr val="9A0000"/>
                </a:solidFill>
                <a:latin typeface="Arial"/>
                <a:cs typeface="Arial"/>
              </a:rPr>
              <a:t>ЖЕН</a:t>
            </a:r>
            <a:r>
              <a:rPr dirty="0" sz="1800" spc="-245" b="1">
                <a:solidFill>
                  <a:srgbClr val="9A0000"/>
                </a:solidFill>
                <a:latin typeface="Arial"/>
                <a:cs typeface="Arial"/>
              </a:rPr>
              <a:t>И</a:t>
            </a:r>
            <a:r>
              <a:rPr dirty="0" sz="1800" spc="-229" b="1">
                <a:solidFill>
                  <a:srgbClr val="9A0000"/>
                </a:solidFill>
                <a:latin typeface="Arial"/>
                <a:cs typeface="Arial"/>
              </a:rPr>
              <a:t>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4968" y="2912364"/>
            <a:ext cx="3996054" cy="792480"/>
          </a:xfrm>
          <a:prstGeom prst="rect">
            <a:avLst/>
          </a:prstGeom>
          <a:ln w="15240">
            <a:solidFill>
              <a:srgbClr val="C00000"/>
            </a:solidFill>
          </a:ln>
        </p:spPr>
        <p:txBody>
          <a:bodyPr wrap="square" lIns="0" tIns="279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20"/>
              </a:spcBef>
            </a:pPr>
            <a:r>
              <a:rPr dirty="0" sz="1600" spc="-195" b="1">
                <a:solidFill>
                  <a:srgbClr val="9A0000"/>
                </a:solidFill>
                <a:latin typeface="Arial"/>
                <a:cs typeface="Arial"/>
              </a:rPr>
              <a:t>Р</a:t>
            </a:r>
            <a:r>
              <a:rPr dirty="0" sz="1600" spc="-160" b="1">
                <a:solidFill>
                  <a:srgbClr val="9A0000"/>
                </a:solidFill>
                <a:latin typeface="Arial"/>
                <a:cs typeface="Arial"/>
              </a:rPr>
              <a:t>е</a:t>
            </a:r>
            <a:r>
              <a:rPr dirty="0" sz="1600" spc="-135" b="1">
                <a:solidFill>
                  <a:srgbClr val="9A0000"/>
                </a:solidFill>
                <a:latin typeface="Arial"/>
                <a:cs typeface="Arial"/>
              </a:rPr>
              <a:t>г</a:t>
            </a:r>
            <a:r>
              <a:rPr dirty="0" sz="1600" spc="-180" b="1">
                <a:solidFill>
                  <a:srgbClr val="9A0000"/>
                </a:solidFill>
                <a:latin typeface="Arial"/>
                <a:cs typeface="Arial"/>
              </a:rPr>
              <a:t>ион</a:t>
            </a:r>
            <a:r>
              <a:rPr dirty="0" sz="1600" spc="-190" b="1">
                <a:solidFill>
                  <a:srgbClr val="9A0000"/>
                </a:solidFill>
                <a:latin typeface="Arial"/>
                <a:cs typeface="Arial"/>
              </a:rPr>
              <a:t>альны</a:t>
            </a:r>
            <a:r>
              <a:rPr dirty="0" sz="1600" spc="-155" b="1">
                <a:solidFill>
                  <a:srgbClr val="9A0000"/>
                </a:solidFill>
                <a:latin typeface="Arial"/>
                <a:cs typeface="Arial"/>
              </a:rPr>
              <a:t>е</a:t>
            </a:r>
            <a:r>
              <a:rPr dirty="0" sz="1600" spc="-75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1600" spc="-190" b="1">
                <a:solidFill>
                  <a:srgbClr val="9A0000"/>
                </a:solidFill>
                <a:latin typeface="Arial"/>
                <a:cs typeface="Arial"/>
              </a:rPr>
              <a:t>штабы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 spc="-155" b="1">
                <a:solidFill>
                  <a:srgbClr val="9A0000"/>
                </a:solidFill>
                <a:latin typeface="Arial"/>
                <a:cs typeface="Arial"/>
              </a:rPr>
              <a:t>(по</a:t>
            </a:r>
            <a:r>
              <a:rPr dirty="0" sz="1600" spc="-85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1600" spc="-190" b="1">
                <a:solidFill>
                  <a:srgbClr val="9A0000"/>
                </a:solidFill>
                <a:latin typeface="Arial"/>
                <a:cs typeface="Arial"/>
              </a:rPr>
              <a:t>ме</a:t>
            </a:r>
            <a:r>
              <a:rPr dirty="0" sz="1600" spc="-160" b="1">
                <a:solidFill>
                  <a:srgbClr val="9A0000"/>
                </a:solidFill>
                <a:latin typeface="Arial"/>
                <a:cs typeface="Arial"/>
              </a:rPr>
              <a:t>ст</a:t>
            </a:r>
            <a:r>
              <a:rPr dirty="0" sz="1600" spc="-165" b="1">
                <a:solidFill>
                  <a:srgbClr val="9A0000"/>
                </a:solidFill>
                <a:latin typeface="Arial"/>
                <a:cs typeface="Arial"/>
              </a:rPr>
              <a:t>у</a:t>
            </a:r>
            <a:r>
              <a:rPr dirty="0" sz="1600" spc="-95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1600" spc="-175" b="1">
                <a:solidFill>
                  <a:srgbClr val="9A0000"/>
                </a:solidFill>
                <a:latin typeface="Arial"/>
                <a:cs typeface="Arial"/>
              </a:rPr>
              <a:t>дислок</a:t>
            </a:r>
            <a:r>
              <a:rPr dirty="0" sz="1600" spc="-180" b="1">
                <a:solidFill>
                  <a:srgbClr val="9A0000"/>
                </a:solidFill>
                <a:latin typeface="Arial"/>
                <a:cs typeface="Arial"/>
              </a:rPr>
              <a:t>аци</a:t>
            </a:r>
            <a:r>
              <a:rPr dirty="0" sz="1600" spc="-180" b="1">
                <a:solidFill>
                  <a:srgbClr val="9A0000"/>
                </a:solidFill>
                <a:latin typeface="Arial"/>
                <a:cs typeface="Arial"/>
              </a:rPr>
              <a:t>и</a:t>
            </a:r>
            <a:r>
              <a:rPr dirty="0" sz="1600" spc="-50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1600" spc="-190" b="1">
                <a:solidFill>
                  <a:srgbClr val="9A0000"/>
                </a:solidFill>
                <a:latin typeface="Arial"/>
                <a:cs typeface="Arial"/>
              </a:rPr>
              <a:t>штабо</a:t>
            </a:r>
            <a:r>
              <a:rPr dirty="0" sz="1600" spc="-180" b="1">
                <a:solidFill>
                  <a:srgbClr val="9A0000"/>
                </a:solidFill>
                <a:latin typeface="Arial"/>
                <a:cs typeface="Arial"/>
              </a:rPr>
              <a:t>в</a:t>
            </a:r>
            <a:r>
              <a:rPr dirty="0" sz="1600" spc="-75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1600" spc="-180" b="1">
                <a:solidFill>
                  <a:srgbClr val="9A0000"/>
                </a:solidFill>
                <a:latin typeface="Arial"/>
                <a:cs typeface="Arial"/>
              </a:rPr>
              <a:t>во</a:t>
            </a:r>
            <a:r>
              <a:rPr dirty="0" sz="1600" spc="-160" b="1">
                <a:solidFill>
                  <a:srgbClr val="9A0000"/>
                </a:solidFill>
                <a:latin typeface="Arial"/>
                <a:cs typeface="Arial"/>
              </a:rPr>
              <a:t>е</a:t>
            </a:r>
            <a:r>
              <a:rPr dirty="0" sz="1600" spc="-185" b="1">
                <a:solidFill>
                  <a:srgbClr val="9A0000"/>
                </a:solidFill>
                <a:latin typeface="Arial"/>
                <a:cs typeface="Arial"/>
              </a:rPr>
              <a:t>нных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 spc="-180" b="1">
                <a:solidFill>
                  <a:srgbClr val="9A0000"/>
                </a:solidFill>
                <a:latin typeface="Arial"/>
                <a:cs typeface="Arial"/>
              </a:rPr>
              <a:t>о</a:t>
            </a:r>
            <a:r>
              <a:rPr dirty="0" sz="1600" spc="-140" b="1">
                <a:solidFill>
                  <a:srgbClr val="9A0000"/>
                </a:solidFill>
                <a:latin typeface="Arial"/>
                <a:cs typeface="Arial"/>
              </a:rPr>
              <a:t>к</a:t>
            </a:r>
            <a:r>
              <a:rPr dirty="0" sz="1600" spc="-170" b="1">
                <a:solidFill>
                  <a:srgbClr val="9A0000"/>
                </a:solidFill>
                <a:latin typeface="Arial"/>
                <a:cs typeface="Arial"/>
              </a:rPr>
              <a:t>ру</a:t>
            </a:r>
            <a:r>
              <a:rPr dirty="0" sz="1600" spc="-135" b="1">
                <a:solidFill>
                  <a:srgbClr val="9A0000"/>
                </a:solidFill>
                <a:latin typeface="Arial"/>
                <a:cs typeface="Arial"/>
              </a:rPr>
              <a:t>г</a:t>
            </a:r>
            <a:r>
              <a:rPr dirty="0" sz="1600" spc="-145" b="1">
                <a:solidFill>
                  <a:srgbClr val="9A0000"/>
                </a:solidFill>
                <a:latin typeface="Arial"/>
                <a:cs typeface="Arial"/>
              </a:rPr>
              <a:t>ов,</a:t>
            </a:r>
            <a:r>
              <a:rPr dirty="0" sz="1600" spc="-80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1600" spc="-254" b="1">
                <a:solidFill>
                  <a:srgbClr val="9A0000"/>
                </a:solidFill>
                <a:latin typeface="Arial"/>
                <a:cs typeface="Arial"/>
              </a:rPr>
              <a:t>ф</a:t>
            </a:r>
            <a:r>
              <a:rPr dirty="0" sz="1600" spc="-195" b="1">
                <a:solidFill>
                  <a:srgbClr val="9A0000"/>
                </a:solidFill>
                <a:latin typeface="Arial"/>
                <a:cs typeface="Arial"/>
              </a:rPr>
              <a:t>л</a:t>
            </a:r>
            <a:r>
              <a:rPr dirty="0" sz="1600" spc="-155" b="1">
                <a:solidFill>
                  <a:srgbClr val="9A0000"/>
                </a:solidFill>
                <a:latin typeface="Arial"/>
                <a:cs typeface="Arial"/>
              </a:rPr>
              <a:t>отов,</a:t>
            </a:r>
            <a:r>
              <a:rPr dirty="0" sz="1600" spc="-70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1600" spc="-175" b="1">
                <a:solidFill>
                  <a:srgbClr val="9A0000"/>
                </a:solidFill>
                <a:latin typeface="Arial"/>
                <a:cs typeface="Arial"/>
              </a:rPr>
              <a:t>объединений)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010911" y="2889504"/>
            <a:ext cx="3924300" cy="792480"/>
          </a:xfrm>
          <a:prstGeom prst="rect">
            <a:avLst/>
          </a:prstGeom>
          <a:ln w="15240">
            <a:solidFill>
              <a:srgbClr val="C00000"/>
            </a:solidFill>
          </a:ln>
        </p:spPr>
        <p:txBody>
          <a:bodyPr wrap="square" lIns="0" tIns="57785" rIns="0" bIns="0" rtlCol="0" vert="horz">
            <a:spAutoFit/>
          </a:bodyPr>
          <a:lstStyle/>
          <a:p>
            <a:pPr algn="ctr">
              <a:lnSpc>
                <a:spcPts val="1920"/>
              </a:lnSpc>
              <a:spcBef>
                <a:spcPts val="455"/>
              </a:spcBef>
            </a:pPr>
            <a:r>
              <a:rPr dirty="0" sz="1600" spc="-250" b="1">
                <a:solidFill>
                  <a:srgbClr val="9A0000"/>
                </a:solidFill>
                <a:latin typeface="Arial"/>
                <a:cs typeface="Arial"/>
              </a:rPr>
              <a:t>М</a:t>
            </a:r>
            <a:r>
              <a:rPr dirty="0" sz="1600" spc="-165" b="1">
                <a:solidFill>
                  <a:srgbClr val="9A0000"/>
                </a:solidFill>
                <a:latin typeface="Arial"/>
                <a:cs typeface="Arial"/>
              </a:rPr>
              <a:t>е</a:t>
            </a:r>
            <a:r>
              <a:rPr dirty="0" sz="1600" spc="-180" b="1">
                <a:solidFill>
                  <a:srgbClr val="9A0000"/>
                </a:solidFill>
                <a:latin typeface="Arial"/>
                <a:cs typeface="Arial"/>
              </a:rPr>
              <a:t>стны</a:t>
            </a:r>
            <a:r>
              <a:rPr dirty="0" sz="1600" spc="-155" b="1">
                <a:solidFill>
                  <a:srgbClr val="9A0000"/>
                </a:solidFill>
                <a:latin typeface="Arial"/>
                <a:cs typeface="Arial"/>
              </a:rPr>
              <a:t>е</a:t>
            </a:r>
            <a:r>
              <a:rPr dirty="0" sz="1600" spc="-100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1600" spc="-175" b="1">
                <a:solidFill>
                  <a:srgbClr val="9A0000"/>
                </a:solidFill>
                <a:latin typeface="Arial"/>
                <a:cs typeface="Arial"/>
              </a:rPr>
              <a:t>отделения</a:t>
            </a:r>
            <a:r>
              <a:rPr dirty="0" sz="1600" spc="-75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1600" spc="-100" b="1">
                <a:solidFill>
                  <a:srgbClr val="9A0000"/>
                </a:solidFill>
                <a:latin typeface="Arial"/>
                <a:cs typeface="Arial"/>
              </a:rPr>
              <a:t>-</a:t>
            </a:r>
            <a:r>
              <a:rPr dirty="0" sz="1600" spc="-80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1600" spc="-220" b="1">
                <a:solidFill>
                  <a:srgbClr val="9A0000"/>
                </a:solidFill>
                <a:latin typeface="Arial"/>
                <a:cs typeface="Arial"/>
              </a:rPr>
              <a:t>юн</a:t>
            </a:r>
            <a:r>
              <a:rPr dirty="0" sz="1600" spc="-165" b="1">
                <a:solidFill>
                  <a:srgbClr val="9A0000"/>
                </a:solidFill>
                <a:latin typeface="Arial"/>
                <a:cs typeface="Arial"/>
              </a:rPr>
              <a:t>а</a:t>
            </a:r>
            <a:r>
              <a:rPr dirty="0" sz="1600" spc="-180" b="1">
                <a:solidFill>
                  <a:srgbClr val="9A0000"/>
                </a:solidFill>
                <a:latin typeface="Arial"/>
                <a:cs typeface="Arial"/>
              </a:rPr>
              <a:t>р</a:t>
            </a:r>
            <a:r>
              <a:rPr dirty="0" sz="1600" spc="-215" b="1">
                <a:solidFill>
                  <a:srgbClr val="9A0000"/>
                </a:solidFill>
                <a:latin typeface="Arial"/>
                <a:cs typeface="Arial"/>
              </a:rPr>
              <a:t>м</a:t>
            </a:r>
            <a:r>
              <a:rPr dirty="0" sz="1600" spc="-170" b="1">
                <a:solidFill>
                  <a:srgbClr val="9A0000"/>
                </a:solidFill>
                <a:latin typeface="Arial"/>
                <a:cs typeface="Arial"/>
              </a:rPr>
              <a:t>е</a:t>
            </a:r>
            <a:r>
              <a:rPr dirty="0" sz="1600" spc="-180" b="1">
                <a:solidFill>
                  <a:srgbClr val="9A0000"/>
                </a:solidFill>
                <a:latin typeface="Arial"/>
                <a:cs typeface="Arial"/>
              </a:rPr>
              <a:t>й</a:t>
            </a:r>
            <a:r>
              <a:rPr dirty="0" sz="1600" spc="-170" b="1">
                <a:solidFill>
                  <a:srgbClr val="9A0000"/>
                </a:solidFill>
                <a:latin typeface="Arial"/>
                <a:cs typeface="Arial"/>
              </a:rPr>
              <a:t>с</a:t>
            </a:r>
            <a:r>
              <a:rPr dirty="0" sz="1600" spc="-145" b="1">
                <a:solidFill>
                  <a:srgbClr val="9A0000"/>
                </a:solidFill>
                <a:latin typeface="Arial"/>
                <a:cs typeface="Arial"/>
              </a:rPr>
              <a:t>к</a:t>
            </a:r>
            <a:r>
              <a:rPr dirty="0" sz="1600" spc="-175" b="1">
                <a:solidFill>
                  <a:srgbClr val="9A0000"/>
                </a:solidFill>
                <a:latin typeface="Arial"/>
                <a:cs typeface="Arial"/>
              </a:rPr>
              <a:t>ие</a:t>
            </a:r>
            <a:r>
              <a:rPr dirty="0" sz="1600" spc="-105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1600" spc="-170" b="1">
                <a:solidFill>
                  <a:srgbClr val="9A0000"/>
                </a:solidFill>
                <a:latin typeface="Arial"/>
                <a:cs typeface="Arial"/>
              </a:rPr>
              <a:t>отр</a:t>
            </a:r>
            <a:r>
              <a:rPr dirty="0" sz="1600" spc="-165" b="1">
                <a:solidFill>
                  <a:srgbClr val="9A0000"/>
                </a:solidFill>
                <a:latin typeface="Arial"/>
                <a:cs typeface="Arial"/>
              </a:rPr>
              <a:t>я</a:t>
            </a:r>
            <a:r>
              <a:rPr dirty="0" sz="1600" spc="-195" b="1">
                <a:solidFill>
                  <a:srgbClr val="9A0000"/>
                </a:solidFill>
                <a:latin typeface="Arial"/>
                <a:cs typeface="Arial"/>
              </a:rPr>
              <a:t>ды</a:t>
            </a:r>
            <a:endParaRPr sz="1600">
              <a:latin typeface="Arial"/>
              <a:cs typeface="Arial"/>
            </a:endParaRPr>
          </a:p>
          <a:p>
            <a:pPr algn="ctr" marL="329565" marR="321945">
              <a:lnSpc>
                <a:spcPts val="1680"/>
              </a:lnSpc>
              <a:spcBef>
                <a:spcPts val="55"/>
              </a:spcBef>
            </a:pPr>
            <a:r>
              <a:rPr dirty="0" sz="1400" spc="-130" b="1">
                <a:solidFill>
                  <a:srgbClr val="9A0000"/>
                </a:solidFill>
                <a:latin typeface="Arial"/>
                <a:cs typeface="Arial"/>
              </a:rPr>
              <a:t>(по</a:t>
            </a:r>
            <a:r>
              <a:rPr dirty="0" sz="1400" spc="-75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1400" spc="-185" b="1">
                <a:solidFill>
                  <a:srgbClr val="9A0000"/>
                </a:solidFill>
                <a:latin typeface="Arial"/>
                <a:cs typeface="Arial"/>
              </a:rPr>
              <a:t>м</a:t>
            </a:r>
            <a:r>
              <a:rPr dirty="0" sz="1400" spc="-145" b="1">
                <a:solidFill>
                  <a:srgbClr val="9A0000"/>
                </a:solidFill>
                <a:latin typeface="Arial"/>
                <a:cs typeface="Arial"/>
              </a:rPr>
              <a:t>е</a:t>
            </a:r>
            <a:r>
              <a:rPr dirty="0" sz="1400" spc="-145" b="1">
                <a:solidFill>
                  <a:srgbClr val="9A0000"/>
                </a:solidFill>
                <a:latin typeface="Arial"/>
                <a:cs typeface="Arial"/>
              </a:rPr>
              <a:t>с</a:t>
            </a:r>
            <a:r>
              <a:rPr dirty="0" sz="1400" spc="-130" b="1">
                <a:solidFill>
                  <a:srgbClr val="9A0000"/>
                </a:solidFill>
                <a:latin typeface="Arial"/>
                <a:cs typeface="Arial"/>
              </a:rPr>
              <a:t>ту</a:t>
            </a:r>
            <a:r>
              <a:rPr dirty="0" sz="1400" spc="-75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1400" spc="-160" b="1">
                <a:solidFill>
                  <a:srgbClr val="9A0000"/>
                </a:solidFill>
                <a:latin typeface="Arial"/>
                <a:cs typeface="Arial"/>
              </a:rPr>
              <a:t>д</a:t>
            </a:r>
            <a:r>
              <a:rPr dirty="0" sz="1400" spc="-150" b="1">
                <a:solidFill>
                  <a:srgbClr val="9A0000"/>
                </a:solidFill>
                <a:latin typeface="Arial"/>
                <a:cs typeface="Arial"/>
              </a:rPr>
              <a:t>ислокац</a:t>
            </a:r>
            <a:r>
              <a:rPr dirty="0" sz="1400" spc="-170" b="1">
                <a:solidFill>
                  <a:srgbClr val="9A0000"/>
                </a:solidFill>
                <a:latin typeface="Arial"/>
                <a:cs typeface="Arial"/>
              </a:rPr>
              <a:t>и</a:t>
            </a:r>
            <a:r>
              <a:rPr dirty="0" sz="1400" spc="-155" b="1">
                <a:solidFill>
                  <a:srgbClr val="9A0000"/>
                </a:solidFill>
                <a:latin typeface="Arial"/>
                <a:cs typeface="Arial"/>
              </a:rPr>
              <a:t>и</a:t>
            </a:r>
            <a:r>
              <a:rPr dirty="0" sz="1400" spc="-105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1400" spc="-145" b="1">
                <a:solidFill>
                  <a:srgbClr val="9A0000"/>
                </a:solidFill>
                <a:latin typeface="Arial"/>
                <a:cs typeface="Arial"/>
              </a:rPr>
              <a:t>с</a:t>
            </a:r>
            <a:r>
              <a:rPr dirty="0" sz="1400" spc="-155" b="1">
                <a:solidFill>
                  <a:srgbClr val="9A0000"/>
                </a:solidFill>
                <a:latin typeface="Arial"/>
                <a:cs typeface="Arial"/>
              </a:rPr>
              <a:t>о</a:t>
            </a:r>
            <a:r>
              <a:rPr dirty="0" sz="1400" spc="-145" b="1">
                <a:solidFill>
                  <a:srgbClr val="9A0000"/>
                </a:solidFill>
                <a:latin typeface="Arial"/>
                <a:cs typeface="Arial"/>
              </a:rPr>
              <a:t>е</a:t>
            </a:r>
            <a:r>
              <a:rPr dirty="0" sz="1400" spc="-150" b="1">
                <a:solidFill>
                  <a:srgbClr val="9A0000"/>
                </a:solidFill>
                <a:latin typeface="Arial"/>
                <a:cs typeface="Arial"/>
              </a:rPr>
              <a:t>динен</a:t>
            </a:r>
            <a:r>
              <a:rPr dirty="0" sz="1400" spc="-170" b="1">
                <a:solidFill>
                  <a:srgbClr val="9A0000"/>
                </a:solidFill>
                <a:latin typeface="Arial"/>
                <a:cs typeface="Arial"/>
              </a:rPr>
              <a:t>и</a:t>
            </a:r>
            <a:r>
              <a:rPr dirty="0" sz="1400" spc="-160" b="1">
                <a:solidFill>
                  <a:srgbClr val="9A0000"/>
                </a:solidFill>
                <a:latin typeface="Arial"/>
                <a:cs typeface="Arial"/>
              </a:rPr>
              <a:t>й</a:t>
            </a:r>
            <a:r>
              <a:rPr dirty="0" sz="1400" spc="-70" b="1">
                <a:solidFill>
                  <a:srgbClr val="9A0000"/>
                </a:solidFill>
                <a:latin typeface="Arial"/>
                <a:cs typeface="Arial"/>
              </a:rPr>
              <a:t>,</a:t>
            </a:r>
            <a:r>
              <a:rPr dirty="0" sz="1400" spc="-100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1400" spc="-155" b="1">
                <a:solidFill>
                  <a:srgbClr val="9A0000"/>
                </a:solidFill>
                <a:latin typeface="Arial"/>
                <a:cs typeface="Arial"/>
              </a:rPr>
              <a:t>во</a:t>
            </a:r>
            <a:r>
              <a:rPr dirty="0" sz="1400" spc="-145" b="1">
                <a:solidFill>
                  <a:srgbClr val="9A0000"/>
                </a:solidFill>
                <a:latin typeface="Arial"/>
                <a:cs typeface="Arial"/>
              </a:rPr>
              <a:t>инск</a:t>
            </a:r>
            <a:r>
              <a:rPr dirty="0" sz="1400" spc="-170" b="1">
                <a:solidFill>
                  <a:srgbClr val="9A0000"/>
                </a:solidFill>
                <a:latin typeface="Arial"/>
                <a:cs typeface="Arial"/>
              </a:rPr>
              <a:t>и</a:t>
            </a:r>
            <a:r>
              <a:rPr dirty="0" sz="1400" spc="-95" b="1">
                <a:solidFill>
                  <a:srgbClr val="9A0000"/>
                </a:solidFill>
                <a:latin typeface="Arial"/>
                <a:cs typeface="Arial"/>
              </a:rPr>
              <a:t>х  </a:t>
            </a:r>
            <a:r>
              <a:rPr dirty="0" sz="1400" spc="-135" b="1">
                <a:solidFill>
                  <a:srgbClr val="9A0000"/>
                </a:solidFill>
                <a:latin typeface="Arial"/>
                <a:cs typeface="Arial"/>
              </a:rPr>
              <a:t>частей,</a:t>
            </a:r>
            <a:r>
              <a:rPr dirty="0" sz="1400" spc="-75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1400" spc="-150" b="1">
                <a:solidFill>
                  <a:srgbClr val="9A0000"/>
                </a:solidFill>
                <a:latin typeface="Arial"/>
                <a:cs typeface="Arial"/>
              </a:rPr>
              <a:t>военно-учебных</a:t>
            </a:r>
            <a:r>
              <a:rPr dirty="0" sz="1400" spc="-105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1400" spc="-145" b="1">
                <a:solidFill>
                  <a:srgbClr val="9A0000"/>
                </a:solidFill>
                <a:latin typeface="Arial"/>
                <a:cs typeface="Arial"/>
              </a:rPr>
              <a:t>заведений)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7755" y="3800689"/>
            <a:ext cx="7934959" cy="106172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dirty="0" sz="1600" spc="-190">
                <a:solidFill>
                  <a:srgbClr val="FFFFFF"/>
                </a:solidFill>
                <a:latin typeface="Microsoft Sans Serif"/>
                <a:cs typeface="Microsoft Sans Serif"/>
              </a:rPr>
              <a:t>Лидер</a:t>
            </a:r>
            <a:r>
              <a:rPr dirty="0" sz="1600" spc="-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204">
                <a:solidFill>
                  <a:srgbClr val="FFFFFF"/>
                </a:solidFill>
                <a:latin typeface="Microsoft Sans Serif"/>
                <a:cs typeface="Microsoft Sans Serif"/>
              </a:rPr>
              <a:t>Движения</a:t>
            </a:r>
            <a:r>
              <a:rPr dirty="0" sz="1600" spc="-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dirty="0" sz="1600" spc="-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начальник главного</a:t>
            </a:r>
            <a:r>
              <a:rPr dirty="0" sz="1400" spc="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штаба</a:t>
            </a:r>
            <a:r>
              <a:rPr dirty="0" sz="1400" spc="5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Всероссийского</a:t>
            </a:r>
            <a:r>
              <a:rPr dirty="0" sz="1400" spc="-1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военно-патриотического</a:t>
            </a:r>
            <a:r>
              <a:rPr dirty="0" sz="1400" spc="-2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движения</a:t>
            </a:r>
            <a:endParaRPr sz="1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dirty="0" sz="1400" spc="-5">
                <a:latin typeface="Microsoft Sans Serif"/>
                <a:cs typeface="Microsoft Sans Serif"/>
              </a:rPr>
              <a:t>«ЮНАРМИЯ»»</a:t>
            </a:r>
            <a:r>
              <a:rPr dirty="0" sz="1400" spc="5">
                <a:latin typeface="Microsoft Sans Serif"/>
                <a:cs typeface="Microsoft Sans Serif"/>
              </a:rPr>
              <a:t> </a:t>
            </a:r>
            <a:r>
              <a:rPr dirty="0" sz="1600" spc="-25" b="1">
                <a:solidFill>
                  <a:srgbClr val="9A0000"/>
                </a:solidFill>
                <a:latin typeface="Arial"/>
                <a:cs typeface="Arial"/>
              </a:rPr>
              <a:t>Труненков</a:t>
            </a:r>
            <a:r>
              <a:rPr dirty="0" sz="1600" spc="55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A0000"/>
                </a:solidFill>
                <a:latin typeface="Arial"/>
                <a:cs typeface="Arial"/>
              </a:rPr>
              <a:t>Дмитрий</a:t>
            </a:r>
            <a:r>
              <a:rPr dirty="0" sz="1600" spc="45" b="1">
                <a:solidFill>
                  <a:srgbClr val="9A0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A0000"/>
                </a:solidFill>
                <a:latin typeface="Arial"/>
                <a:cs typeface="Arial"/>
              </a:rPr>
              <a:t>Вячеславович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Arial"/>
              <a:cs typeface="Arial"/>
            </a:endParaRPr>
          </a:p>
          <a:p>
            <a:pPr marL="599440">
              <a:lnSpc>
                <a:spcPct val="100000"/>
              </a:lnSpc>
            </a:pP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ОРГАНИЗАЦИОННО-ПРАВОВАЯ</a:t>
            </a:r>
            <a:r>
              <a:rPr dirty="0" sz="1600" spc="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ФОРМА</a:t>
            </a:r>
            <a:r>
              <a:rPr dirty="0" sz="1600" spc="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– </a:t>
            </a:r>
            <a:r>
              <a:rPr dirty="0" sz="1600" spc="-10">
                <a:solidFill>
                  <a:srgbClr val="FFFFFF"/>
                </a:solidFill>
                <a:latin typeface="Tahoma"/>
                <a:cs typeface="Tahoma"/>
              </a:rPr>
              <a:t>«ОБЩЕСТВЕННОЕ</a:t>
            </a:r>
            <a:r>
              <a:rPr dirty="0" sz="1600" spc="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ДВИЖЕНИЕ»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30165"/>
            <a:chOff x="0" y="0"/>
            <a:chExt cx="9144000" cy="51301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297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815" y="626363"/>
              <a:ext cx="9092565" cy="35560"/>
            </a:xfrm>
            <a:custGeom>
              <a:avLst/>
              <a:gdLst/>
              <a:ahLst/>
              <a:cxnLst/>
              <a:rect l="l" t="t" r="r" b="b"/>
              <a:pathLst>
                <a:path w="9092565" h="35559">
                  <a:moveTo>
                    <a:pt x="0" y="35051"/>
                  </a:moveTo>
                  <a:lnTo>
                    <a:pt x="9092183" y="35051"/>
                  </a:lnTo>
                  <a:lnTo>
                    <a:pt x="9092183" y="0"/>
                  </a:lnTo>
                  <a:lnTo>
                    <a:pt x="0" y="0"/>
                  </a:lnTo>
                  <a:lnTo>
                    <a:pt x="0" y="35051"/>
                  </a:lnTo>
                  <a:close/>
                </a:path>
              </a:pathLst>
            </a:custGeom>
            <a:solidFill>
              <a:srgbClr val="9A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3031" y="771144"/>
              <a:ext cx="2286000" cy="11536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36180" y="2642616"/>
              <a:ext cx="1284731" cy="11536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2323" y="771144"/>
              <a:ext cx="1979676" cy="11536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69335" y="2479548"/>
              <a:ext cx="2150364" cy="115062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956806" y="1923034"/>
            <a:ext cx="1878964" cy="6604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12065" marR="5080">
              <a:lnSpc>
                <a:spcPct val="98600"/>
              </a:lnSpc>
              <a:spcBef>
                <a:spcPts val="125"/>
              </a:spcBef>
            </a:pPr>
            <a:r>
              <a:rPr dirty="0" sz="1400" spc="-175">
                <a:solidFill>
                  <a:srgbClr val="9A0000"/>
                </a:solidFill>
                <a:latin typeface="Microsoft Sans Serif"/>
                <a:cs typeface="Microsoft Sans Serif"/>
              </a:rPr>
              <a:t>Детск</a:t>
            </a:r>
            <a:r>
              <a:rPr dirty="0" sz="1400" spc="-180">
                <a:solidFill>
                  <a:srgbClr val="9A0000"/>
                </a:solidFill>
                <a:latin typeface="Microsoft Sans Serif"/>
                <a:cs typeface="Microsoft Sans Serif"/>
              </a:rPr>
              <a:t>о</a:t>
            </a:r>
            <a:r>
              <a:rPr dirty="0" sz="1400" spc="-85">
                <a:solidFill>
                  <a:srgbClr val="9A0000"/>
                </a:solidFill>
                <a:latin typeface="Microsoft Sans Serif"/>
                <a:cs typeface="Microsoft Sans Serif"/>
              </a:rPr>
              <a:t>-</a:t>
            </a:r>
            <a:r>
              <a:rPr dirty="0" sz="1400" spc="-165">
                <a:solidFill>
                  <a:srgbClr val="9A0000"/>
                </a:solidFill>
                <a:latin typeface="Microsoft Sans Serif"/>
                <a:cs typeface="Microsoft Sans Serif"/>
              </a:rPr>
              <a:t>юнош</a:t>
            </a:r>
            <a:r>
              <a:rPr dirty="0" sz="1400" spc="-150">
                <a:solidFill>
                  <a:srgbClr val="9A0000"/>
                </a:solidFill>
                <a:latin typeface="Microsoft Sans Serif"/>
                <a:cs typeface="Microsoft Sans Serif"/>
              </a:rPr>
              <a:t>е</a:t>
            </a:r>
            <a:r>
              <a:rPr dirty="0" sz="1400" spc="-155">
                <a:solidFill>
                  <a:srgbClr val="9A0000"/>
                </a:solidFill>
                <a:latin typeface="Microsoft Sans Serif"/>
                <a:cs typeface="Microsoft Sans Serif"/>
              </a:rPr>
              <a:t>ск</a:t>
            </a:r>
            <a:r>
              <a:rPr dirty="0" sz="1400" spc="-160">
                <a:solidFill>
                  <a:srgbClr val="9A0000"/>
                </a:solidFill>
                <a:latin typeface="Microsoft Sans Serif"/>
                <a:cs typeface="Microsoft Sans Serif"/>
              </a:rPr>
              <a:t>и</a:t>
            </a:r>
            <a:r>
              <a:rPr dirty="0" sz="1400" spc="-140">
                <a:solidFill>
                  <a:srgbClr val="9A0000"/>
                </a:solidFill>
                <a:latin typeface="Microsoft Sans Serif"/>
                <a:cs typeface="Microsoft Sans Serif"/>
              </a:rPr>
              <a:t>е</a:t>
            </a:r>
            <a:r>
              <a:rPr dirty="0" sz="1400" spc="-65">
                <a:solidFill>
                  <a:srgbClr val="9A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35">
                <a:solidFill>
                  <a:srgbClr val="9A0000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-145">
                <a:solidFill>
                  <a:srgbClr val="9A0000"/>
                </a:solidFill>
                <a:latin typeface="Microsoft Sans Serif"/>
                <a:cs typeface="Microsoft Sans Serif"/>
              </a:rPr>
              <a:t>о</a:t>
            </a:r>
            <a:r>
              <a:rPr dirty="0" sz="1400" spc="-145">
                <a:solidFill>
                  <a:srgbClr val="9A0000"/>
                </a:solidFill>
                <a:latin typeface="Microsoft Sans Serif"/>
                <a:cs typeface="Microsoft Sans Serif"/>
              </a:rPr>
              <a:t>е</a:t>
            </a:r>
            <a:r>
              <a:rPr dirty="0" sz="1400" spc="-145">
                <a:solidFill>
                  <a:srgbClr val="9A0000"/>
                </a:solidFill>
                <a:latin typeface="Microsoft Sans Serif"/>
                <a:cs typeface="Microsoft Sans Serif"/>
              </a:rPr>
              <a:t>нн</a:t>
            </a:r>
            <a:r>
              <a:rPr dirty="0" sz="1400" spc="-150">
                <a:solidFill>
                  <a:srgbClr val="9A0000"/>
                </a:solidFill>
                <a:latin typeface="Microsoft Sans Serif"/>
                <a:cs typeface="Microsoft Sans Serif"/>
              </a:rPr>
              <a:t>о</a:t>
            </a:r>
            <a:r>
              <a:rPr dirty="0" sz="1400" spc="-75">
                <a:solidFill>
                  <a:srgbClr val="9A0000"/>
                </a:solidFill>
                <a:latin typeface="Microsoft Sans Serif"/>
                <a:cs typeface="Microsoft Sans Serif"/>
              </a:rPr>
              <a:t>-  </a:t>
            </a:r>
            <a:r>
              <a:rPr dirty="0" sz="1400" spc="-140">
                <a:solidFill>
                  <a:srgbClr val="9A0000"/>
                </a:solidFill>
                <a:latin typeface="Microsoft Sans Serif"/>
                <a:cs typeface="Microsoft Sans Serif"/>
              </a:rPr>
              <a:t>пат</a:t>
            </a:r>
            <a:r>
              <a:rPr dirty="0" sz="1400" spc="-155">
                <a:solidFill>
                  <a:srgbClr val="9A0000"/>
                </a:solidFill>
                <a:latin typeface="Microsoft Sans Serif"/>
                <a:cs typeface="Microsoft Sans Serif"/>
              </a:rPr>
              <a:t>р</a:t>
            </a:r>
            <a:r>
              <a:rPr dirty="0" sz="1400" spc="-140">
                <a:solidFill>
                  <a:srgbClr val="9A0000"/>
                </a:solidFill>
                <a:latin typeface="Microsoft Sans Serif"/>
                <a:cs typeface="Microsoft Sans Serif"/>
              </a:rPr>
              <a:t>и</a:t>
            </a:r>
            <a:r>
              <a:rPr dirty="0" sz="1400" spc="-145">
                <a:solidFill>
                  <a:srgbClr val="9A0000"/>
                </a:solidFill>
                <a:latin typeface="Microsoft Sans Serif"/>
                <a:cs typeface="Microsoft Sans Serif"/>
              </a:rPr>
              <a:t>о</a:t>
            </a:r>
            <a:r>
              <a:rPr dirty="0" sz="1400" spc="-120">
                <a:solidFill>
                  <a:srgbClr val="9A0000"/>
                </a:solidFill>
                <a:latin typeface="Microsoft Sans Serif"/>
                <a:cs typeface="Microsoft Sans Serif"/>
              </a:rPr>
              <a:t>т</a:t>
            </a:r>
            <a:r>
              <a:rPr dirty="0" sz="1400" spc="-140">
                <a:solidFill>
                  <a:srgbClr val="9A0000"/>
                </a:solidFill>
                <a:latin typeface="Microsoft Sans Serif"/>
                <a:cs typeface="Microsoft Sans Serif"/>
              </a:rPr>
              <a:t>и</a:t>
            </a:r>
            <a:r>
              <a:rPr dirty="0" sz="1400" spc="-155">
                <a:solidFill>
                  <a:srgbClr val="9A0000"/>
                </a:solidFill>
                <a:latin typeface="Microsoft Sans Serif"/>
                <a:cs typeface="Microsoft Sans Serif"/>
              </a:rPr>
              <a:t>ческие</a:t>
            </a:r>
            <a:r>
              <a:rPr dirty="0" sz="1400" spc="-80">
                <a:solidFill>
                  <a:srgbClr val="9A0000"/>
                </a:solidFill>
                <a:latin typeface="Microsoft Sans Serif"/>
                <a:cs typeface="Microsoft Sans Serif"/>
              </a:rPr>
              <a:t>,</a:t>
            </a:r>
            <a:r>
              <a:rPr dirty="0" sz="1400" spc="-85">
                <a:solidFill>
                  <a:srgbClr val="9A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35">
                <a:solidFill>
                  <a:srgbClr val="9A0000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-145">
                <a:solidFill>
                  <a:srgbClr val="9A0000"/>
                </a:solidFill>
                <a:latin typeface="Microsoft Sans Serif"/>
                <a:cs typeface="Microsoft Sans Serif"/>
              </a:rPr>
              <a:t>о</a:t>
            </a:r>
            <a:r>
              <a:rPr dirty="0" sz="1400" spc="-145">
                <a:solidFill>
                  <a:srgbClr val="9A0000"/>
                </a:solidFill>
                <a:latin typeface="Microsoft Sans Serif"/>
                <a:cs typeface="Microsoft Sans Serif"/>
              </a:rPr>
              <a:t>е</a:t>
            </a:r>
            <a:r>
              <a:rPr dirty="0" sz="1400" spc="-145">
                <a:solidFill>
                  <a:srgbClr val="9A0000"/>
                </a:solidFill>
                <a:latin typeface="Microsoft Sans Serif"/>
                <a:cs typeface="Microsoft Sans Serif"/>
              </a:rPr>
              <a:t>нно</a:t>
            </a:r>
            <a:r>
              <a:rPr dirty="0" sz="1400" spc="-75">
                <a:solidFill>
                  <a:srgbClr val="9A0000"/>
                </a:solidFill>
                <a:latin typeface="Microsoft Sans Serif"/>
                <a:cs typeface="Microsoft Sans Serif"/>
              </a:rPr>
              <a:t>-  </a:t>
            </a:r>
            <a:r>
              <a:rPr dirty="0" sz="1400" spc="-140">
                <a:solidFill>
                  <a:srgbClr val="9A0000"/>
                </a:solidFill>
                <a:latin typeface="Microsoft Sans Serif"/>
                <a:cs typeface="Microsoft Sans Serif"/>
              </a:rPr>
              <a:t>и</a:t>
            </a:r>
            <a:r>
              <a:rPr dirty="0" sz="1400" spc="-135">
                <a:solidFill>
                  <a:srgbClr val="9A0000"/>
                </a:solidFill>
                <a:latin typeface="Microsoft Sans Serif"/>
                <a:cs typeface="Microsoft Sans Serif"/>
              </a:rPr>
              <a:t>сто</a:t>
            </a:r>
            <a:r>
              <a:rPr dirty="0" sz="1400" spc="-150">
                <a:solidFill>
                  <a:srgbClr val="9A0000"/>
                </a:solidFill>
                <a:latin typeface="Microsoft Sans Serif"/>
                <a:cs typeface="Microsoft Sans Serif"/>
              </a:rPr>
              <a:t>р</a:t>
            </a:r>
            <a:r>
              <a:rPr dirty="0" sz="1400" spc="-140">
                <a:solidFill>
                  <a:srgbClr val="9A0000"/>
                </a:solidFill>
                <a:latin typeface="Microsoft Sans Serif"/>
                <a:cs typeface="Microsoft Sans Serif"/>
              </a:rPr>
              <a:t>и</a:t>
            </a:r>
            <a:r>
              <a:rPr dirty="0" sz="1400" spc="-155">
                <a:solidFill>
                  <a:srgbClr val="9A0000"/>
                </a:solidFill>
                <a:latin typeface="Microsoft Sans Serif"/>
                <a:cs typeface="Microsoft Sans Serif"/>
              </a:rPr>
              <a:t>чески</a:t>
            </a:r>
            <a:r>
              <a:rPr dirty="0" sz="1400" spc="-155">
                <a:solidFill>
                  <a:srgbClr val="9A0000"/>
                </a:solidFill>
                <a:latin typeface="Microsoft Sans Serif"/>
                <a:cs typeface="Microsoft Sans Serif"/>
              </a:rPr>
              <a:t>е</a:t>
            </a:r>
            <a:r>
              <a:rPr dirty="0" sz="1400" spc="-90">
                <a:solidFill>
                  <a:srgbClr val="9A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5">
                <a:solidFill>
                  <a:srgbClr val="9A0000"/>
                </a:solidFill>
                <a:latin typeface="Microsoft Sans Serif"/>
                <a:cs typeface="Microsoft Sans Serif"/>
              </a:rPr>
              <a:t>клубы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4868" y="1923034"/>
            <a:ext cx="439674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065" marR="5080" indent="-127000">
              <a:lnSpc>
                <a:spcPct val="100000"/>
              </a:lnSpc>
              <a:spcBef>
                <a:spcPts val="100"/>
              </a:spcBef>
            </a:pPr>
            <a:r>
              <a:rPr dirty="0" sz="1400" spc="-155">
                <a:solidFill>
                  <a:srgbClr val="9A0000"/>
                </a:solidFill>
                <a:latin typeface="Microsoft Sans Serif"/>
                <a:cs typeface="Microsoft Sans Serif"/>
              </a:rPr>
              <a:t>Профильные</a:t>
            </a:r>
            <a:r>
              <a:rPr dirty="0" sz="1400" spc="-50">
                <a:solidFill>
                  <a:srgbClr val="9A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45">
                <a:solidFill>
                  <a:srgbClr val="9A0000"/>
                </a:solidFill>
                <a:latin typeface="Microsoft Sans Serif"/>
                <a:cs typeface="Microsoft Sans Serif"/>
              </a:rPr>
              <a:t>специализированные</a:t>
            </a:r>
            <a:r>
              <a:rPr dirty="0" sz="1400" spc="-70">
                <a:solidFill>
                  <a:srgbClr val="9A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5">
                <a:solidFill>
                  <a:srgbClr val="9A0000"/>
                </a:solidFill>
                <a:latin typeface="Microsoft Sans Serif"/>
                <a:cs typeface="Microsoft Sans Serif"/>
              </a:rPr>
              <a:t>формирования</a:t>
            </a:r>
            <a:r>
              <a:rPr dirty="0" sz="1400" spc="-50">
                <a:solidFill>
                  <a:srgbClr val="9A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5">
                <a:solidFill>
                  <a:srgbClr val="9A0000"/>
                </a:solidFill>
                <a:latin typeface="Microsoft Sans Serif"/>
                <a:cs typeface="Microsoft Sans Serif"/>
              </a:rPr>
              <a:t>юнармейцев </a:t>
            </a:r>
            <a:r>
              <a:rPr dirty="0" sz="1400" spc="-360">
                <a:solidFill>
                  <a:srgbClr val="9A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40">
                <a:solidFill>
                  <a:srgbClr val="9A0000"/>
                </a:solidFill>
                <a:latin typeface="Microsoft Sans Serif"/>
                <a:cs typeface="Microsoft Sans Serif"/>
              </a:rPr>
              <a:t>(юных</a:t>
            </a:r>
            <a:r>
              <a:rPr dirty="0" sz="1400" spc="-50">
                <a:solidFill>
                  <a:srgbClr val="9A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40">
                <a:solidFill>
                  <a:srgbClr val="9A0000"/>
                </a:solidFill>
                <a:latin typeface="Microsoft Sans Serif"/>
                <a:cs typeface="Microsoft Sans Serif"/>
              </a:rPr>
              <a:t>летчиков,</a:t>
            </a:r>
            <a:r>
              <a:rPr dirty="0" sz="1400" spc="-55">
                <a:solidFill>
                  <a:srgbClr val="9A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0">
                <a:solidFill>
                  <a:srgbClr val="9A0000"/>
                </a:solidFill>
                <a:latin typeface="Microsoft Sans Serif"/>
                <a:cs typeface="Microsoft Sans Serif"/>
              </a:rPr>
              <a:t>моряков,</a:t>
            </a:r>
            <a:r>
              <a:rPr dirty="0" sz="1400" spc="-45">
                <a:solidFill>
                  <a:srgbClr val="9A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40">
                <a:solidFill>
                  <a:srgbClr val="9A0000"/>
                </a:solidFill>
                <a:latin typeface="Microsoft Sans Serif"/>
                <a:cs typeface="Microsoft Sans Serif"/>
              </a:rPr>
              <a:t>десантников,</a:t>
            </a:r>
            <a:r>
              <a:rPr dirty="0" sz="1400" spc="-50">
                <a:solidFill>
                  <a:srgbClr val="9A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35">
                <a:solidFill>
                  <a:srgbClr val="9A0000"/>
                </a:solidFill>
                <a:latin typeface="Microsoft Sans Serif"/>
                <a:cs typeface="Microsoft Sans Serif"/>
              </a:rPr>
              <a:t>танкистов,</a:t>
            </a:r>
            <a:r>
              <a:rPr dirty="0" sz="1400" spc="-50">
                <a:solidFill>
                  <a:srgbClr val="9A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40">
                <a:solidFill>
                  <a:srgbClr val="9A0000"/>
                </a:solidFill>
                <a:latin typeface="Microsoft Sans Serif"/>
                <a:cs typeface="Microsoft Sans Serif"/>
              </a:rPr>
              <a:t>и</a:t>
            </a:r>
            <a:r>
              <a:rPr dirty="0" sz="1400" spc="-50">
                <a:solidFill>
                  <a:srgbClr val="9A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30">
                <a:solidFill>
                  <a:srgbClr val="9A0000"/>
                </a:solidFill>
                <a:latin typeface="Microsoft Sans Serif"/>
                <a:cs typeface="Microsoft Sans Serif"/>
              </a:rPr>
              <a:t>другие)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09259" y="2642616"/>
            <a:ext cx="1897380" cy="1153668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842261" y="156464"/>
            <a:ext cx="538734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0"/>
              <a:t>УЧА</a:t>
            </a:r>
            <a:r>
              <a:rPr dirty="0" spc="-330"/>
              <a:t>С</a:t>
            </a:r>
            <a:r>
              <a:rPr dirty="0" spc="-295"/>
              <a:t>ТНИ</a:t>
            </a:r>
            <a:r>
              <a:rPr dirty="0" spc="-275"/>
              <a:t>К</a:t>
            </a:r>
            <a:r>
              <a:rPr dirty="0" spc="-310"/>
              <a:t>И</a:t>
            </a:r>
            <a:r>
              <a:rPr dirty="0" spc="-95"/>
              <a:t> </a:t>
            </a:r>
            <a:r>
              <a:rPr dirty="0" spc="-385"/>
              <a:t>ЮН</a:t>
            </a:r>
            <a:r>
              <a:rPr dirty="0" spc="-330"/>
              <a:t>А</a:t>
            </a:r>
            <a:r>
              <a:rPr dirty="0" spc="-315"/>
              <a:t>РМЕЙ</a:t>
            </a:r>
            <a:r>
              <a:rPr dirty="0" spc="-325"/>
              <a:t>С</a:t>
            </a:r>
            <a:r>
              <a:rPr dirty="0" spc="-260"/>
              <a:t>КОГ</a:t>
            </a:r>
            <a:r>
              <a:rPr dirty="0" spc="-340"/>
              <a:t>О</a:t>
            </a:r>
            <a:r>
              <a:rPr dirty="0" spc="-90"/>
              <a:t> </a:t>
            </a:r>
            <a:r>
              <a:rPr dirty="0" spc="-335"/>
              <a:t>ДВИЖ</a:t>
            </a:r>
            <a:r>
              <a:rPr dirty="0" spc="-300"/>
              <a:t>Е</a:t>
            </a:r>
            <a:r>
              <a:rPr dirty="0" spc="-310"/>
              <a:t>НИЯ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080130" y="3626866"/>
            <a:ext cx="2132965" cy="666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" marR="5080" indent="-22860">
              <a:lnSpc>
                <a:spcPct val="100000"/>
              </a:lnSpc>
              <a:spcBef>
                <a:spcPts val="100"/>
              </a:spcBef>
            </a:pPr>
            <a:r>
              <a:rPr dirty="0" sz="1400" spc="-185">
                <a:solidFill>
                  <a:srgbClr val="9A0000"/>
                </a:solidFill>
                <a:latin typeface="Microsoft Sans Serif"/>
                <a:cs typeface="Microsoft Sans Serif"/>
              </a:rPr>
              <a:t>Юна</a:t>
            </a:r>
            <a:r>
              <a:rPr dirty="0" sz="1400" spc="-150">
                <a:solidFill>
                  <a:srgbClr val="9A0000"/>
                </a:solidFill>
                <a:latin typeface="Microsoft Sans Serif"/>
                <a:cs typeface="Microsoft Sans Serif"/>
              </a:rPr>
              <a:t>р</a:t>
            </a:r>
            <a:r>
              <a:rPr dirty="0" sz="1400" spc="-170">
                <a:solidFill>
                  <a:srgbClr val="9A0000"/>
                </a:solidFill>
                <a:latin typeface="Microsoft Sans Serif"/>
                <a:cs typeface="Microsoft Sans Serif"/>
              </a:rPr>
              <a:t>ме</a:t>
            </a:r>
            <a:r>
              <a:rPr dirty="0" sz="1400" spc="-160">
                <a:solidFill>
                  <a:srgbClr val="9A0000"/>
                </a:solidFill>
                <a:latin typeface="Microsoft Sans Serif"/>
                <a:cs typeface="Microsoft Sans Serif"/>
              </a:rPr>
              <a:t>й</a:t>
            </a:r>
            <a:r>
              <a:rPr dirty="0" sz="1400" spc="-155">
                <a:solidFill>
                  <a:srgbClr val="9A0000"/>
                </a:solidFill>
                <a:latin typeface="Microsoft Sans Serif"/>
                <a:cs typeface="Microsoft Sans Serif"/>
              </a:rPr>
              <a:t>ск</a:t>
            </a:r>
            <a:r>
              <a:rPr dirty="0" sz="1400" spc="-160">
                <a:solidFill>
                  <a:srgbClr val="9A0000"/>
                </a:solidFill>
                <a:latin typeface="Microsoft Sans Serif"/>
                <a:cs typeface="Microsoft Sans Serif"/>
              </a:rPr>
              <a:t>и</a:t>
            </a:r>
            <a:r>
              <a:rPr dirty="0" sz="1400" spc="-140">
                <a:solidFill>
                  <a:srgbClr val="9A0000"/>
                </a:solidFill>
                <a:latin typeface="Microsoft Sans Serif"/>
                <a:cs typeface="Microsoft Sans Serif"/>
              </a:rPr>
              <a:t>е</a:t>
            </a:r>
            <a:r>
              <a:rPr dirty="0" sz="1400" spc="-65">
                <a:solidFill>
                  <a:srgbClr val="9A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35">
                <a:solidFill>
                  <a:srgbClr val="9A0000"/>
                </a:solidFill>
                <a:latin typeface="Microsoft Sans Serif"/>
                <a:cs typeface="Microsoft Sans Serif"/>
              </a:rPr>
              <a:t>пост</a:t>
            </a:r>
            <a:r>
              <a:rPr dirty="0" sz="1400" spc="-175">
                <a:solidFill>
                  <a:srgbClr val="9A0000"/>
                </a:solidFill>
                <a:latin typeface="Microsoft Sans Serif"/>
                <a:cs typeface="Microsoft Sans Serif"/>
              </a:rPr>
              <a:t>ы</a:t>
            </a:r>
            <a:r>
              <a:rPr dirty="0" sz="1400" spc="-60">
                <a:solidFill>
                  <a:srgbClr val="9A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25">
                <a:solidFill>
                  <a:srgbClr val="9A0000"/>
                </a:solidFill>
                <a:latin typeface="Microsoft Sans Serif"/>
                <a:cs typeface="Microsoft Sans Serif"/>
              </a:rPr>
              <a:t>у</a:t>
            </a:r>
            <a:r>
              <a:rPr dirty="0" sz="1400" spc="-50">
                <a:solidFill>
                  <a:srgbClr val="9A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25">
                <a:solidFill>
                  <a:srgbClr val="9A0000"/>
                </a:solidFill>
                <a:latin typeface="Microsoft Sans Serif"/>
                <a:cs typeface="Microsoft Sans Serif"/>
              </a:rPr>
              <a:t>Вечного  </a:t>
            </a:r>
            <a:r>
              <a:rPr dirty="0" sz="1400" spc="-145">
                <a:solidFill>
                  <a:srgbClr val="9A0000"/>
                </a:solidFill>
                <a:latin typeface="Microsoft Sans Serif"/>
                <a:cs typeface="Microsoft Sans Serif"/>
              </a:rPr>
              <a:t>о</a:t>
            </a:r>
            <a:r>
              <a:rPr dirty="0" sz="1400" spc="-135">
                <a:solidFill>
                  <a:srgbClr val="9A0000"/>
                </a:solidFill>
                <a:latin typeface="Microsoft Sans Serif"/>
                <a:cs typeface="Microsoft Sans Serif"/>
              </a:rPr>
              <a:t>гня</a:t>
            </a:r>
            <a:r>
              <a:rPr dirty="0" sz="1400" spc="-75">
                <a:solidFill>
                  <a:srgbClr val="9A0000"/>
                </a:solidFill>
                <a:latin typeface="Microsoft Sans Serif"/>
                <a:cs typeface="Microsoft Sans Serif"/>
              </a:rPr>
              <a:t>,</a:t>
            </a:r>
            <a:r>
              <a:rPr dirty="0" sz="1400" spc="-40">
                <a:solidFill>
                  <a:srgbClr val="9A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45">
                <a:solidFill>
                  <a:srgbClr val="9A0000"/>
                </a:solidFill>
                <a:latin typeface="Microsoft Sans Serif"/>
                <a:cs typeface="Microsoft Sans Serif"/>
              </a:rPr>
              <a:t>о</a:t>
            </a:r>
            <a:r>
              <a:rPr dirty="0" sz="1400" spc="-135">
                <a:solidFill>
                  <a:srgbClr val="9A0000"/>
                </a:solidFill>
                <a:latin typeface="Microsoft Sans Serif"/>
                <a:cs typeface="Microsoft Sans Serif"/>
              </a:rPr>
              <a:t>белисков,</a:t>
            </a:r>
            <a:r>
              <a:rPr dirty="0" sz="1400" spc="-50">
                <a:solidFill>
                  <a:srgbClr val="9A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85">
                <a:solidFill>
                  <a:srgbClr val="9A0000"/>
                </a:solidFill>
                <a:latin typeface="Microsoft Sans Serif"/>
                <a:cs typeface="Microsoft Sans Serif"/>
              </a:rPr>
              <a:t>мем</a:t>
            </a:r>
            <a:r>
              <a:rPr dirty="0" sz="1400" spc="-165">
                <a:solidFill>
                  <a:srgbClr val="9A0000"/>
                </a:solidFill>
                <a:latin typeface="Microsoft Sans Serif"/>
                <a:cs typeface="Microsoft Sans Serif"/>
              </a:rPr>
              <a:t>о</a:t>
            </a:r>
            <a:r>
              <a:rPr dirty="0" sz="1400" spc="-145">
                <a:solidFill>
                  <a:srgbClr val="9A0000"/>
                </a:solidFill>
                <a:latin typeface="Microsoft Sans Serif"/>
                <a:cs typeface="Microsoft Sans Serif"/>
              </a:rPr>
              <a:t>р</a:t>
            </a:r>
            <a:r>
              <a:rPr dirty="0" sz="1400" spc="-140">
                <a:solidFill>
                  <a:srgbClr val="9A0000"/>
                </a:solidFill>
                <a:latin typeface="Microsoft Sans Serif"/>
                <a:cs typeface="Microsoft Sans Serif"/>
              </a:rPr>
              <a:t>и</a:t>
            </a:r>
            <a:r>
              <a:rPr dirty="0" sz="1400" spc="-145">
                <a:solidFill>
                  <a:srgbClr val="9A0000"/>
                </a:solidFill>
                <a:latin typeface="Microsoft Sans Serif"/>
                <a:cs typeface="Microsoft Sans Serif"/>
              </a:rPr>
              <a:t>а</a:t>
            </a:r>
            <a:r>
              <a:rPr dirty="0" sz="1400" spc="-105">
                <a:solidFill>
                  <a:srgbClr val="9A0000"/>
                </a:solidFill>
                <a:latin typeface="Microsoft Sans Serif"/>
                <a:cs typeface="Microsoft Sans Serif"/>
              </a:rPr>
              <a:t>лов,  </a:t>
            </a:r>
            <a:r>
              <a:rPr dirty="0" sz="1400" spc="-140">
                <a:solidFill>
                  <a:srgbClr val="9A0000"/>
                </a:solidFill>
                <a:latin typeface="Microsoft Sans Serif"/>
                <a:cs typeface="Microsoft Sans Serif"/>
              </a:rPr>
              <a:t>участи</a:t>
            </a:r>
            <a:r>
              <a:rPr dirty="0" sz="1400" spc="-145">
                <a:solidFill>
                  <a:srgbClr val="9A0000"/>
                </a:solidFill>
                <a:latin typeface="Microsoft Sans Serif"/>
                <a:cs typeface="Microsoft Sans Serif"/>
              </a:rPr>
              <a:t>е</a:t>
            </a:r>
            <a:r>
              <a:rPr dirty="0" sz="1400" spc="-65">
                <a:solidFill>
                  <a:srgbClr val="9A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35">
                <a:solidFill>
                  <a:srgbClr val="9A0000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-55">
                <a:solidFill>
                  <a:srgbClr val="9A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40">
                <a:solidFill>
                  <a:srgbClr val="9A0000"/>
                </a:solidFill>
                <a:latin typeface="Microsoft Sans Serif"/>
                <a:cs typeface="Microsoft Sans Serif"/>
              </a:rPr>
              <a:t>вои</a:t>
            </a:r>
            <a:r>
              <a:rPr dirty="0" sz="1400" spc="-150">
                <a:solidFill>
                  <a:srgbClr val="9A0000"/>
                </a:solidFill>
                <a:latin typeface="Microsoft Sans Serif"/>
                <a:cs typeface="Microsoft Sans Serif"/>
              </a:rPr>
              <a:t>нск</a:t>
            </a:r>
            <a:r>
              <a:rPr dirty="0" sz="1400" spc="-155">
                <a:solidFill>
                  <a:srgbClr val="9A0000"/>
                </a:solidFill>
                <a:latin typeface="Microsoft Sans Serif"/>
                <a:cs typeface="Microsoft Sans Serif"/>
              </a:rPr>
              <a:t>и</a:t>
            </a:r>
            <a:r>
              <a:rPr dirty="0" sz="1400" spc="-125">
                <a:solidFill>
                  <a:srgbClr val="9A0000"/>
                </a:solidFill>
                <a:latin typeface="Microsoft Sans Serif"/>
                <a:cs typeface="Microsoft Sans Serif"/>
              </a:rPr>
              <a:t>х</a:t>
            </a:r>
            <a:r>
              <a:rPr dirty="0" sz="1400" spc="-75">
                <a:solidFill>
                  <a:srgbClr val="9A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45">
                <a:solidFill>
                  <a:srgbClr val="9A0000"/>
                </a:solidFill>
                <a:latin typeface="Microsoft Sans Serif"/>
                <a:cs typeface="Microsoft Sans Serif"/>
              </a:rPr>
              <a:t>р</a:t>
            </a:r>
            <a:r>
              <a:rPr dirty="0" sz="1400" spc="-140">
                <a:solidFill>
                  <a:srgbClr val="9A0000"/>
                </a:solidFill>
                <a:latin typeface="Microsoft Sans Serif"/>
                <a:cs typeface="Microsoft Sans Serif"/>
              </a:rPr>
              <a:t>и</a:t>
            </a:r>
            <a:r>
              <a:rPr dirty="0" sz="1400" spc="-135">
                <a:solidFill>
                  <a:srgbClr val="9A0000"/>
                </a:solidFill>
                <a:latin typeface="Microsoft Sans Serif"/>
                <a:cs typeface="Microsoft Sans Serif"/>
              </a:rPr>
              <a:t>туал</a:t>
            </a:r>
            <a:r>
              <a:rPr dirty="0" sz="1400" spc="-150">
                <a:solidFill>
                  <a:srgbClr val="9A0000"/>
                </a:solidFill>
                <a:latin typeface="Microsoft Sans Serif"/>
                <a:cs typeface="Microsoft Sans Serif"/>
              </a:rPr>
              <a:t>а</a:t>
            </a:r>
            <a:r>
              <a:rPr dirty="0" sz="1400" spc="-125">
                <a:solidFill>
                  <a:srgbClr val="9A0000"/>
                </a:solidFill>
                <a:latin typeface="Microsoft Sans Serif"/>
                <a:cs typeface="Microsoft Sans Serif"/>
              </a:rPr>
              <a:t>х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97246" y="3825341"/>
            <a:ext cx="3557904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0"/>
              </a:spcBef>
            </a:pPr>
            <a:r>
              <a:rPr dirty="0" sz="1400" spc="-145">
                <a:solidFill>
                  <a:srgbClr val="9A0000"/>
                </a:solidFill>
                <a:latin typeface="Microsoft Sans Serif"/>
                <a:cs typeface="Microsoft Sans Serif"/>
              </a:rPr>
              <a:t>Все</a:t>
            </a:r>
            <a:r>
              <a:rPr dirty="0" sz="1400" spc="-150">
                <a:solidFill>
                  <a:srgbClr val="9A0000"/>
                </a:solidFill>
                <a:latin typeface="Microsoft Sans Serif"/>
                <a:cs typeface="Microsoft Sans Serif"/>
              </a:rPr>
              <a:t>р</a:t>
            </a:r>
            <a:r>
              <a:rPr dirty="0" sz="1400" spc="-145">
                <a:solidFill>
                  <a:srgbClr val="9A0000"/>
                </a:solidFill>
                <a:latin typeface="Microsoft Sans Serif"/>
                <a:cs typeface="Microsoft Sans Serif"/>
              </a:rPr>
              <a:t>о</a:t>
            </a:r>
            <a:r>
              <a:rPr dirty="0" sz="1400" spc="-130">
                <a:solidFill>
                  <a:srgbClr val="9A0000"/>
                </a:solidFill>
                <a:latin typeface="Microsoft Sans Serif"/>
                <a:cs typeface="Microsoft Sans Serif"/>
              </a:rPr>
              <a:t>сс</a:t>
            </a:r>
            <a:r>
              <a:rPr dirty="0" sz="1400" spc="-140">
                <a:solidFill>
                  <a:srgbClr val="9A0000"/>
                </a:solidFill>
                <a:latin typeface="Microsoft Sans Serif"/>
                <a:cs typeface="Microsoft Sans Serif"/>
              </a:rPr>
              <a:t>и</a:t>
            </a:r>
            <a:r>
              <a:rPr dirty="0" sz="1400" spc="-150">
                <a:solidFill>
                  <a:srgbClr val="9A0000"/>
                </a:solidFill>
                <a:latin typeface="Microsoft Sans Serif"/>
                <a:cs typeface="Microsoft Sans Serif"/>
              </a:rPr>
              <a:t>й</a:t>
            </a:r>
            <a:r>
              <a:rPr dirty="0" sz="1400" spc="-155">
                <a:solidFill>
                  <a:srgbClr val="9A0000"/>
                </a:solidFill>
                <a:latin typeface="Microsoft Sans Serif"/>
                <a:cs typeface="Microsoft Sans Serif"/>
              </a:rPr>
              <a:t>ск</a:t>
            </a:r>
            <a:r>
              <a:rPr dirty="0" sz="1400" spc="-160">
                <a:solidFill>
                  <a:srgbClr val="9A0000"/>
                </a:solidFill>
                <a:latin typeface="Microsoft Sans Serif"/>
                <a:cs typeface="Microsoft Sans Serif"/>
              </a:rPr>
              <a:t>и</a:t>
            </a:r>
            <a:r>
              <a:rPr dirty="0" sz="1400" spc="-140">
                <a:solidFill>
                  <a:srgbClr val="9A0000"/>
                </a:solidFill>
                <a:latin typeface="Microsoft Sans Serif"/>
                <a:cs typeface="Microsoft Sans Serif"/>
              </a:rPr>
              <a:t>е</a:t>
            </a:r>
            <a:r>
              <a:rPr dirty="0" sz="1400" spc="-80">
                <a:solidFill>
                  <a:srgbClr val="9A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60">
                <a:solidFill>
                  <a:srgbClr val="9A0000"/>
                </a:solidFill>
                <a:latin typeface="Microsoft Sans Serif"/>
                <a:cs typeface="Microsoft Sans Serif"/>
              </a:rPr>
              <a:t>мол</a:t>
            </a:r>
            <a:r>
              <a:rPr dirty="0" sz="1400" spc="-155">
                <a:solidFill>
                  <a:srgbClr val="9A0000"/>
                </a:solidFill>
                <a:latin typeface="Microsoft Sans Serif"/>
                <a:cs typeface="Microsoft Sans Serif"/>
              </a:rPr>
              <a:t>о</a:t>
            </a:r>
            <a:r>
              <a:rPr dirty="0" sz="1400" spc="-160">
                <a:solidFill>
                  <a:srgbClr val="9A0000"/>
                </a:solidFill>
                <a:latin typeface="Microsoft Sans Serif"/>
                <a:cs typeface="Microsoft Sans Serif"/>
              </a:rPr>
              <a:t>де</a:t>
            </a:r>
            <a:r>
              <a:rPr dirty="0" sz="1400" spc="-200">
                <a:solidFill>
                  <a:srgbClr val="9A0000"/>
                </a:solidFill>
                <a:latin typeface="Microsoft Sans Serif"/>
                <a:cs typeface="Microsoft Sans Serif"/>
              </a:rPr>
              <a:t>ж</a:t>
            </a:r>
            <a:r>
              <a:rPr dirty="0" sz="1400" spc="-130">
                <a:solidFill>
                  <a:srgbClr val="9A0000"/>
                </a:solidFill>
                <a:latin typeface="Microsoft Sans Serif"/>
                <a:cs typeface="Microsoft Sans Serif"/>
              </a:rPr>
              <a:t>н</a:t>
            </a:r>
            <a:r>
              <a:rPr dirty="0" sz="1400" spc="-170">
                <a:solidFill>
                  <a:srgbClr val="9A0000"/>
                </a:solidFill>
                <a:latin typeface="Microsoft Sans Serif"/>
                <a:cs typeface="Microsoft Sans Serif"/>
              </a:rPr>
              <a:t>ы</a:t>
            </a:r>
            <a:r>
              <a:rPr dirty="0" sz="1400" spc="-140">
                <a:solidFill>
                  <a:srgbClr val="9A0000"/>
                </a:solidFill>
                <a:latin typeface="Microsoft Sans Serif"/>
                <a:cs typeface="Microsoft Sans Serif"/>
              </a:rPr>
              <a:t>е</a:t>
            </a:r>
            <a:r>
              <a:rPr dirty="0" sz="1400" spc="-60">
                <a:solidFill>
                  <a:srgbClr val="9A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25">
                <a:solidFill>
                  <a:srgbClr val="9A0000"/>
                </a:solidFill>
                <a:latin typeface="Microsoft Sans Serif"/>
                <a:cs typeface="Microsoft Sans Serif"/>
              </a:rPr>
              <a:t>с</a:t>
            </a:r>
            <a:r>
              <a:rPr dirty="0" sz="1400" spc="-150">
                <a:solidFill>
                  <a:srgbClr val="9A0000"/>
                </a:solidFill>
                <a:latin typeface="Microsoft Sans Serif"/>
                <a:cs typeface="Microsoft Sans Serif"/>
              </a:rPr>
              <a:t>па</a:t>
            </a:r>
            <a:r>
              <a:rPr dirty="0" sz="1400" spc="-155">
                <a:solidFill>
                  <a:srgbClr val="9A0000"/>
                </a:solidFill>
                <a:latin typeface="Microsoft Sans Serif"/>
                <a:cs typeface="Microsoft Sans Serif"/>
              </a:rPr>
              <a:t>р</a:t>
            </a:r>
            <a:r>
              <a:rPr dirty="0" sz="1400" spc="-145">
                <a:solidFill>
                  <a:srgbClr val="9A0000"/>
                </a:solidFill>
                <a:latin typeface="Microsoft Sans Serif"/>
                <a:cs typeface="Microsoft Sans Serif"/>
              </a:rPr>
              <a:t>такиад</a:t>
            </a:r>
            <a:r>
              <a:rPr dirty="0" sz="1400" spc="-190">
                <a:solidFill>
                  <a:srgbClr val="9A0000"/>
                </a:solidFill>
                <a:latin typeface="Microsoft Sans Serif"/>
                <a:cs typeface="Microsoft Sans Serif"/>
              </a:rPr>
              <a:t>ы</a:t>
            </a:r>
            <a:r>
              <a:rPr dirty="0" sz="1400" spc="-70">
                <a:solidFill>
                  <a:srgbClr val="9A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5">
                <a:solidFill>
                  <a:srgbClr val="9A0000"/>
                </a:solidFill>
                <a:latin typeface="Microsoft Sans Serif"/>
                <a:cs typeface="Microsoft Sans Serif"/>
              </a:rPr>
              <a:t>по</a:t>
            </a:r>
            <a:endParaRPr sz="1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dirty="0" sz="1400" spc="-135">
                <a:solidFill>
                  <a:srgbClr val="9A0000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-145">
                <a:solidFill>
                  <a:srgbClr val="9A0000"/>
                </a:solidFill>
                <a:latin typeface="Microsoft Sans Serif"/>
                <a:cs typeface="Microsoft Sans Serif"/>
              </a:rPr>
              <a:t>о</a:t>
            </a:r>
            <a:r>
              <a:rPr dirty="0" sz="1400" spc="-145">
                <a:solidFill>
                  <a:srgbClr val="9A0000"/>
                </a:solidFill>
                <a:latin typeface="Microsoft Sans Serif"/>
                <a:cs typeface="Microsoft Sans Serif"/>
              </a:rPr>
              <a:t>е</a:t>
            </a:r>
            <a:r>
              <a:rPr dirty="0" sz="1400" spc="-145">
                <a:solidFill>
                  <a:srgbClr val="9A0000"/>
                </a:solidFill>
                <a:latin typeface="Microsoft Sans Serif"/>
                <a:cs typeface="Microsoft Sans Serif"/>
              </a:rPr>
              <a:t>нн</a:t>
            </a:r>
            <a:r>
              <a:rPr dirty="0" sz="1400" spc="-150">
                <a:solidFill>
                  <a:srgbClr val="9A0000"/>
                </a:solidFill>
                <a:latin typeface="Microsoft Sans Serif"/>
                <a:cs typeface="Microsoft Sans Serif"/>
              </a:rPr>
              <a:t>о</a:t>
            </a:r>
            <a:r>
              <a:rPr dirty="0" sz="1400" spc="-85">
                <a:solidFill>
                  <a:srgbClr val="9A0000"/>
                </a:solidFill>
                <a:latin typeface="Microsoft Sans Serif"/>
                <a:cs typeface="Microsoft Sans Serif"/>
              </a:rPr>
              <a:t>-</a:t>
            </a:r>
            <a:r>
              <a:rPr dirty="0" sz="1400" spc="-160">
                <a:solidFill>
                  <a:srgbClr val="9A0000"/>
                </a:solidFill>
                <a:latin typeface="Microsoft Sans Serif"/>
                <a:cs typeface="Microsoft Sans Serif"/>
              </a:rPr>
              <a:t>прикладны</a:t>
            </a:r>
            <a:r>
              <a:rPr dirty="0" sz="1400" spc="-190">
                <a:solidFill>
                  <a:srgbClr val="9A0000"/>
                </a:solidFill>
                <a:latin typeface="Microsoft Sans Serif"/>
                <a:cs typeface="Microsoft Sans Serif"/>
              </a:rPr>
              <a:t>м</a:t>
            </a:r>
            <a:r>
              <a:rPr dirty="0" sz="1400" spc="-55">
                <a:solidFill>
                  <a:srgbClr val="9A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40">
                <a:solidFill>
                  <a:srgbClr val="9A0000"/>
                </a:solidFill>
                <a:latin typeface="Microsoft Sans Serif"/>
                <a:cs typeface="Microsoft Sans Serif"/>
              </a:rPr>
              <a:t>ви</a:t>
            </a:r>
            <a:r>
              <a:rPr dirty="0" sz="1400" spc="-160">
                <a:solidFill>
                  <a:srgbClr val="9A0000"/>
                </a:solidFill>
                <a:latin typeface="Microsoft Sans Serif"/>
                <a:cs typeface="Microsoft Sans Serif"/>
              </a:rPr>
              <a:t>да</a:t>
            </a:r>
            <a:r>
              <a:rPr dirty="0" sz="1400" spc="-190">
                <a:solidFill>
                  <a:srgbClr val="9A0000"/>
                </a:solidFill>
                <a:latin typeface="Microsoft Sans Serif"/>
                <a:cs typeface="Microsoft Sans Serif"/>
              </a:rPr>
              <a:t>м</a:t>
            </a:r>
            <a:r>
              <a:rPr dirty="0" sz="1400" spc="-55">
                <a:solidFill>
                  <a:srgbClr val="9A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45">
                <a:solidFill>
                  <a:srgbClr val="9A0000"/>
                </a:solidFill>
                <a:latin typeface="Microsoft Sans Serif"/>
                <a:cs typeface="Microsoft Sans Serif"/>
              </a:rPr>
              <a:t>спо</a:t>
            </a:r>
            <a:r>
              <a:rPr dirty="0" sz="1400" spc="-155">
                <a:solidFill>
                  <a:srgbClr val="9A0000"/>
                </a:solidFill>
                <a:latin typeface="Microsoft Sans Serif"/>
                <a:cs typeface="Microsoft Sans Serif"/>
              </a:rPr>
              <a:t>р</a:t>
            </a:r>
            <a:r>
              <a:rPr dirty="0" sz="1400" spc="-135">
                <a:solidFill>
                  <a:srgbClr val="9A0000"/>
                </a:solidFill>
                <a:latin typeface="Microsoft Sans Serif"/>
                <a:cs typeface="Microsoft Sans Serif"/>
              </a:rPr>
              <a:t>та</a:t>
            </a:r>
            <a:r>
              <a:rPr dirty="0" sz="1400" spc="-70">
                <a:solidFill>
                  <a:srgbClr val="9A0000"/>
                </a:solidFill>
                <a:latin typeface="Microsoft Sans Serif"/>
                <a:cs typeface="Microsoft Sans Serif"/>
              </a:rPr>
              <a:t>,</a:t>
            </a:r>
            <a:r>
              <a:rPr dirty="0" sz="1400" spc="-50">
                <a:solidFill>
                  <a:srgbClr val="9A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45">
                <a:solidFill>
                  <a:srgbClr val="9A0000"/>
                </a:solidFill>
                <a:latin typeface="Microsoft Sans Serif"/>
                <a:cs typeface="Microsoft Sans Serif"/>
              </a:rPr>
              <a:t>сдач</a:t>
            </a:r>
            <a:r>
              <a:rPr dirty="0" sz="1400" spc="-145">
                <a:solidFill>
                  <a:srgbClr val="9A0000"/>
                </a:solidFill>
                <a:latin typeface="Microsoft Sans Serif"/>
                <a:cs typeface="Microsoft Sans Serif"/>
              </a:rPr>
              <a:t>а</a:t>
            </a:r>
            <a:r>
              <a:rPr dirty="0" sz="1400" spc="-60">
                <a:solidFill>
                  <a:srgbClr val="9A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40">
                <a:solidFill>
                  <a:srgbClr val="9A0000"/>
                </a:solidFill>
                <a:latin typeface="Microsoft Sans Serif"/>
                <a:cs typeface="Microsoft Sans Serif"/>
              </a:rPr>
              <a:t>но</a:t>
            </a:r>
            <a:r>
              <a:rPr dirty="0" sz="1400" spc="-145">
                <a:solidFill>
                  <a:srgbClr val="9A0000"/>
                </a:solidFill>
                <a:latin typeface="Microsoft Sans Serif"/>
                <a:cs typeface="Microsoft Sans Serif"/>
              </a:rPr>
              <a:t>р</a:t>
            </a:r>
            <a:r>
              <a:rPr dirty="0" sz="1400" spc="-210">
                <a:solidFill>
                  <a:srgbClr val="9A0000"/>
                </a:solidFill>
                <a:latin typeface="Microsoft Sans Serif"/>
                <a:cs typeface="Microsoft Sans Serif"/>
              </a:rPr>
              <a:t>м</a:t>
            </a:r>
            <a:r>
              <a:rPr dirty="0" sz="1400" spc="-55">
                <a:solidFill>
                  <a:srgbClr val="9A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70">
                <a:solidFill>
                  <a:srgbClr val="9A0000"/>
                </a:solidFill>
                <a:latin typeface="Microsoft Sans Serif"/>
                <a:cs typeface="Microsoft Sans Serif"/>
              </a:rPr>
              <a:t>ГТ</a:t>
            </a:r>
            <a:r>
              <a:rPr dirty="0" sz="1400" spc="-195">
                <a:solidFill>
                  <a:srgbClr val="9A0000"/>
                </a:solidFill>
                <a:latin typeface="Microsoft Sans Serif"/>
                <a:cs typeface="Microsoft Sans Serif"/>
              </a:rPr>
              <a:t>О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60035" y="771144"/>
            <a:ext cx="1606296" cy="1153667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047869" y="1923034"/>
            <a:ext cx="1309370" cy="44704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9685" marR="5080" indent="-7620">
              <a:lnSpc>
                <a:spcPts val="1630"/>
              </a:lnSpc>
              <a:spcBef>
                <a:spcPts val="200"/>
              </a:spcBef>
            </a:pPr>
            <a:r>
              <a:rPr dirty="0" sz="1400" spc="-175">
                <a:solidFill>
                  <a:srgbClr val="9A0000"/>
                </a:solidFill>
                <a:latin typeface="Microsoft Sans Serif"/>
                <a:cs typeface="Microsoft Sans Serif"/>
              </a:rPr>
              <a:t>Детск</a:t>
            </a:r>
            <a:r>
              <a:rPr dirty="0" sz="1400" spc="-180">
                <a:solidFill>
                  <a:srgbClr val="9A0000"/>
                </a:solidFill>
                <a:latin typeface="Microsoft Sans Serif"/>
                <a:cs typeface="Microsoft Sans Serif"/>
              </a:rPr>
              <a:t>о</a:t>
            </a:r>
            <a:r>
              <a:rPr dirty="0" sz="1400" spc="-85">
                <a:solidFill>
                  <a:srgbClr val="9A0000"/>
                </a:solidFill>
                <a:latin typeface="Microsoft Sans Serif"/>
                <a:cs typeface="Microsoft Sans Serif"/>
              </a:rPr>
              <a:t>-</a:t>
            </a:r>
            <a:r>
              <a:rPr dirty="0" sz="1400" spc="-165">
                <a:solidFill>
                  <a:srgbClr val="9A0000"/>
                </a:solidFill>
                <a:latin typeface="Microsoft Sans Serif"/>
                <a:cs typeface="Microsoft Sans Serif"/>
              </a:rPr>
              <a:t>юнош</a:t>
            </a:r>
            <a:r>
              <a:rPr dirty="0" sz="1400" spc="-150">
                <a:solidFill>
                  <a:srgbClr val="9A0000"/>
                </a:solidFill>
                <a:latin typeface="Microsoft Sans Serif"/>
                <a:cs typeface="Microsoft Sans Serif"/>
              </a:rPr>
              <a:t>е</a:t>
            </a:r>
            <a:r>
              <a:rPr dirty="0" sz="1400" spc="-155">
                <a:solidFill>
                  <a:srgbClr val="9A0000"/>
                </a:solidFill>
                <a:latin typeface="Microsoft Sans Serif"/>
                <a:cs typeface="Microsoft Sans Serif"/>
              </a:rPr>
              <a:t>ск</a:t>
            </a:r>
            <a:r>
              <a:rPr dirty="0" sz="1400" spc="-160">
                <a:solidFill>
                  <a:srgbClr val="9A0000"/>
                </a:solidFill>
                <a:latin typeface="Microsoft Sans Serif"/>
                <a:cs typeface="Microsoft Sans Serif"/>
              </a:rPr>
              <a:t>и</a:t>
            </a:r>
            <a:r>
              <a:rPr dirty="0" sz="1400" spc="-95">
                <a:solidFill>
                  <a:srgbClr val="9A0000"/>
                </a:solidFill>
                <a:latin typeface="Microsoft Sans Serif"/>
                <a:cs typeface="Microsoft Sans Serif"/>
              </a:rPr>
              <a:t>е  </a:t>
            </a:r>
            <a:r>
              <a:rPr dirty="0" sz="1400" spc="-150">
                <a:solidFill>
                  <a:srgbClr val="9A0000"/>
                </a:solidFill>
                <a:latin typeface="Microsoft Sans Serif"/>
                <a:cs typeface="Microsoft Sans Serif"/>
              </a:rPr>
              <a:t>поисков</a:t>
            </a:r>
            <a:r>
              <a:rPr dirty="0" sz="1400" spc="-200">
                <a:solidFill>
                  <a:srgbClr val="9A0000"/>
                </a:solidFill>
                <a:latin typeface="Microsoft Sans Serif"/>
                <a:cs typeface="Microsoft Sans Serif"/>
              </a:rPr>
              <a:t>ы</a:t>
            </a:r>
            <a:r>
              <a:rPr dirty="0" sz="1400" spc="-140">
                <a:solidFill>
                  <a:srgbClr val="9A0000"/>
                </a:solidFill>
                <a:latin typeface="Microsoft Sans Serif"/>
                <a:cs typeface="Microsoft Sans Serif"/>
              </a:rPr>
              <a:t>е</a:t>
            </a:r>
            <a:r>
              <a:rPr dirty="0" sz="1400" spc="-65">
                <a:solidFill>
                  <a:srgbClr val="9A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45">
                <a:solidFill>
                  <a:srgbClr val="9A0000"/>
                </a:solidFill>
                <a:latin typeface="Microsoft Sans Serif"/>
                <a:cs typeface="Microsoft Sans Serif"/>
              </a:rPr>
              <a:t>о</a:t>
            </a:r>
            <a:r>
              <a:rPr dirty="0" sz="1400" spc="-145">
                <a:solidFill>
                  <a:srgbClr val="9A0000"/>
                </a:solidFill>
                <a:latin typeface="Microsoft Sans Serif"/>
                <a:cs typeface="Microsoft Sans Serif"/>
              </a:rPr>
              <a:t>тряды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5863" y="2479548"/>
            <a:ext cx="2199132" cy="115062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531368" y="3626866"/>
            <a:ext cx="2036445" cy="666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145">
                <a:solidFill>
                  <a:srgbClr val="9A0000"/>
                </a:solidFill>
                <a:latin typeface="Microsoft Sans Serif"/>
                <a:cs typeface="Microsoft Sans Serif"/>
              </a:rPr>
              <a:t>Все</a:t>
            </a:r>
            <a:r>
              <a:rPr dirty="0" sz="1400" spc="-150">
                <a:solidFill>
                  <a:srgbClr val="9A0000"/>
                </a:solidFill>
                <a:latin typeface="Microsoft Sans Serif"/>
                <a:cs typeface="Microsoft Sans Serif"/>
              </a:rPr>
              <a:t>р</a:t>
            </a:r>
            <a:r>
              <a:rPr dirty="0" sz="1400" spc="-145">
                <a:solidFill>
                  <a:srgbClr val="9A0000"/>
                </a:solidFill>
                <a:latin typeface="Microsoft Sans Serif"/>
                <a:cs typeface="Microsoft Sans Serif"/>
              </a:rPr>
              <a:t>о</a:t>
            </a:r>
            <a:r>
              <a:rPr dirty="0" sz="1400" spc="-130">
                <a:solidFill>
                  <a:srgbClr val="9A0000"/>
                </a:solidFill>
                <a:latin typeface="Microsoft Sans Serif"/>
                <a:cs typeface="Microsoft Sans Serif"/>
              </a:rPr>
              <a:t>сс</a:t>
            </a:r>
            <a:r>
              <a:rPr dirty="0" sz="1400" spc="-140">
                <a:solidFill>
                  <a:srgbClr val="9A0000"/>
                </a:solidFill>
                <a:latin typeface="Microsoft Sans Serif"/>
                <a:cs typeface="Microsoft Sans Serif"/>
              </a:rPr>
              <a:t>и</a:t>
            </a:r>
            <a:r>
              <a:rPr dirty="0" sz="1400" spc="-150">
                <a:solidFill>
                  <a:srgbClr val="9A0000"/>
                </a:solidFill>
                <a:latin typeface="Microsoft Sans Serif"/>
                <a:cs typeface="Microsoft Sans Serif"/>
              </a:rPr>
              <a:t>й</a:t>
            </a:r>
            <a:r>
              <a:rPr dirty="0" sz="1400" spc="-155">
                <a:solidFill>
                  <a:srgbClr val="9A0000"/>
                </a:solidFill>
                <a:latin typeface="Microsoft Sans Serif"/>
                <a:cs typeface="Microsoft Sans Serif"/>
              </a:rPr>
              <a:t>ск</a:t>
            </a:r>
            <a:r>
              <a:rPr dirty="0" sz="1400" spc="-160">
                <a:solidFill>
                  <a:srgbClr val="9A0000"/>
                </a:solidFill>
                <a:latin typeface="Microsoft Sans Serif"/>
                <a:cs typeface="Microsoft Sans Serif"/>
              </a:rPr>
              <a:t>и</a:t>
            </a:r>
            <a:r>
              <a:rPr dirty="0" sz="1400" spc="-140">
                <a:solidFill>
                  <a:srgbClr val="9A0000"/>
                </a:solidFill>
                <a:latin typeface="Microsoft Sans Serif"/>
                <a:cs typeface="Microsoft Sans Serif"/>
              </a:rPr>
              <a:t>е</a:t>
            </a:r>
            <a:r>
              <a:rPr dirty="0" sz="1400" spc="-80">
                <a:solidFill>
                  <a:srgbClr val="9A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60">
                <a:solidFill>
                  <a:srgbClr val="9A0000"/>
                </a:solidFill>
                <a:latin typeface="Microsoft Sans Serif"/>
                <a:cs typeface="Microsoft Sans Serif"/>
              </a:rPr>
              <a:t>мол</a:t>
            </a:r>
            <a:r>
              <a:rPr dirty="0" sz="1400" spc="-155">
                <a:solidFill>
                  <a:srgbClr val="9A0000"/>
                </a:solidFill>
                <a:latin typeface="Microsoft Sans Serif"/>
                <a:cs typeface="Microsoft Sans Serif"/>
              </a:rPr>
              <a:t>о</a:t>
            </a:r>
            <a:r>
              <a:rPr dirty="0" sz="1400" spc="-160">
                <a:solidFill>
                  <a:srgbClr val="9A0000"/>
                </a:solidFill>
                <a:latin typeface="Microsoft Sans Serif"/>
                <a:cs typeface="Microsoft Sans Serif"/>
              </a:rPr>
              <a:t>де</a:t>
            </a:r>
            <a:r>
              <a:rPr dirty="0" sz="1400" spc="-200">
                <a:solidFill>
                  <a:srgbClr val="9A0000"/>
                </a:solidFill>
                <a:latin typeface="Microsoft Sans Serif"/>
                <a:cs typeface="Microsoft Sans Serif"/>
              </a:rPr>
              <a:t>ж</a:t>
            </a:r>
            <a:r>
              <a:rPr dirty="0" sz="1400" spc="-130">
                <a:solidFill>
                  <a:srgbClr val="9A0000"/>
                </a:solidFill>
                <a:latin typeface="Microsoft Sans Serif"/>
                <a:cs typeface="Microsoft Sans Serif"/>
              </a:rPr>
              <a:t>н</a:t>
            </a:r>
            <a:r>
              <a:rPr dirty="0" sz="1400" spc="-170">
                <a:solidFill>
                  <a:srgbClr val="9A0000"/>
                </a:solidFill>
                <a:latin typeface="Microsoft Sans Serif"/>
                <a:cs typeface="Microsoft Sans Serif"/>
              </a:rPr>
              <a:t>ы</a:t>
            </a:r>
            <a:r>
              <a:rPr dirty="0" sz="1400" spc="-95">
                <a:solidFill>
                  <a:srgbClr val="9A0000"/>
                </a:solidFill>
                <a:latin typeface="Microsoft Sans Serif"/>
                <a:cs typeface="Microsoft Sans Serif"/>
              </a:rPr>
              <a:t>е  </a:t>
            </a:r>
            <a:r>
              <a:rPr dirty="0" sz="1400" spc="-145">
                <a:solidFill>
                  <a:srgbClr val="9A0000"/>
                </a:solidFill>
                <a:latin typeface="Microsoft Sans Serif"/>
                <a:cs typeface="Microsoft Sans Serif"/>
              </a:rPr>
              <a:t>военно-патриотические</a:t>
            </a:r>
            <a:r>
              <a:rPr dirty="0" sz="1400" spc="-65">
                <a:solidFill>
                  <a:srgbClr val="9A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30">
                <a:solidFill>
                  <a:srgbClr val="9A0000"/>
                </a:solidFill>
                <a:latin typeface="Microsoft Sans Serif"/>
                <a:cs typeface="Microsoft Sans Serif"/>
              </a:rPr>
              <a:t>игры, </a:t>
            </a:r>
            <a:r>
              <a:rPr dirty="0" sz="1400" spc="-355">
                <a:solidFill>
                  <a:srgbClr val="9A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45">
                <a:solidFill>
                  <a:srgbClr val="9A0000"/>
                </a:solidFill>
                <a:latin typeface="Microsoft Sans Serif"/>
                <a:cs typeface="Microsoft Sans Serif"/>
              </a:rPr>
              <a:t>о</a:t>
            </a:r>
            <a:r>
              <a:rPr dirty="0" sz="1400" spc="-135">
                <a:solidFill>
                  <a:srgbClr val="9A0000"/>
                </a:solidFill>
                <a:latin typeface="Microsoft Sans Serif"/>
                <a:cs typeface="Microsoft Sans Serif"/>
              </a:rPr>
              <a:t>ли</a:t>
            </a:r>
            <a:r>
              <a:rPr dirty="0" sz="1400" spc="-170">
                <a:solidFill>
                  <a:srgbClr val="9A0000"/>
                </a:solidFill>
                <a:latin typeface="Microsoft Sans Serif"/>
                <a:cs typeface="Microsoft Sans Serif"/>
              </a:rPr>
              <a:t>мпи</a:t>
            </a:r>
            <a:r>
              <a:rPr dirty="0" sz="1400" spc="-145">
                <a:solidFill>
                  <a:srgbClr val="9A0000"/>
                </a:solidFill>
                <a:latin typeface="Microsoft Sans Serif"/>
                <a:cs typeface="Microsoft Sans Serif"/>
              </a:rPr>
              <a:t>а</a:t>
            </a:r>
            <a:r>
              <a:rPr dirty="0" sz="1400" spc="-155">
                <a:solidFill>
                  <a:srgbClr val="9A0000"/>
                </a:solidFill>
                <a:latin typeface="Microsoft Sans Serif"/>
                <a:cs typeface="Microsoft Sans Serif"/>
              </a:rPr>
              <a:t>ды</a:t>
            </a:r>
            <a:r>
              <a:rPr dirty="0" sz="1400" spc="-65">
                <a:solidFill>
                  <a:srgbClr val="9A0000"/>
                </a:solidFill>
                <a:latin typeface="Microsoft Sans Serif"/>
                <a:cs typeface="Microsoft Sans Serif"/>
              </a:rPr>
              <a:t>,</a:t>
            </a:r>
            <a:r>
              <a:rPr dirty="0" sz="1400" spc="-65">
                <a:solidFill>
                  <a:srgbClr val="9A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60">
                <a:solidFill>
                  <a:srgbClr val="9A0000"/>
                </a:solidFill>
                <a:latin typeface="Microsoft Sans Serif"/>
                <a:cs typeface="Microsoft Sans Serif"/>
              </a:rPr>
              <a:t>конку</a:t>
            </a:r>
            <a:r>
              <a:rPr dirty="0" sz="1400" spc="-175">
                <a:solidFill>
                  <a:srgbClr val="9A0000"/>
                </a:solidFill>
                <a:latin typeface="Microsoft Sans Serif"/>
                <a:cs typeface="Microsoft Sans Serif"/>
              </a:rPr>
              <a:t>р</a:t>
            </a:r>
            <a:r>
              <a:rPr dirty="0" sz="1400" spc="-145">
                <a:solidFill>
                  <a:srgbClr val="9A0000"/>
                </a:solidFill>
                <a:latin typeface="Microsoft Sans Serif"/>
                <a:cs typeface="Microsoft Sans Serif"/>
              </a:rPr>
              <a:t>сы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12885" y="105283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760000"/>
                </a:solidFill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39204" y="4360100"/>
            <a:ext cx="8716645" cy="711200"/>
            <a:chOff x="239204" y="4360100"/>
            <a:chExt cx="8716645" cy="711200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5843" y="4396740"/>
              <a:ext cx="8679942" cy="67437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2221" y="4373118"/>
              <a:ext cx="8653272" cy="6477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52221" y="4373118"/>
              <a:ext cx="8653780" cy="647700"/>
            </a:xfrm>
            <a:custGeom>
              <a:avLst/>
              <a:gdLst/>
              <a:ahLst/>
              <a:cxnLst/>
              <a:rect l="l" t="t" r="r" b="b"/>
              <a:pathLst>
                <a:path w="8653780" h="647700">
                  <a:moveTo>
                    <a:pt x="0" y="77215"/>
                  </a:moveTo>
                  <a:lnTo>
                    <a:pt x="6067" y="47159"/>
                  </a:lnTo>
                  <a:lnTo>
                    <a:pt x="22615" y="22615"/>
                  </a:lnTo>
                  <a:lnTo>
                    <a:pt x="47159" y="6067"/>
                  </a:lnTo>
                  <a:lnTo>
                    <a:pt x="77216" y="0"/>
                  </a:lnTo>
                  <a:lnTo>
                    <a:pt x="8576056" y="0"/>
                  </a:lnTo>
                  <a:lnTo>
                    <a:pt x="8606123" y="6067"/>
                  </a:lnTo>
                  <a:lnTo>
                    <a:pt x="8630666" y="22615"/>
                  </a:lnTo>
                  <a:lnTo>
                    <a:pt x="8647207" y="47159"/>
                  </a:lnTo>
                  <a:lnTo>
                    <a:pt x="8653272" y="77215"/>
                  </a:lnTo>
                  <a:lnTo>
                    <a:pt x="8653272" y="570483"/>
                  </a:lnTo>
                  <a:lnTo>
                    <a:pt x="8647207" y="600540"/>
                  </a:lnTo>
                  <a:lnTo>
                    <a:pt x="8630666" y="625084"/>
                  </a:lnTo>
                  <a:lnTo>
                    <a:pt x="8606123" y="641632"/>
                  </a:lnTo>
                  <a:lnTo>
                    <a:pt x="8576056" y="647699"/>
                  </a:lnTo>
                  <a:lnTo>
                    <a:pt x="77216" y="647699"/>
                  </a:lnTo>
                  <a:lnTo>
                    <a:pt x="47159" y="641632"/>
                  </a:lnTo>
                  <a:lnTo>
                    <a:pt x="22615" y="625084"/>
                  </a:lnTo>
                  <a:lnTo>
                    <a:pt x="6067" y="600540"/>
                  </a:lnTo>
                  <a:lnTo>
                    <a:pt x="0" y="570483"/>
                  </a:lnTo>
                  <a:lnTo>
                    <a:pt x="0" y="77215"/>
                  </a:lnTo>
                  <a:close/>
                </a:path>
              </a:pathLst>
            </a:custGeom>
            <a:ln w="25908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363118" y="4297476"/>
            <a:ext cx="8433435" cy="60960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62865" marR="43180" indent="-12700">
              <a:lnSpc>
                <a:spcPct val="90100"/>
              </a:lnSpc>
              <a:spcBef>
                <a:spcPts val="390"/>
              </a:spcBef>
            </a:pPr>
            <a:r>
              <a:rPr dirty="0" sz="1500" spc="-210">
                <a:solidFill>
                  <a:srgbClr val="FFFFFF"/>
                </a:solidFill>
                <a:latin typeface="Microsoft Sans Serif"/>
                <a:cs typeface="Microsoft Sans Serif"/>
              </a:rPr>
              <a:t>Формы</a:t>
            </a:r>
            <a:r>
              <a:rPr dirty="0" sz="1500" spc="-16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350">
                <a:solidFill>
                  <a:srgbClr val="FFFFFF"/>
                </a:solidFill>
                <a:latin typeface="Microsoft Sans Serif"/>
                <a:cs typeface="Microsoft Sans Serif"/>
              </a:rPr>
              <a:t>работы</a:t>
            </a:r>
            <a:r>
              <a:rPr dirty="0" baseline="-30000" sz="3750" spc="-525" b="1">
                <a:solidFill>
                  <a:srgbClr val="9A0000"/>
                </a:solidFill>
                <a:latin typeface="Arial"/>
                <a:cs typeface="Arial"/>
              </a:rPr>
              <a:t>П</a:t>
            </a:r>
            <a:r>
              <a:rPr dirty="0" sz="1500" spc="-35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dirty="0" sz="1500" spc="-30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70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dirty="0" baseline="-30000" sz="3750" spc="-1050" b="1">
                <a:solidFill>
                  <a:srgbClr val="9A0000"/>
                </a:solidFill>
                <a:latin typeface="Arial"/>
                <a:cs typeface="Arial"/>
              </a:rPr>
              <a:t>Р</a:t>
            </a:r>
            <a:r>
              <a:rPr dirty="0" sz="1500" spc="-700">
                <a:solidFill>
                  <a:srgbClr val="FFFFFF"/>
                </a:solidFill>
                <a:latin typeface="Microsoft Sans Serif"/>
                <a:cs typeface="Microsoft Sans Serif"/>
              </a:rPr>
              <a:t>сп</a:t>
            </a:r>
            <a:r>
              <a:rPr dirty="0" baseline="-30000" sz="3750" spc="-1050" b="1">
                <a:solidFill>
                  <a:srgbClr val="9A0000"/>
                </a:solidFill>
                <a:latin typeface="Arial"/>
                <a:cs typeface="Arial"/>
              </a:rPr>
              <a:t>И</a:t>
            </a:r>
            <a:r>
              <a:rPr dirty="0" sz="1500" spc="-700">
                <a:solidFill>
                  <a:srgbClr val="FFFFFF"/>
                </a:solidFill>
                <a:latin typeface="Microsoft Sans Serif"/>
                <a:cs typeface="Microsoft Sans Serif"/>
              </a:rPr>
              <a:t>ол</a:t>
            </a:r>
            <a:r>
              <a:rPr dirty="0" baseline="-30000" sz="3750" spc="-1050" b="1">
                <a:solidFill>
                  <a:srgbClr val="9A0000"/>
                </a:solidFill>
                <a:latin typeface="Arial"/>
                <a:cs typeface="Arial"/>
              </a:rPr>
              <a:t>О</a:t>
            </a:r>
            <a:r>
              <a:rPr dirty="0" sz="1500" spc="-700">
                <a:solidFill>
                  <a:srgbClr val="FFFFFF"/>
                </a:solidFill>
                <a:latin typeface="Microsoft Sans Serif"/>
                <a:cs typeface="Microsoft Sans Serif"/>
              </a:rPr>
              <a:t>ьзу</a:t>
            </a:r>
            <a:r>
              <a:rPr dirty="0" baseline="-30000" sz="3750" spc="-1050" b="1">
                <a:solidFill>
                  <a:srgbClr val="9A0000"/>
                </a:solidFill>
                <a:latin typeface="Arial"/>
                <a:cs typeface="Arial"/>
              </a:rPr>
              <a:t>Р</a:t>
            </a:r>
            <a:r>
              <a:rPr dirty="0" sz="1500" spc="-700">
                <a:solidFill>
                  <a:srgbClr val="FFFFFF"/>
                </a:solidFill>
                <a:latin typeface="Microsoft Sans Serif"/>
                <a:cs typeface="Microsoft Sans Serif"/>
              </a:rPr>
              <a:t>ем</a:t>
            </a:r>
            <a:r>
              <a:rPr dirty="0" baseline="-30000" sz="3750" spc="-1050" b="1">
                <a:solidFill>
                  <a:srgbClr val="9A0000"/>
                </a:solidFill>
                <a:latin typeface="Arial"/>
                <a:cs typeface="Arial"/>
              </a:rPr>
              <a:t>И</a:t>
            </a:r>
            <a:r>
              <a:rPr dirty="0" sz="1500" spc="-700">
                <a:solidFill>
                  <a:srgbClr val="FFFFFF"/>
                </a:solidFill>
                <a:latin typeface="Microsoft Sans Serif"/>
                <a:cs typeface="Microsoft Sans Serif"/>
              </a:rPr>
              <a:t>ые</a:t>
            </a:r>
            <a:r>
              <a:rPr dirty="0" baseline="-30000" sz="3750" spc="-1050" b="1">
                <a:solidFill>
                  <a:srgbClr val="9A0000"/>
                </a:solidFill>
                <a:latin typeface="Arial"/>
                <a:cs typeface="Arial"/>
              </a:rPr>
              <a:t>Т</a:t>
            </a:r>
            <a:r>
              <a:rPr dirty="0" sz="1500" spc="-70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dirty="0" baseline="-30000" sz="3750" spc="-1050" b="1">
                <a:solidFill>
                  <a:srgbClr val="9A0000"/>
                </a:solidFill>
                <a:latin typeface="Arial"/>
                <a:cs typeface="Arial"/>
              </a:rPr>
              <a:t>Е</a:t>
            </a:r>
            <a:r>
              <a:rPr dirty="0" sz="1500" spc="-700">
                <a:solidFill>
                  <a:srgbClr val="FFFFFF"/>
                </a:solidFill>
                <a:latin typeface="Microsoft Sans Serif"/>
                <a:cs typeface="Microsoft Sans Serif"/>
              </a:rPr>
              <a:t>ви</a:t>
            </a:r>
            <a:r>
              <a:rPr dirty="0" baseline="-30000" sz="3750" spc="-1050" b="1">
                <a:solidFill>
                  <a:srgbClr val="9A0000"/>
                </a:solidFill>
                <a:latin typeface="Arial"/>
                <a:cs typeface="Arial"/>
              </a:rPr>
              <a:t>Т</a:t>
            </a:r>
            <a:r>
              <a:rPr dirty="0" sz="1500" spc="-70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dirty="0" baseline="-30000" sz="3750" spc="-1050" b="1">
                <a:solidFill>
                  <a:srgbClr val="9A0000"/>
                </a:solidFill>
                <a:latin typeface="Arial"/>
                <a:cs typeface="Arial"/>
              </a:rPr>
              <a:t>Н</a:t>
            </a:r>
            <a:r>
              <a:rPr dirty="0" sz="1500" spc="-700">
                <a:solidFill>
                  <a:srgbClr val="FFFFFF"/>
                </a:solidFill>
                <a:latin typeface="Microsoft Sans Serif"/>
                <a:cs typeface="Microsoft Sans Serif"/>
              </a:rPr>
              <a:t>ени</a:t>
            </a:r>
            <a:r>
              <a:rPr dirty="0" baseline="-30000" sz="3750" spc="-1050" b="1">
                <a:solidFill>
                  <a:srgbClr val="9A0000"/>
                </a:solidFill>
                <a:latin typeface="Arial"/>
                <a:cs typeface="Arial"/>
              </a:rPr>
              <a:t>Ы</a:t>
            </a:r>
            <a:r>
              <a:rPr dirty="0" sz="1500" spc="-700">
                <a:solidFill>
                  <a:srgbClr val="FFFFFF"/>
                </a:solidFill>
                <a:latin typeface="Microsoft Sans Serif"/>
                <a:cs typeface="Microsoft Sans Serif"/>
              </a:rPr>
              <a:t>ем</a:t>
            </a:r>
            <a:r>
              <a:rPr dirty="0" baseline="-30000" sz="3750" spc="-1050" b="1">
                <a:solidFill>
                  <a:srgbClr val="9A0000"/>
                </a:solidFill>
                <a:latin typeface="Arial"/>
                <a:cs typeface="Arial"/>
              </a:rPr>
              <a:t>Е</a:t>
            </a:r>
            <a:r>
              <a:rPr dirty="0" sz="1500" spc="-70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dirty="0" sz="15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615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dirty="0" baseline="-30000" sz="3750" spc="-922" b="1">
                <a:solidFill>
                  <a:srgbClr val="9A0000"/>
                </a:solidFill>
                <a:latin typeface="Arial"/>
                <a:cs typeface="Arial"/>
              </a:rPr>
              <a:t>Н</a:t>
            </a:r>
            <a:r>
              <a:rPr dirty="0" sz="1500" spc="-615">
                <a:solidFill>
                  <a:srgbClr val="FFFFFF"/>
                </a:solidFill>
                <a:latin typeface="Microsoft Sans Serif"/>
                <a:cs typeface="Microsoft Sans Serif"/>
              </a:rPr>
              <a:t>мо</a:t>
            </a:r>
            <a:r>
              <a:rPr dirty="0" baseline="-30000" sz="3750" spc="-922" b="1">
                <a:solidFill>
                  <a:srgbClr val="9A0000"/>
                </a:solidFill>
                <a:latin typeface="Arial"/>
                <a:cs typeface="Arial"/>
              </a:rPr>
              <a:t>А</a:t>
            </a:r>
            <a:r>
              <a:rPr dirty="0" sz="1500" spc="-615">
                <a:solidFill>
                  <a:srgbClr val="FFFFFF"/>
                </a:solidFill>
                <a:latin typeface="Microsoft Sans Serif"/>
                <a:cs typeface="Microsoft Sans Serif"/>
              </a:rPr>
              <a:t>гаю</a:t>
            </a:r>
            <a:r>
              <a:rPr dirty="0" baseline="-30000" sz="3750" spc="-922" b="1">
                <a:solidFill>
                  <a:srgbClr val="9A0000"/>
                </a:solidFill>
                <a:latin typeface="Arial"/>
                <a:cs typeface="Arial"/>
              </a:rPr>
              <a:t>П</a:t>
            </a:r>
            <a:r>
              <a:rPr dirty="0" sz="1500" spc="-615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dirty="0" sz="1500" spc="-28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baseline="-30000" sz="3750" spc="-997" b="1">
                <a:solidFill>
                  <a:srgbClr val="9A0000"/>
                </a:solidFill>
                <a:latin typeface="Arial"/>
                <a:cs typeface="Arial"/>
              </a:rPr>
              <a:t>Р</a:t>
            </a:r>
            <a:r>
              <a:rPr dirty="0" sz="1500" spc="-665">
                <a:solidFill>
                  <a:srgbClr val="FFFFFF"/>
                </a:solidFill>
                <a:latin typeface="Microsoft Sans Serif"/>
                <a:cs typeface="Microsoft Sans Serif"/>
              </a:rPr>
              <a:t>мо</a:t>
            </a:r>
            <a:r>
              <a:rPr dirty="0" baseline="-30000" sz="3750" spc="-997" b="1">
                <a:solidFill>
                  <a:srgbClr val="9A0000"/>
                </a:solidFill>
                <a:latin typeface="Arial"/>
                <a:cs typeface="Arial"/>
              </a:rPr>
              <a:t>А</a:t>
            </a:r>
            <a:r>
              <a:rPr dirty="0" sz="1500" spc="-665">
                <a:solidFill>
                  <a:srgbClr val="FFFFFF"/>
                </a:solidFill>
                <a:latin typeface="Microsoft Sans Serif"/>
                <a:cs typeface="Microsoft Sans Serif"/>
              </a:rPr>
              <a:t>ло</a:t>
            </a:r>
            <a:r>
              <a:rPr dirty="0" baseline="-30000" sz="3750" spc="-997" b="1">
                <a:solidFill>
                  <a:srgbClr val="9A0000"/>
                </a:solidFill>
                <a:latin typeface="Arial"/>
                <a:cs typeface="Arial"/>
              </a:rPr>
              <a:t>В</a:t>
            </a:r>
            <a:r>
              <a:rPr dirty="0" sz="1500" spc="-665">
                <a:solidFill>
                  <a:srgbClr val="FFFFFF"/>
                </a:solidFill>
                <a:latin typeface="Microsoft Sans Serif"/>
                <a:cs typeface="Microsoft Sans Serif"/>
              </a:rPr>
              <a:t>де</a:t>
            </a:r>
            <a:r>
              <a:rPr dirty="0" baseline="-30000" sz="3750" spc="-997" b="1">
                <a:solidFill>
                  <a:srgbClr val="9A0000"/>
                </a:solidFill>
                <a:latin typeface="Arial"/>
                <a:cs typeface="Arial"/>
              </a:rPr>
              <a:t>Л</a:t>
            </a:r>
            <a:r>
              <a:rPr dirty="0" sz="1500" spc="-665">
                <a:solidFill>
                  <a:srgbClr val="FFFFFF"/>
                </a:solidFill>
                <a:latin typeface="Microsoft Sans Serif"/>
                <a:cs typeface="Microsoft Sans Serif"/>
              </a:rPr>
              <a:t>жи</a:t>
            </a:r>
            <a:r>
              <a:rPr dirty="0" baseline="-30000" sz="3750" spc="-997" b="1">
                <a:solidFill>
                  <a:srgbClr val="9A0000"/>
                </a:solidFill>
                <a:latin typeface="Arial"/>
                <a:cs typeface="Arial"/>
              </a:rPr>
              <a:t>Е</a:t>
            </a:r>
            <a:r>
              <a:rPr dirty="0" sz="1500" spc="-665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dirty="0" baseline="-30000" sz="3750" spc="-997" b="1">
                <a:solidFill>
                  <a:srgbClr val="9A0000"/>
                </a:solidFill>
                <a:latin typeface="Arial"/>
                <a:cs typeface="Arial"/>
              </a:rPr>
              <a:t>Н</a:t>
            </a:r>
            <a:r>
              <a:rPr dirty="0" sz="1500" spc="-665">
                <a:solidFill>
                  <a:srgbClr val="FFFFFF"/>
                </a:solidFill>
                <a:latin typeface="Microsoft Sans Serif"/>
                <a:cs typeface="Microsoft Sans Serif"/>
              </a:rPr>
              <a:t>са</a:t>
            </a:r>
            <a:r>
              <a:rPr dirty="0" baseline="-30000" sz="3750" spc="-997" b="1">
                <a:solidFill>
                  <a:srgbClr val="9A0000"/>
                </a:solidFill>
                <a:latin typeface="Arial"/>
                <a:cs typeface="Arial"/>
              </a:rPr>
              <a:t>И</a:t>
            </a:r>
            <a:r>
              <a:rPr dirty="0" sz="1500" spc="-665">
                <a:solidFill>
                  <a:srgbClr val="FFFFFF"/>
                </a:solidFill>
                <a:latin typeface="Microsoft Sans Serif"/>
                <a:cs typeface="Microsoft Sans Serif"/>
              </a:rPr>
              <a:t>мо</a:t>
            </a:r>
            <a:r>
              <a:rPr dirty="0" baseline="-30000" sz="3750" spc="-997" b="1">
                <a:solidFill>
                  <a:srgbClr val="9A0000"/>
                </a:solidFill>
                <a:latin typeface="Arial"/>
                <a:cs typeface="Arial"/>
              </a:rPr>
              <a:t>Я</a:t>
            </a:r>
            <a:r>
              <a:rPr dirty="0" sz="1500" spc="-665">
                <a:solidFill>
                  <a:srgbClr val="FFFFFF"/>
                </a:solidFill>
                <a:latin typeface="Microsoft Sans Serif"/>
                <a:cs typeface="Microsoft Sans Serif"/>
              </a:rPr>
              <a:t>реа</a:t>
            </a:r>
            <a:r>
              <a:rPr dirty="0" baseline="-30000" sz="3750" spc="-997" b="1">
                <a:solidFill>
                  <a:srgbClr val="9A0000"/>
                </a:solidFill>
                <a:latin typeface="Arial"/>
                <a:cs typeface="Arial"/>
              </a:rPr>
              <a:t>Д</a:t>
            </a:r>
            <a:r>
              <a:rPr dirty="0" sz="1500" spc="-665">
                <a:solidFill>
                  <a:srgbClr val="FFFFFF"/>
                </a:solidFill>
                <a:latin typeface="Microsoft Sans Serif"/>
                <a:cs typeface="Microsoft Sans Serif"/>
              </a:rPr>
              <a:t>ли</a:t>
            </a:r>
            <a:r>
              <a:rPr dirty="0" baseline="-30000" sz="3750" spc="-997" b="1">
                <a:solidFill>
                  <a:srgbClr val="9A0000"/>
                </a:solidFill>
                <a:latin typeface="Arial"/>
                <a:cs typeface="Arial"/>
              </a:rPr>
              <a:t>Е</a:t>
            </a:r>
            <a:r>
              <a:rPr dirty="0" sz="1500" spc="-665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dirty="0" baseline="-30000" sz="3750" spc="-997" b="1">
                <a:solidFill>
                  <a:srgbClr val="9A0000"/>
                </a:solidFill>
                <a:latin typeface="Arial"/>
                <a:cs typeface="Arial"/>
              </a:rPr>
              <a:t>Я</a:t>
            </a:r>
            <a:r>
              <a:rPr dirty="0" sz="1500" spc="-665">
                <a:solidFill>
                  <a:srgbClr val="FFFFFF"/>
                </a:solidFill>
                <a:latin typeface="Microsoft Sans Serif"/>
                <a:cs typeface="Microsoft Sans Serif"/>
              </a:rPr>
              <a:t>ции</a:t>
            </a:r>
            <a:r>
              <a:rPr dirty="0" baseline="-30000" sz="3750" spc="-997" b="1">
                <a:solidFill>
                  <a:srgbClr val="9A0000"/>
                </a:solidFill>
                <a:latin typeface="Arial"/>
                <a:cs typeface="Arial"/>
              </a:rPr>
              <a:t>Т</a:t>
            </a:r>
            <a:r>
              <a:rPr dirty="0" sz="1500" spc="-665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dirty="0" sz="1500" spc="-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baseline="-30000" sz="3750" spc="-825" b="1">
                <a:solidFill>
                  <a:srgbClr val="9A0000"/>
                </a:solidFill>
                <a:latin typeface="Arial"/>
                <a:cs typeface="Arial"/>
              </a:rPr>
              <a:t>Е</a:t>
            </a:r>
            <a:r>
              <a:rPr dirty="0" sz="1500" spc="-550">
                <a:solidFill>
                  <a:srgbClr val="FFFFFF"/>
                </a:solidFill>
                <a:latin typeface="Microsoft Sans Serif"/>
                <a:cs typeface="Microsoft Sans Serif"/>
              </a:rPr>
              <a:t>ов</a:t>
            </a:r>
            <a:r>
              <a:rPr dirty="0" baseline="-30000" sz="3750" spc="-825" b="1">
                <a:solidFill>
                  <a:srgbClr val="9A0000"/>
                </a:solidFill>
                <a:latin typeface="Arial"/>
                <a:cs typeface="Arial"/>
              </a:rPr>
              <a:t>Л</a:t>
            </a:r>
            <a:r>
              <a:rPr dirty="0" sz="1500" spc="-550">
                <a:solidFill>
                  <a:srgbClr val="FFFFFF"/>
                </a:solidFill>
                <a:latin typeface="Microsoft Sans Serif"/>
                <a:cs typeface="Microsoft Sans Serif"/>
              </a:rPr>
              <a:t>лад</a:t>
            </a:r>
            <a:r>
              <a:rPr dirty="0" baseline="-30000" sz="3750" spc="-825" b="1">
                <a:solidFill>
                  <a:srgbClr val="9A0000"/>
                </a:solidFill>
                <a:latin typeface="Arial"/>
                <a:cs typeface="Arial"/>
              </a:rPr>
              <a:t>Ь</a:t>
            </a:r>
            <a:r>
              <a:rPr dirty="0" sz="1500" spc="-550">
                <a:solidFill>
                  <a:srgbClr val="FFFFFF"/>
                </a:solidFill>
                <a:latin typeface="Microsoft Sans Serif"/>
                <a:cs typeface="Microsoft Sans Serif"/>
              </a:rPr>
              <a:t>ен</a:t>
            </a:r>
            <a:r>
              <a:rPr dirty="0" baseline="-30000" sz="3750" spc="-825" b="1">
                <a:solidFill>
                  <a:srgbClr val="9A0000"/>
                </a:solidFill>
                <a:latin typeface="Arial"/>
                <a:cs typeface="Arial"/>
              </a:rPr>
              <a:t>Н</a:t>
            </a:r>
            <a:r>
              <a:rPr dirty="0" sz="1500" spc="-550">
                <a:solidFill>
                  <a:srgbClr val="FFFFFF"/>
                </a:solidFill>
                <a:latin typeface="Microsoft Sans Serif"/>
                <a:cs typeface="Microsoft Sans Serif"/>
              </a:rPr>
              <a:t>ии</a:t>
            </a:r>
            <a:r>
              <a:rPr dirty="0" baseline="-30000" sz="3750" spc="-825" b="1">
                <a:solidFill>
                  <a:srgbClr val="9A0000"/>
                </a:solidFill>
                <a:latin typeface="Arial"/>
                <a:cs typeface="Arial"/>
              </a:rPr>
              <a:t>О</a:t>
            </a:r>
            <a:r>
              <a:rPr dirty="0" sz="1500" spc="-550">
                <a:solidFill>
                  <a:srgbClr val="FFFFFF"/>
                </a:solidFill>
                <a:latin typeface="Microsoft Sans Serif"/>
                <a:cs typeface="Microsoft Sans Serif"/>
              </a:rPr>
              <a:t>пе</a:t>
            </a:r>
            <a:r>
              <a:rPr dirty="0" baseline="-30000" sz="3750" spc="-825" b="1">
                <a:solidFill>
                  <a:srgbClr val="9A0000"/>
                </a:solidFill>
                <a:latin typeface="Arial"/>
                <a:cs typeface="Arial"/>
              </a:rPr>
              <a:t>С</a:t>
            </a:r>
            <a:r>
              <a:rPr dirty="0" sz="1500" spc="-550">
                <a:solidFill>
                  <a:srgbClr val="FFFFFF"/>
                </a:solidFill>
                <a:latin typeface="Microsoft Sans Serif"/>
                <a:cs typeface="Microsoft Sans Serif"/>
              </a:rPr>
              <a:t>рв</a:t>
            </a:r>
            <a:r>
              <a:rPr dirty="0" baseline="-30000" sz="3750" spc="-825" b="1">
                <a:solidFill>
                  <a:srgbClr val="9A0000"/>
                </a:solidFill>
                <a:latin typeface="Arial"/>
                <a:cs typeface="Arial"/>
              </a:rPr>
              <a:t>Т</a:t>
            </a:r>
            <a:r>
              <a:rPr dirty="0" sz="1500" spc="-550">
                <a:solidFill>
                  <a:srgbClr val="FFFFFF"/>
                </a:solidFill>
                <a:latin typeface="Microsoft Sans Serif"/>
                <a:cs typeface="Microsoft Sans Serif"/>
              </a:rPr>
              <a:t>он</a:t>
            </a:r>
            <a:r>
              <a:rPr dirty="0" baseline="-30000" sz="3750" spc="-825" b="1">
                <a:solidFill>
                  <a:srgbClr val="9A0000"/>
                </a:solidFill>
                <a:latin typeface="Arial"/>
                <a:cs typeface="Arial"/>
              </a:rPr>
              <a:t>И</a:t>
            </a:r>
            <a:r>
              <a:rPr dirty="0" sz="1500" spc="-550">
                <a:solidFill>
                  <a:srgbClr val="FFFFFF"/>
                </a:solidFill>
                <a:latin typeface="Microsoft Sans Serif"/>
                <a:cs typeface="Microsoft Sans Serif"/>
              </a:rPr>
              <a:t>ачальными </a:t>
            </a:r>
            <a:r>
              <a:rPr dirty="0" sz="1500" spc="-38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70">
                <a:solidFill>
                  <a:srgbClr val="FFFFFF"/>
                </a:solidFill>
                <a:latin typeface="Microsoft Sans Serif"/>
                <a:cs typeface="Microsoft Sans Serif"/>
              </a:rPr>
              <a:t>навыками</a:t>
            </a:r>
            <a:r>
              <a:rPr dirty="0" sz="1500" spc="-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55">
                <a:solidFill>
                  <a:srgbClr val="FFFFFF"/>
                </a:solidFill>
                <a:latin typeface="Microsoft Sans Serif"/>
                <a:cs typeface="Microsoft Sans Serif"/>
              </a:rPr>
              <a:t>военной</a:t>
            </a:r>
            <a:r>
              <a:rPr dirty="0" sz="1500" spc="-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55">
                <a:solidFill>
                  <a:srgbClr val="FFFFFF"/>
                </a:solidFill>
                <a:latin typeface="Microsoft Sans Serif"/>
                <a:cs typeface="Microsoft Sans Serif"/>
              </a:rPr>
              <a:t>подготовки,</a:t>
            </a:r>
            <a:r>
              <a:rPr dirty="0" sz="1500" spc="-6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80">
                <a:solidFill>
                  <a:srgbClr val="FFFFFF"/>
                </a:solidFill>
                <a:latin typeface="Microsoft Sans Serif"/>
                <a:cs typeface="Microsoft Sans Serif"/>
              </a:rPr>
              <a:t>физическом</a:t>
            </a:r>
            <a:r>
              <a:rPr dirty="0" sz="1500" spc="-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55">
                <a:solidFill>
                  <a:srgbClr val="FFFFFF"/>
                </a:solidFill>
                <a:latin typeface="Microsoft Sans Serif"/>
                <a:cs typeface="Microsoft Sans Serif"/>
              </a:rPr>
              <a:t>совершенствовании,</a:t>
            </a:r>
            <a:r>
              <a:rPr dirty="0" sz="1500" spc="-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60">
                <a:solidFill>
                  <a:srgbClr val="FFFFFF"/>
                </a:solidFill>
                <a:latin typeface="Microsoft Sans Serif"/>
                <a:cs typeface="Microsoft Sans Serif"/>
              </a:rPr>
              <a:t>изучении</a:t>
            </a:r>
            <a:r>
              <a:rPr dirty="0" sz="1500" spc="-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55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dirty="0" sz="1500" spc="-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55">
                <a:solidFill>
                  <a:srgbClr val="FFFFFF"/>
                </a:solidFill>
                <a:latin typeface="Microsoft Sans Serif"/>
                <a:cs typeface="Microsoft Sans Serif"/>
              </a:rPr>
              <a:t>сохранении</a:t>
            </a:r>
            <a:r>
              <a:rPr dirty="0" sz="1500" spc="-6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55">
                <a:solidFill>
                  <a:srgbClr val="FFFFFF"/>
                </a:solidFill>
                <a:latin typeface="Microsoft Sans Serif"/>
                <a:cs typeface="Microsoft Sans Serif"/>
              </a:rPr>
              <a:t>военной</a:t>
            </a:r>
            <a:r>
              <a:rPr dirty="0" sz="1500" spc="-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50">
                <a:solidFill>
                  <a:srgbClr val="FFFFFF"/>
                </a:solidFill>
                <a:latin typeface="Microsoft Sans Serif"/>
                <a:cs typeface="Microsoft Sans Serif"/>
              </a:rPr>
              <a:t>истории</a:t>
            </a:r>
            <a:r>
              <a:rPr dirty="0" sz="1500" spc="-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55">
                <a:solidFill>
                  <a:srgbClr val="FFFFFF"/>
                </a:solidFill>
                <a:latin typeface="Microsoft Sans Serif"/>
                <a:cs typeface="Microsoft Sans Serif"/>
              </a:rPr>
              <a:t>России</a:t>
            </a:r>
            <a:endParaRPr sz="1500">
              <a:latin typeface="Microsoft Sans Serif"/>
              <a:cs typeface="Microsoft Sans Serif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9831" y="771144"/>
            <a:ext cx="2302764" cy="11536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dc:title>Презентация PowerPoint</dc:title>
  <dcterms:created xsi:type="dcterms:W3CDTF">2023-01-13T11:29:07Z</dcterms:created>
  <dcterms:modified xsi:type="dcterms:W3CDTF">2023-01-13T11:29:07Z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2023-01-13T00:00:00Z</vt:filetime>
  </property>
</Properties>
</file>