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56" r:id="rId4"/>
    <p:sldId id="262" r:id="rId5"/>
    <p:sldId id="257" r:id="rId6"/>
    <p:sldId id="258" r:id="rId7"/>
    <p:sldId id="259" r:id="rId8"/>
    <p:sldId id="260" r:id="rId9"/>
    <p:sldId id="263" r:id="rId10"/>
    <p:sldId id="266" r:id="rId11"/>
    <p:sldId id="267" r:id="rId12"/>
    <p:sldId id="268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F124-69AF-4470-8130-852ED0FFAF32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57D98-51B9-4AD0-A269-EF95AA9774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F124-69AF-4470-8130-852ED0FFAF32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57D98-51B9-4AD0-A269-EF95AA9774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F124-69AF-4470-8130-852ED0FFAF32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57D98-51B9-4AD0-A269-EF95AA97741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F124-69AF-4470-8130-852ED0FFAF32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57D98-51B9-4AD0-A269-EF95AA97741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F124-69AF-4470-8130-852ED0FFAF32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57D98-51B9-4AD0-A269-EF95AA9774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F124-69AF-4470-8130-852ED0FFAF32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57D98-51B9-4AD0-A269-EF95AA97741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F124-69AF-4470-8130-852ED0FFAF32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57D98-51B9-4AD0-A269-EF95AA9774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F124-69AF-4470-8130-852ED0FFAF32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57D98-51B9-4AD0-A269-EF95AA9774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F124-69AF-4470-8130-852ED0FFAF32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57D98-51B9-4AD0-A269-EF95AA9774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F124-69AF-4470-8130-852ED0FFAF32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57D98-51B9-4AD0-A269-EF95AA97741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F124-69AF-4470-8130-852ED0FFAF32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57D98-51B9-4AD0-A269-EF95AA97741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1E9F124-69AF-4470-8130-852ED0FFAF32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D857D98-51B9-4AD0-A269-EF95AA97741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7" cy="4569371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8000" dirty="0" smtClean="0"/>
              <a:t>Практика развития инклюзивного образования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8000" dirty="0" smtClean="0"/>
              <a:t>в образовательной организации.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4400" dirty="0"/>
              <a:t> </a:t>
            </a:r>
            <a:r>
              <a:rPr lang="ru-RU" sz="4400" dirty="0" smtClean="0"/>
              <a:t>                        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4400" dirty="0" smtClean="0"/>
              <a:t>                                                         </a:t>
            </a:r>
            <a:r>
              <a:rPr lang="ru-RU" sz="2000" dirty="0" smtClean="0"/>
              <a:t> </a:t>
            </a:r>
            <a:r>
              <a:rPr lang="ru-RU" sz="3300" dirty="0" smtClean="0"/>
              <a:t>Выполнила: </a:t>
            </a:r>
            <a:r>
              <a:rPr lang="ru-RU" sz="3300" b="1" i="1" dirty="0" err="1" smtClean="0"/>
              <a:t>Зоренко</a:t>
            </a:r>
            <a:r>
              <a:rPr lang="ru-RU" sz="3300" b="1" i="1" dirty="0" smtClean="0"/>
              <a:t> Людмила Викторовна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i="1" dirty="0"/>
              <a:t> </a:t>
            </a:r>
            <a:r>
              <a:rPr lang="ru-RU" sz="2000" b="1" i="1" dirty="0" smtClean="0"/>
              <a:t>                                                    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Муниципальное бюджетное общеобразовательное учреждение Криворожская средняя общеобразовательная школа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0046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1" cy="4497363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Каждый человек имеет право на общение и на то, чтобы быть услышанным.</a:t>
            </a:r>
          </a:p>
          <a:p>
            <a:r>
              <a:rPr lang="ru-RU" sz="4400" dirty="0" smtClean="0"/>
              <a:t>Все люди нуждаются друг в друге.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99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16832"/>
            <a:ext cx="8208911" cy="4209331"/>
          </a:xfrm>
        </p:spPr>
        <p:txBody>
          <a:bodyPr>
            <a:normAutofit lnSpcReduction="10000"/>
          </a:bodyPr>
          <a:lstStyle/>
          <a:p>
            <a:r>
              <a:rPr lang="ru-RU" sz="4400" dirty="0" smtClean="0"/>
              <a:t>Подлинное образование может осуществляться только в контексте реальных взаимоотношений.</a:t>
            </a:r>
          </a:p>
          <a:p>
            <a:r>
              <a:rPr lang="ru-RU" sz="4400" dirty="0" smtClean="0"/>
              <a:t>Все обучающиеся должны быть успешными.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9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72816"/>
            <a:ext cx="8280919" cy="4353347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Все люди нуждаются в поддержке и дружбе ровесников.</a:t>
            </a:r>
          </a:p>
          <a:p>
            <a:r>
              <a:rPr lang="ru-RU" sz="4400" dirty="0" smtClean="0"/>
              <a:t>Разнообразие усиливает все стороны жизни человека.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1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ДОСТУПНЫЕ ВХОДНЫЕ ГРУППЫ</a:t>
            </a:r>
            <a:endParaRPr lang="ru-RU" sz="2800" dirty="0"/>
          </a:p>
        </p:txBody>
      </p:sp>
      <p:pic>
        <p:nvPicPr>
          <p:cNvPr id="3074" name="Picture 2" descr="C:\Users\user\Downloads\IMG_20161127_1410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89470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IMG_20161127_14101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439248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41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ownloads\IMG_20161127_14110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40060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IMG_20161127_14111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2996952"/>
            <a:ext cx="445931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0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КАБИНЕТ ИНКЛЮЗИВНОГО ОБРАЗОВАНИЯ</a:t>
            </a:r>
            <a:endParaRPr lang="ru-RU" sz="2800" dirty="0"/>
          </a:p>
        </p:txBody>
      </p:sp>
      <p:pic>
        <p:nvPicPr>
          <p:cNvPr id="5122" name="Picture 2" descr="C:\Users\user\Downloads\IMG_20161127_14113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526286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ownloads\IMG_20161127_14120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2348880"/>
            <a:ext cx="482453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55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УЧЕБНОЕ ПРОСТРАНСТВО И ВИДЕОИГРОВАЯ ЗОНА</a:t>
            </a:r>
            <a:endParaRPr lang="ru-RU" sz="2800" dirty="0"/>
          </a:p>
        </p:txBody>
      </p:sp>
      <p:pic>
        <p:nvPicPr>
          <p:cNvPr id="6147" name="Picture 3" descr="C:\Users\user\Downloads\IMG_20161127_14125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53650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ownloads\IMG_20161127_14140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24847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1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УГОЛОК ДЛЯ ЗАНЯТИЯ ТВОРЧЕСТВОМ И  САНИТАРНО-ГИГИЕНИЧЕСКОЕ ПОМЕЩЕНИЕ</a:t>
            </a:r>
            <a:endParaRPr lang="ru-RU" sz="2800" dirty="0"/>
          </a:p>
        </p:txBody>
      </p:sp>
      <p:pic>
        <p:nvPicPr>
          <p:cNvPr id="7170" name="Picture 2" descr="C:\Users\user\Downloads\IMG_20161127_14142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254748" cy="435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ownloads\IMG_20161127_14151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320480" cy="435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13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476672"/>
            <a:ext cx="3818467" cy="5184575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«Мы просто обязаны создать нормальную систему образования для инвалидов, чтобы дети могли обучаться  среди сверстников в обычных общеобразовательных школах, и с раннего возраста не чувствовали себя изолированными от общества»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Д.А. Медведев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ownloads\IMG_20161127_1407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 bwMode="auto">
          <a:xfrm>
            <a:off x="323528" y="476672"/>
            <a:ext cx="475252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39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3744416"/>
          </a:xfrm>
        </p:spPr>
        <p:txBody>
          <a:bodyPr>
            <a:noAutofit/>
          </a:bodyPr>
          <a:lstStyle/>
          <a:p>
            <a:r>
              <a:rPr lang="ru-RU" sz="8000" b="1" i="1" dirty="0" smtClean="0"/>
              <a:t>ИНКЛЮЗИЯ </a:t>
            </a:r>
            <a:br>
              <a:rPr lang="ru-RU" sz="8000" b="1" i="1" dirty="0" smtClean="0"/>
            </a:br>
            <a:r>
              <a:rPr lang="ru-RU" sz="6600" b="1" i="1" dirty="0" smtClean="0"/>
              <a:t>(от </a:t>
            </a:r>
            <a:r>
              <a:rPr lang="en-US" sz="6600" b="1" i="1" dirty="0" smtClean="0"/>
              <a:t>inclusion –</a:t>
            </a:r>
            <a:r>
              <a:rPr lang="ru-RU" sz="6600" b="1" i="1" dirty="0" smtClean="0"/>
              <a:t> включение).</a:t>
            </a:r>
            <a:endParaRPr lang="ru-RU" sz="6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8781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Процесс, при котором что-либо включается, то есть вовлекается, охватывается, или входит в состав, как часть целого.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24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 lnSpcReduction="10000"/>
          </a:bodyPr>
          <a:lstStyle/>
          <a:p>
            <a:r>
              <a:rPr lang="ru-RU" sz="4400" dirty="0" smtClean="0"/>
              <a:t>Процесс увеличения степени участия всех граждан в социуме, и в первую очередь, имеющих трудности в физическом развитии.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9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4857403"/>
          </a:xfrm>
        </p:spPr>
        <p:txBody>
          <a:bodyPr>
            <a:noAutofit/>
          </a:bodyPr>
          <a:lstStyle/>
          <a:p>
            <a:r>
              <a:rPr lang="ru-RU" sz="4400" b="1" i="1" dirty="0" smtClean="0"/>
              <a:t>« Мы исключили эту часть людей из общества, и надо вернуть их назад, в общество, потому, что они могут нас чему-то научить».</a:t>
            </a:r>
          </a:p>
          <a:p>
            <a:pPr marL="0" indent="0">
              <a:buNone/>
            </a:pPr>
            <a:r>
              <a:rPr lang="ru-RU" sz="4400" b="1" i="1" dirty="0"/>
              <a:t> </a:t>
            </a:r>
            <a:r>
              <a:rPr lang="ru-RU" sz="4400" b="1" i="1" dirty="0" smtClean="0"/>
              <a:t>                               </a:t>
            </a:r>
            <a:r>
              <a:rPr lang="ru-RU" sz="4000" b="1" dirty="0" smtClean="0"/>
              <a:t>Жан </a:t>
            </a:r>
            <a:r>
              <a:rPr lang="ru-RU" sz="4000" b="1" dirty="0" err="1" smtClean="0"/>
              <a:t>Ванье</a:t>
            </a:r>
            <a:r>
              <a:rPr lang="ru-RU" sz="4000" b="1" dirty="0" smtClean="0"/>
              <a:t>.</a:t>
            </a:r>
            <a:endParaRPr lang="ru-RU" sz="4000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1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8064896" cy="46413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 smtClean="0"/>
              <a:t>  2006 год – Россия включилась  в программу «Образование для всех».</a:t>
            </a:r>
          </a:p>
          <a:p>
            <a:pPr marL="0" indent="0">
              <a:buNone/>
            </a:pPr>
            <a:r>
              <a:rPr lang="ru-RU" sz="4400" dirty="0" smtClean="0"/>
              <a:t>2015 год – МБОУ Криворожская</a:t>
            </a:r>
          </a:p>
          <a:p>
            <a:pPr marL="0" indent="0">
              <a:buNone/>
            </a:pPr>
            <a:r>
              <a:rPr lang="ru-RU" sz="4400" dirty="0"/>
              <a:t> </a:t>
            </a:r>
            <a:r>
              <a:rPr lang="ru-RU" sz="4400" dirty="0" smtClean="0"/>
              <a:t>                      СОШ вошла в программу «Доступная среда».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90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1700808"/>
            <a:ext cx="7740848" cy="442535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дети разные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8416" y="258877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лнце 4"/>
          <p:cNvSpPr/>
          <p:nvPr/>
        </p:nvSpPr>
        <p:spPr>
          <a:xfrm>
            <a:off x="2073424" y="2879319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2699792" y="422108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ирог 6"/>
          <p:cNvSpPr/>
          <p:nvPr/>
        </p:nvSpPr>
        <p:spPr>
          <a:xfrm>
            <a:off x="3851920" y="2102589"/>
            <a:ext cx="914400" cy="914400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ердце 8"/>
          <p:cNvSpPr/>
          <p:nvPr/>
        </p:nvSpPr>
        <p:spPr>
          <a:xfrm>
            <a:off x="827584" y="4365104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Цилиндр 9"/>
          <p:cNvSpPr/>
          <p:nvPr/>
        </p:nvSpPr>
        <p:spPr>
          <a:xfrm>
            <a:off x="6300192" y="4365104"/>
            <a:ext cx="914400" cy="179221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уб 10"/>
          <p:cNvSpPr/>
          <p:nvPr/>
        </p:nvSpPr>
        <p:spPr>
          <a:xfrm>
            <a:off x="5541240" y="1772816"/>
            <a:ext cx="1216152" cy="215225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139952" y="4822304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>
            <a:off x="7727776" y="2422119"/>
            <a:ext cx="457200" cy="9144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4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136904" cy="4497363"/>
          </a:xfrm>
        </p:spPr>
        <p:txBody>
          <a:bodyPr>
            <a:noAutofit/>
          </a:bodyPr>
          <a:lstStyle/>
          <a:p>
            <a:r>
              <a:rPr lang="ru-RU" sz="4400" dirty="0" smtClean="0"/>
              <a:t>Ценность человека не зависит от его способностей и достижений.</a:t>
            </a:r>
          </a:p>
          <a:p>
            <a:r>
              <a:rPr lang="ru-RU" sz="4400" dirty="0" smtClean="0"/>
              <a:t>Каждый человек способен чувствовать и думать.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Принципы инклюзивного образования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7249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82</TotalTime>
  <Words>256</Words>
  <Application>Microsoft Office PowerPoint</Application>
  <PresentationFormat>Экран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Муниципальное бюджетное общеобразовательное учреждение Криворожская средняя общеобразовательная школа</vt:lpstr>
      <vt:lpstr>Презентация PowerPoint</vt:lpstr>
      <vt:lpstr>ИНКЛЮЗИЯ  (от inclusion – включение).</vt:lpstr>
      <vt:lpstr>Презентация PowerPoint</vt:lpstr>
      <vt:lpstr>Презентация PowerPoint</vt:lpstr>
      <vt:lpstr>Презентация PowerPoint</vt:lpstr>
      <vt:lpstr>Презентация PowerPoint</vt:lpstr>
      <vt:lpstr>Все дети разные</vt:lpstr>
      <vt:lpstr>Принципы инклюзивного образования</vt:lpstr>
      <vt:lpstr>Презентация PowerPoint</vt:lpstr>
      <vt:lpstr>Презентация PowerPoint</vt:lpstr>
      <vt:lpstr>Презентация PowerPoint</vt:lpstr>
      <vt:lpstr>ДОСТУПНЫЕ ВХОДНЫЕ ГРУППЫ</vt:lpstr>
      <vt:lpstr>Презентация PowerPoint</vt:lpstr>
      <vt:lpstr>КАБИНЕТ ИНКЛЮЗИВНОГО ОБРАЗОВАНИЯ</vt:lpstr>
      <vt:lpstr>УЧЕБНОЕ ПРОСТРАНСТВО И ВИДЕОИГРОВАЯ ЗОНА</vt:lpstr>
      <vt:lpstr>УГОЛОК ДЛЯ ЗАНЯТИЯ ТВОРЧЕСТВОМ И  САНИТАРНО-ГИГИЕНИЧЕСКОЕ ПОМЕЩЕНИЕ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ИНКЛЮЗИЯ (от inclusion – включение).</dc:title>
  <dc:creator>user</dc:creator>
  <cp:lastModifiedBy>user</cp:lastModifiedBy>
  <cp:revision>9</cp:revision>
  <dcterms:created xsi:type="dcterms:W3CDTF">2016-11-27T08:32:33Z</dcterms:created>
  <dcterms:modified xsi:type="dcterms:W3CDTF">2016-11-27T12:06:25Z</dcterms:modified>
</cp:coreProperties>
</file>