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56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95" d="100"/>
          <a:sy n="95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C1BBA-83E7-48F3-B2F8-0533BDF970D7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18A722-E79F-45A5-A8FC-295BF6D95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2CCC-D892-4A15-853F-ACCD87DD5A5B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0B5F-63D9-42F0-BFF1-568596D2F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7940-9A16-4A90-B0EA-84C04AC855F6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50BB-E1B3-4B54-883A-BDA713818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79BA-31B5-4C4D-8257-A72BD006A40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A108-8A5E-44CA-A613-393B25D5F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53B9-32CD-4338-900C-E1D8AD545AE1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B83C-B41B-4C03-87C6-14FF00B6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2FA5-2D99-4877-8C94-7B1FDB913C9C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3D05-A499-46F1-9771-2A5855979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CAA7-D1E5-4C11-ABBF-D1033C4D2743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CB43-146A-4264-8DAD-469142295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EAA0-5DC4-47D2-8A4E-3BFD0E208191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4347-2DB5-4310-9870-7AAE8012C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FF4D-1092-48A5-A326-A2FB9FA58C04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7DA6-D903-4A39-A776-7036BED1F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3AAB-5854-4A25-8ED4-8326E6FC9727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042D-FCE9-4538-AB6B-EFC594C64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1676-A58F-4FC2-B53B-4422224BFAA1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3909-9CA7-4A57-AD41-AC096B977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D40F-0E46-4026-B2F8-B0161B706E38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E85E-688B-4D5E-B6A9-E15E0389E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5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AF21C-2763-49A7-B3DC-DA40D3A8B73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C53DF-77E9-456C-B064-8A17396F8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792" y="2497733"/>
            <a:ext cx="7175351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ЗАЩИТА </a:t>
            </a:r>
            <a:r>
              <a:rPr lang="ru-RU" sz="2800" dirty="0">
                <a:effectLst/>
              </a:rPr>
              <a:t>ПЕРСОНАЛЬНЫХ ДАННЫХ НЕСОВЕРШЕННОЛЕТНИХ</a:t>
            </a:r>
            <a:endParaRPr lang="ru-RU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62" y="2497658"/>
            <a:ext cx="9144000" cy="12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n w="1270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  <a:ea typeface="+mj-ea"/>
                <a:cs typeface="Tahoma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endParaRPr lang="ru-RU" sz="24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92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3088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>
                <a:latin typeface="Garamond" pitchFamily="18" charset="0"/>
                <a:cs typeface="Times New Roman" pitchFamily="18" charset="0"/>
              </a:rPr>
              <a:t>ФЕДЕРАЛЬНАЯ СЛУЖБА ПО НАДЗОРУ В СФЕРЕ СВЯЗИ,</a:t>
            </a:r>
          </a:p>
          <a:p>
            <a:pPr algn="ctr">
              <a:lnSpc>
                <a:spcPct val="115000"/>
              </a:lnSpc>
            </a:pPr>
            <a:r>
              <a:rPr lang="ru-RU" b="1">
                <a:latin typeface="Garamond" pitchFamily="18" charset="0"/>
                <a:cs typeface="Times New Roman" pitchFamily="18" charset="0"/>
              </a:rPr>
              <a:t>ИНФОРМАЦИОННЫХ ТЕХНОЛОГИЙ И МАССОВЫХ КОММУНИКАЦИЙ ПО ПРИМОРСКОМУ КРАЮ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5363" name="Picture 2" descr="E:\Стратегия РКН 2016\Дети\shutterstock_234587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34536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Стратегия РКН 2016\Дети\zpc3YRvZR5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539750"/>
            <a:ext cx="76708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Lis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Lis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785225" cy="592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Стратегия РКН 2016\Дети\f515e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534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E:\Стратегия РКН 2016\Дети\f515e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534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31838" y="549275"/>
          <a:ext cx="7680325" cy="5759450"/>
        </p:xfrm>
        <a:graphic>
          <a:graphicData uri="http://schemas.openxmlformats.org/presentationml/2006/ole">
            <p:oleObj spid="_x0000_s6148" name="Acrobat Document" r:id="rId3" imgW="9139320" imgH="68580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2000" b="1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/>
        </p:nvSpPr>
        <p:spPr>
          <a:xfrm>
            <a:off x="8193088" y="6165850"/>
            <a:ext cx="842962" cy="476250"/>
          </a:xfrm>
          <a:prstGeom prst="rect">
            <a:avLst/>
          </a:prstGeom>
          <a:noFill/>
          <a:ln/>
          <a:extLst>
            <a:ext uri="{909E8E84-426E-40DD-AFC4-6F175D3DCCD1}"/>
            <a:ext uri="{91240B29-F687-4F45-9708-019B960494DF}"/>
          </a:extLst>
        </p:spPr>
        <p:txBody>
          <a:bodyPr/>
          <a:lstStyle>
            <a:defPPr>
              <a:defRPr lang="ru-RU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9718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4290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8862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n w="18415" cmpd="sng">
                <a:solidFill>
                  <a:prstClr val="white">
                    <a:lumMod val="65000"/>
                  </a:prstClr>
                </a:solidFill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innerShdw blurRad="114300">
                  <a:prstClr val="black"/>
                </a:innerShdw>
              </a:effectLst>
              <a:latin typeface="Arial" charset="0"/>
            </a:endParaRPr>
          </a:p>
        </p:txBody>
      </p:sp>
      <p:sp>
        <p:nvSpPr>
          <p:cNvPr id="24" name="Rectangle 15"/>
          <p:cNvSpPr txBox="1">
            <a:spLocks noChangeArrowheads="1"/>
          </p:cNvSpPr>
          <p:nvPr/>
        </p:nvSpPr>
        <p:spPr bwMode="auto">
          <a:xfrm rot="5400000">
            <a:off x="8568077" y="6323555"/>
            <a:ext cx="691669" cy="23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9718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4290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886200" indent="-22860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ln w="18415" cmpd="sng">
                  <a:noFill/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Arial" charset="0"/>
              </a:rPr>
              <a:t>слайд </a:t>
            </a:r>
            <a:endParaRPr lang="ru-RU" sz="1000" dirty="0" smtClean="0">
              <a:ln w="18415" cmpd="sng">
                <a:solidFill>
                  <a:prstClr val="white">
                    <a:lumMod val="65000"/>
                  </a:prstClr>
                </a:solidFill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innerShdw blurRad="114300">
                  <a:prstClr val="black"/>
                </a:innerShdw>
              </a:effectLst>
              <a:latin typeface="Arial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42988" y="2852738"/>
            <a:ext cx="715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C000"/>
                </a:solidFill>
                <a:latin typeface="Trebuchet MS" pitchFamily="34" charset="0"/>
              </a:rPr>
              <a:t>СПАСИБО ЗА ВНИМАНИЕ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1484313"/>
            <a:ext cx="7921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18</Words>
  <Application>Microsoft Office PowerPoint</Application>
  <PresentationFormat>Экран (4:3)</PresentationFormat>
  <Paragraphs>3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Trebuchet MS</vt:lpstr>
      <vt:lpstr>Arial</vt:lpstr>
      <vt:lpstr>Georgia</vt:lpstr>
      <vt:lpstr>Calibri</vt:lpstr>
      <vt:lpstr>Garamond</vt:lpstr>
      <vt:lpstr>Times New Roman</vt:lpstr>
      <vt:lpstr>MS Gothic</vt:lpstr>
      <vt:lpstr>Воздушный поток</vt:lpstr>
      <vt:lpstr>Воздушный поток</vt:lpstr>
      <vt:lpstr>Воздушный поток</vt:lpstr>
      <vt:lpstr>Воздушный поток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Пикула</dc:creator>
  <cp:lastModifiedBy>Inspektor Duke</cp:lastModifiedBy>
  <cp:revision>7</cp:revision>
  <dcterms:created xsi:type="dcterms:W3CDTF">2016-06-17T03:37:07Z</dcterms:created>
  <dcterms:modified xsi:type="dcterms:W3CDTF">2018-01-28T08:51:38Z</dcterms:modified>
</cp:coreProperties>
</file>